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Proxima Nova"/>
      <p:regular r:id="rId58"/>
      <p:bold r:id="rId59"/>
      <p:italic r:id="rId60"/>
      <p:boldItalic r:id="rId61"/>
    </p:embeddedFont>
    <p:embeddedFont>
      <p:font typeface="Roboto Medium"/>
      <p:regular r:id="rId62"/>
      <p:bold r:id="rId63"/>
      <p:italic r:id="rId64"/>
      <p:boldItalic r:id="rId65"/>
    </p:embeddedFont>
    <p:embeddedFont>
      <p:font typeface="Nunito"/>
      <p:regular r:id="rId66"/>
      <p:bold r:id="rId67"/>
      <p:italic r:id="rId68"/>
      <p:boldItalic r:id="rId69"/>
    </p:embeddedFont>
    <p:embeddedFont>
      <p:font typeface="Nunito Medium"/>
      <p:regular r:id="rId70"/>
      <p:bold r:id="rId71"/>
      <p:italic r:id="rId72"/>
      <p:boldItalic r:id="rId73"/>
    </p:embeddedFont>
    <p:embeddedFont>
      <p:font typeface="BioRhyme"/>
      <p:regular r:id="rId74"/>
      <p:bold r:id="rId75"/>
    </p:embeddedFont>
    <p:embeddedFont>
      <p:font typeface="Amatic SC"/>
      <p:regular r:id="rId76"/>
      <p:bold r:id="rId77"/>
    </p:embeddedFont>
    <p:embeddedFont>
      <p:font typeface="Poppins"/>
      <p:regular r:id="rId78"/>
      <p:bold r:id="rId79"/>
      <p:italic r:id="rId80"/>
      <p:boldItalic r:id="rId81"/>
    </p:embeddedFont>
    <p:embeddedFont>
      <p:font typeface="Cabin"/>
      <p:regular r:id="rId82"/>
      <p:bold r:id="rId83"/>
      <p:italic r:id="rId84"/>
      <p:boldItalic r:id="rId85"/>
    </p:embeddedFont>
    <p:embeddedFont>
      <p:font typeface="Bebas Neue"/>
      <p:regular r:id="rId86"/>
    </p:embeddedFont>
    <p:embeddedFont>
      <p:font typeface="Jua"/>
      <p:regular r:id="rId87"/>
    </p:embeddedFont>
    <p:embeddedFont>
      <p:font typeface="Syne ExtraBold"/>
      <p:bold r:id="rId88"/>
    </p:embeddedFont>
    <p:embeddedFont>
      <p:font typeface="Londrina Solid"/>
      <p:regular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08E593-AAA3-4A06-B660-8C03D7676423}">
  <a:tblStyle styleId="{0C08E593-AAA3-4A06-B660-8C03D767642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Cabin-italic.fntdata"/><Relationship Id="rId83" Type="http://schemas.openxmlformats.org/officeDocument/2006/relationships/font" Target="fonts/Cabin-bold.fntdata"/><Relationship Id="rId42" Type="http://schemas.openxmlformats.org/officeDocument/2006/relationships/slide" Target="slides/slide36.xml"/><Relationship Id="rId86" Type="http://schemas.openxmlformats.org/officeDocument/2006/relationships/font" Target="fonts/BebasNeue-regular.fntdata"/><Relationship Id="rId41" Type="http://schemas.openxmlformats.org/officeDocument/2006/relationships/slide" Target="slides/slide35.xml"/><Relationship Id="rId85" Type="http://schemas.openxmlformats.org/officeDocument/2006/relationships/font" Target="fonts/Cabin-boldItalic.fntdata"/><Relationship Id="rId44" Type="http://schemas.openxmlformats.org/officeDocument/2006/relationships/slide" Target="slides/slide38.xml"/><Relationship Id="rId88" Type="http://schemas.openxmlformats.org/officeDocument/2006/relationships/font" Target="fonts/SyneExtraBold-bold.fntdata"/><Relationship Id="rId43" Type="http://schemas.openxmlformats.org/officeDocument/2006/relationships/slide" Target="slides/slide37.xml"/><Relationship Id="rId87" Type="http://schemas.openxmlformats.org/officeDocument/2006/relationships/font" Target="fonts/Jua-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LondrinaSolid-regular.fntdata"/><Relationship Id="rId80" Type="http://schemas.openxmlformats.org/officeDocument/2006/relationships/font" Target="fonts/Poppins-italic.fntdata"/><Relationship Id="rId82" Type="http://schemas.openxmlformats.org/officeDocument/2006/relationships/font" Target="fonts/Cabin-regular.fntdata"/><Relationship Id="rId81" Type="http://schemas.openxmlformats.org/officeDocument/2006/relationships/font" Target="fonts/Poppi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Medium-boldItalic.fntdata"/><Relationship Id="rId72" Type="http://schemas.openxmlformats.org/officeDocument/2006/relationships/font" Target="fonts/NunitoMedium-italic.fntdata"/><Relationship Id="rId31" Type="http://schemas.openxmlformats.org/officeDocument/2006/relationships/slide" Target="slides/slide25.xml"/><Relationship Id="rId75" Type="http://schemas.openxmlformats.org/officeDocument/2006/relationships/font" Target="fonts/BioRhyme-bold.fntdata"/><Relationship Id="rId30" Type="http://schemas.openxmlformats.org/officeDocument/2006/relationships/slide" Target="slides/slide24.xml"/><Relationship Id="rId74" Type="http://schemas.openxmlformats.org/officeDocument/2006/relationships/font" Target="fonts/BioRhyme-regular.fntdata"/><Relationship Id="rId33" Type="http://schemas.openxmlformats.org/officeDocument/2006/relationships/slide" Target="slides/slide27.xml"/><Relationship Id="rId77" Type="http://schemas.openxmlformats.org/officeDocument/2006/relationships/font" Target="fonts/AmaticSC-bold.fntdata"/><Relationship Id="rId32" Type="http://schemas.openxmlformats.org/officeDocument/2006/relationships/slide" Target="slides/slide26.xml"/><Relationship Id="rId76" Type="http://schemas.openxmlformats.org/officeDocument/2006/relationships/font" Target="fonts/AmaticSC-regular.fntdata"/><Relationship Id="rId35" Type="http://schemas.openxmlformats.org/officeDocument/2006/relationships/slide" Target="slides/slide29.xml"/><Relationship Id="rId79" Type="http://schemas.openxmlformats.org/officeDocument/2006/relationships/font" Target="fonts/Poppins-bold.fntdata"/><Relationship Id="rId34" Type="http://schemas.openxmlformats.org/officeDocument/2006/relationships/slide" Target="slides/slide28.xml"/><Relationship Id="rId78" Type="http://schemas.openxmlformats.org/officeDocument/2006/relationships/font" Target="fonts/Poppins-regular.fntdata"/><Relationship Id="rId71" Type="http://schemas.openxmlformats.org/officeDocument/2006/relationships/font" Target="fonts/NunitoMedium-bold.fntdata"/><Relationship Id="rId70" Type="http://schemas.openxmlformats.org/officeDocument/2006/relationships/font" Target="fonts/Nuni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regular.fntdata"/><Relationship Id="rId61" Type="http://schemas.openxmlformats.org/officeDocument/2006/relationships/font" Target="fonts/ProximaNova-boldItalic.fntdata"/><Relationship Id="rId20" Type="http://schemas.openxmlformats.org/officeDocument/2006/relationships/slide" Target="slides/slide14.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6.xml"/><Relationship Id="rId66" Type="http://schemas.openxmlformats.org/officeDocument/2006/relationships/font" Target="fonts/Nunito-regular.fntdata"/><Relationship Id="rId21" Type="http://schemas.openxmlformats.org/officeDocument/2006/relationships/slide" Target="slides/slide15.xml"/><Relationship Id="rId65" Type="http://schemas.openxmlformats.org/officeDocument/2006/relationships/font" Target="fonts/RobotoMedium-boldItalic.fntdata"/><Relationship Id="rId24" Type="http://schemas.openxmlformats.org/officeDocument/2006/relationships/slide" Target="slides/slide18.xml"/><Relationship Id="rId68" Type="http://schemas.openxmlformats.org/officeDocument/2006/relationships/font" Target="fonts/Nunito-italic.fntdata"/><Relationship Id="rId23" Type="http://schemas.openxmlformats.org/officeDocument/2006/relationships/slide" Target="slides/slide17.xml"/><Relationship Id="rId67" Type="http://schemas.openxmlformats.org/officeDocument/2006/relationships/font" Target="fonts/Nunito-bold.fntdata"/><Relationship Id="rId60" Type="http://schemas.openxmlformats.org/officeDocument/2006/relationships/font" Target="fonts/ProximaNova-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Nunito-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ProximaNova-bold.fntdata"/><Relationship Id="rId14" Type="http://schemas.openxmlformats.org/officeDocument/2006/relationships/slide" Target="slides/slide8.xml"/><Relationship Id="rId58" Type="http://schemas.openxmlformats.org/officeDocument/2006/relationships/font" Target="fonts/ProximaNov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3" name="Shape 1683"/>
        <p:cNvGrpSpPr/>
        <p:nvPr/>
      </p:nvGrpSpPr>
      <p:grpSpPr>
        <a:xfrm>
          <a:off x="0" y="0"/>
          <a:ext cx="0" cy="0"/>
          <a:chOff x="0" y="0"/>
          <a:chExt cx="0" cy="0"/>
        </a:xfrm>
      </p:grpSpPr>
      <p:sp>
        <p:nvSpPr>
          <p:cNvPr id="1684" name="Google Shape;1684;g208949195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5" name="Google Shape;1685;g208949195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9" name="Shape 2159"/>
        <p:cNvGrpSpPr/>
        <p:nvPr/>
      </p:nvGrpSpPr>
      <p:grpSpPr>
        <a:xfrm>
          <a:off x="0" y="0"/>
          <a:ext cx="0" cy="0"/>
          <a:chOff x="0" y="0"/>
          <a:chExt cx="0" cy="0"/>
        </a:xfrm>
      </p:grpSpPr>
      <p:sp>
        <p:nvSpPr>
          <p:cNvPr id="2160" name="Google Shape;2160;g218b304e94d_0_1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1" name="Google Shape;2161;g218b304e94d_0_1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1" name="Shape 2201"/>
        <p:cNvGrpSpPr/>
        <p:nvPr/>
      </p:nvGrpSpPr>
      <p:grpSpPr>
        <a:xfrm>
          <a:off x="0" y="0"/>
          <a:ext cx="0" cy="0"/>
          <a:chOff x="0" y="0"/>
          <a:chExt cx="0" cy="0"/>
        </a:xfrm>
      </p:grpSpPr>
      <p:sp>
        <p:nvSpPr>
          <p:cNvPr id="2202" name="Google Shape;2202;g218b304e94d_0_1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3" name="Google Shape;2203;g218b304e94d_0_1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0" name="Shape 2290"/>
        <p:cNvGrpSpPr/>
        <p:nvPr/>
      </p:nvGrpSpPr>
      <p:grpSpPr>
        <a:xfrm>
          <a:off x="0" y="0"/>
          <a:ext cx="0" cy="0"/>
          <a:chOff x="0" y="0"/>
          <a:chExt cx="0" cy="0"/>
        </a:xfrm>
      </p:grpSpPr>
      <p:sp>
        <p:nvSpPr>
          <p:cNvPr id="2291" name="Google Shape;2291;g218b304e94d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2" name="Google Shape;2292;g218b304e94d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0" name="Shape 2310"/>
        <p:cNvGrpSpPr/>
        <p:nvPr/>
      </p:nvGrpSpPr>
      <p:grpSpPr>
        <a:xfrm>
          <a:off x="0" y="0"/>
          <a:ext cx="0" cy="0"/>
          <a:chOff x="0" y="0"/>
          <a:chExt cx="0" cy="0"/>
        </a:xfrm>
      </p:grpSpPr>
      <p:sp>
        <p:nvSpPr>
          <p:cNvPr id="2311" name="Google Shape;2311;g218b304e94d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2" name="Google Shape;2312;g218b304e94d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3" name="Shape 2323"/>
        <p:cNvGrpSpPr/>
        <p:nvPr/>
      </p:nvGrpSpPr>
      <p:grpSpPr>
        <a:xfrm>
          <a:off x="0" y="0"/>
          <a:ext cx="0" cy="0"/>
          <a:chOff x="0" y="0"/>
          <a:chExt cx="0" cy="0"/>
        </a:xfrm>
      </p:grpSpPr>
      <p:sp>
        <p:nvSpPr>
          <p:cNvPr id="2324" name="Google Shape;2324;g218b304e94d_0_1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5" name="Google Shape;2325;g218b304e94d_0_1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8" name="Shape 2368"/>
        <p:cNvGrpSpPr/>
        <p:nvPr/>
      </p:nvGrpSpPr>
      <p:grpSpPr>
        <a:xfrm>
          <a:off x="0" y="0"/>
          <a:ext cx="0" cy="0"/>
          <a:chOff x="0" y="0"/>
          <a:chExt cx="0" cy="0"/>
        </a:xfrm>
      </p:grpSpPr>
      <p:sp>
        <p:nvSpPr>
          <p:cNvPr id="2369" name="Google Shape;2369;g218b304e94d_0_1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0" name="Google Shape;2370;g218b304e94d_0_1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5" name="Shape 2405"/>
        <p:cNvGrpSpPr/>
        <p:nvPr/>
      </p:nvGrpSpPr>
      <p:grpSpPr>
        <a:xfrm>
          <a:off x="0" y="0"/>
          <a:ext cx="0" cy="0"/>
          <a:chOff x="0" y="0"/>
          <a:chExt cx="0" cy="0"/>
        </a:xfrm>
      </p:grpSpPr>
      <p:sp>
        <p:nvSpPr>
          <p:cNvPr id="2406" name="Google Shape;2406;g218b304e94d_0_1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7" name="Google Shape;2407;g218b304e94d_0_1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0" name="Shape 2490"/>
        <p:cNvGrpSpPr/>
        <p:nvPr/>
      </p:nvGrpSpPr>
      <p:grpSpPr>
        <a:xfrm>
          <a:off x="0" y="0"/>
          <a:ext cx="0" cy="0"/>
          <a:chOff x="0" y="0"/>
          <a:chExt cx="0" cy="0"/>
        </a:xfrm>
      </p:grpSpPr>
      <p:sp>
        <p:nvSpPr>
          <p:cNvPr id="2491" name="Google Shape;2491;g218b304e94d_0_1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2" name="Google Shape;2492;g218b304e94d_0_1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6" name="Shape 2506"/>
        <p:cNvGrpSpPr/>
        <p:nvPr/>
      </p:nvGrpSpPr>
      <p:grpSpPr>
        <a:xfrm>
          <a:off x="0" y="0"/>
          <a:ext cx="0" cy="0"/>
          <a:chOff x="0" y="0"/>
          <a:chExt cx="0" cy="0"/>
        </a:xfrm>
      </p:grpSpPr>
      <p:sp>
        <p:nvSpPr>
          <p:cNvPr id="2507" name="Google Shape;2507;g218b304e94d_0_1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8" name="Google Shape;2508;g218b304e94d_0_1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218b304e94d_0_1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218b304e94d_0_1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7" name="Shape 1767"/>
        <p:cNvGrpSpPr/>
        <p:nvPr/>
      </p:nvGrpSpPr>
      <p:grpSpPr>
        <a:xfrm>
          <a:off x="0" y="0"/>
          <a:ext cx="0" cy="0"/>
          <a:chOff x="0" y="0"/>
          <a:chExt cx="0" cy="0"/>
        </a:xfrm>
      </p:grpSpPr>
      <p:sp>
        <p:nvSpPr>
          <p:cNvPr id="1768" name="Google Shape;1768;g218b304e9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9" name="Google Shape;1769;g218b304e9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6" name="Shape 2556"/>
        <p:cNvGrpSpPr/>
        <p:nvPr/>
      </p:nvGrpSpPr>
      <p:grpSpPr>
        <a:xfrm>
          <a:off x="0" y="0"/>
          <a:ext cx="0" cy="0"/>
          <a:chOff x="0" y="0"/>
          <a:chExt cx="0" cy="0"/>
        </a:xfrm>
      </p:grpSpPr>
      <p:sp>
        <p:nvSpPr>
          <p:cNvPr id="2557" name="Google Shape;2557;g218b304e94d_0_1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8" name="Google Shape;2558;g218b304e94d_0_1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2" name="Shape 2592"/>
        <p:cNvGrpSpPr/>
        <p:nvPr/>
      </p:nvGrpSpPr>
      <p:grpSpPr>
        <a:xfrm>
          <a:off x="0" y="0"/>
          <a:ext cx="0" cy="0"/>
          <a:chOff x="0" y="0"/>
          <a:chExt cx="0" cy="0"/>
        </a:xfrm>
      </p:grpSpPr>
      <p:sp>
        <p:nvSpPr>
          <p:cNvPr id="2593" name="Google Shape;2593;g218b304e94d_0_1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4" name="Google Shape;2594;g218b304e94d_0_1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7" name="Shape 2637"/>
        <p:cNvGrpSpPr/>
        <p:nvPr/>
      </p:nvGrpSpPr>
      <p:grpSpPr>
        <a:xfrm>
          <a:off x="0" y="0"/>
          <a:ext cx="0" cy="0"/>
          <a:chOff x="0" y="0"/>
          <a:chExt cx="0" cy="0"/>
        </a:xfrm>
      </p:grpSpPr>
      <p:sp>
        <p:nvSpPr>
          <p:cNvPr id="2638" name="Google Shape;2638;g218b304e94d_0_1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9" name="Google Shape;2639;g218b304e94d_0_1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9" name="Shape 2699"/>
        <p:cNvGrpSpPr/>
        <p:nvPr/>
      </p:nvGrpSpPr>
      <p:grpSpPr>
        <a:xfrm>
          <a:off x="0" y="0"/>
          <a:ext cx="0" cy="0"/>
          <a:chOff x="0" y="0"/>
          <a:chExt cx="0" cy="0"/>
        </a:xfrm>
      </p:grpSpPr>
      <p:sp>
        <p:nvSpPr>
          <p:cNvPr id="2700" name="Google Shape;2700;g218b304e94d_0_1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1" name="Google Shape;2701;g218b304e94d_0_1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0" name="Shape 2770"/>
        <p:cNvGrpSpPr/>
        <p:nvPr/>
      </p:nvGrpSpPr>
      <p:grpSpPr>
        <a:xfrm>
          <a:off x="0" y="0"/>
          <a:ext cx="0" cy="0"/>
          <a:chOff x="0" y="0"/>
          <a:chExt cx="0" cy="0"/>
        </a:xfrm>
      </p:grpSpPr>
      <p:sp>
        <p:nvSpPr>
          <p:cNvPr id="2771" name="Google Shape;2771;g218b304e94d_0_1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2" name="Google Shape;2772;g218b304e94d_0_1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3" name="Shape 2803"/>
        <p:cNvGrpSpPr/>
        <p:nvPr/>
      </p:nvGrpSpPr>
      <p:grpSpPr>
        <a:xfrm>
          <a:off x="0" y="0"/>
          <a:ext cx="0" cy="0"/>
          <a:chOff x="0" y="0"/>
          <a:chExt cx="0" cy="0"/>
        </a:xfrm>
      </p:grpSpPr>
      <p:sp>
        <p:nvSpPr>
          <p:cNvPr id="2804" name="Google Shape;2804;g218b304e94d_0_1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5" name="Google Shape;2805;g218b304e94d_0_1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5" name="Shape 2865"/>
        <p:cNvGrpSpPr/>
        <p:nvPr/>
      </p:nvGrpSpPr>
      <p:grpSpPr>
        <a:xfrm>
          <a:off x="0" y="0"/>
          <a:ext cx="0" cy="0"/>
          <a:chOff x="0" y="0"/>
          <a:chExt cx="0" cy="0"/>
        </a:xfrm>
      </p:grpSpPr>
      <p:sp>
        <p:nvSpPr>
          <p:cNvPr id="2866" name="Google Shape;2866;g22de8e5c9b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7" name="Google Shape;2867;g22de8e5c9b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3" name="Shape 2923"/>
        <p:cNvGrpSpPr/>
        <p:nvPr/>
      </p:nvGrpSpPr>
      <p:grpSpPr>
        <a:xfrm>
          <a:off x="0" y="0"/>
          <a:ext cx="0" cy="0"/>
          <a:chOff x="0" y="0"/>
          <a:chExt cx="0" cy="0"/>
        </a:xfrm>
      </p:grpSpPr>
      <p:sp>
        <p:nvSpPr>
          <p:cNvPr id="2924" name="Google Shape;2924;g22de8e5c9b5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5" name="Google Shape;2925;g22de8e5c9b5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7" name="Shape 2987"/>
        <p:cNvGrpSpPr/>
        <p:nvPr/>
      </p:nvGrpSpPr>
      <p:grpSpPr>
        <a:xfrm>
          <a:off x="0" y="0"/>
          <a:ext cx="0" cy="0"/>
          <a:chOff x="0" y="0"/>
          <a:chExt cx="0" cy="0"/>
        </a:xfrm>
      </p:grpSpPr>
      <p:sp>
        <p:nvSpPr>
          <p:cNvPr id="2988" name="Google Shape;2988;g22de8e5c9b5_3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9" name="Google Shape;2989;g22de8e5c9b5_3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9" name="Shape 3049"/>
        <p:cNvGrpSpPr/>
        <p:nvPr/>
      </p:nvGrpSpPr>
      <p:grpSpPr>
        <a:xfrm>
          <a:off x="0" y="0"/>
          <a:ext cx="0" cy="0"/>
          <a:chOff x="0" y="0"/>
          <a:chExt cx="0" cy="0"/>
        </a:xfrm>
      </p:grpSpPr>
      <p:sp>
        <p:nvSpPr>
          <p:cNvPr id="3050" name="Google Shape;3050;g22de8e5c9b5_3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1" name="Google Shape;3051;g22de8e5c9b5_3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193404e59c5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193404e59c5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5" name="Shape 3105"/>
        <p:cNvGrpSpPr/>
        <p:nvPr/>
      </p:nvGrpSpPr>
      <p:grpSpPr>
        <a:xfrm>
          <a:off x="0" y="0"/>
          <a:ext cx="0" cy="0"/>
          <a:chOff x="0" y="0"/>
          <a:chExt cx="0" cy="0"/>
        </a:xfrm>
      </p:grpSpPr>
      <p:sp>
        <p:nvSpPr>
          <p:cNvPr id="3106" name="Google Shape;3106;g218b304e94d_0_1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7" name="Google Shape;3107;g218b304e94d_0_1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9" name="Shape 3139"/>
        <p:cNvGrpSpPr/>
        <p:nvPr/>
      </p:nvGrpSpPr>
      <p:grpSpPr>
        <a:xfrm>
          <a:off x="0" y="0"/>
          <a:ext cx="0" cy="0"/>
          <a:chOff x="0" y="0"/>
          <a:chExt cx="0" cy="0"/>
        </a:xfrm>
      </p:grpSpPr>
      <p:sp>
        <p:nvSpPr>
          <p:cNvPr id="3140" name="Google Shape;3140;g218b304e94d_0_1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1" name="Google Shape;3141;g218b304e94d_0_1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8" name="Shape 3238"/>
        <p:cNvGrpSpPr/>
        <p:nvPr/>
      </p:nvGrpSpPr>
      <p:grpSpPr>
        <a:xfrm>
          <a:off x="0" y="0"/>
          <a:ext cx="0" cy="0"/>
          <a:chOff x="0" y="0"/>
          <a:chExt cx="0" cy="0"/>
        </a:xfrm>
      </p:grpSpPr>
      <p:sp>
        <p:nvSpPr>
          <p:cNvPr id="3239" name="Google Shape;3239;g218b304e94d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0" name="Google Shape;3240;g218b304e94d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0" name="Shape 3370"/>
        <p:cNvGrpSpPr/>
        <p:nvPr/>
      </p:nvGrpSpPr>
      <p:grpSpPr>
        <a:xfrm>
          <a:off x="0" y="0"/>
          <a:ext cx="0" cy="0"/>
          <a:chOff x="0" y="0"/>
          <a:chExt cx="0" cy="0"/>
        </a:xfrm>
      </p:grpSpPr>
      <p:sp>
        <p:nvSpPr>
          <p:cNvPr id="3371" name="Google Shape;3371;g218b304e94d_0_1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2" name="Google Shape;3372;g218b304e94d_0_1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7" name="Shape 3387"/>
        <p:cNvGrpSpPr/>
        <p:nvPr/>
      </p:nvGrpSpPr>
      <p:grpSpPr>
        <a:xfrm>
          <a:off x="0" y="0"/>
          <a:ext cx="0" cy="0"/>
          <a:chOff x="0" y="0"/>
          <a:chExt cx="0" cy="0"/>
        </a:xfrm>
      </p:grpSpPr>
      <p:sp>
        <p:nvSpPr>
          <p:cNvPr id="3388" name="Google Shape;3388;g21a43889452_0_14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9" name="Google Shape;3389;g21a43889452_0_14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3" name="Shape 3393"/>
        <p:cNvGrpSpPr/>
        <p:nvPr/>
      </p:nvGrpSpPr>
      <p:grpSpPr>
        <a:xfrm>
          <a:off x="0" y="0"/>
          <a:ext cx="0" cy="0"/>
          <a:chOff x="0" y="0"/>
          <a:chExt cx="0" cy="0"/>
        </a:xfrm>
      </p:grpSpPr>
      <p:sp>
        <p:nvSpPr>
          <p:cNvPr id="3394" name="Google Shape;3394;g21a43889452_0_14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5" name="Google Shape;3395;g21a43889452_0_14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9" name="Shape 3399"/>
        <p:cNvGrpSpPr/>
        <p:nvPr/>
      </p:nvGrpSpPr>
      <p:grpSpPr>
        <a:xfrm>
          <a:off x="0" y="0"/>
          <a:ext cx="0" cy="0"/>
          <a:chOff x="0" y="0"/>
          <a:chExt cx="0" cy="0"/>
        </a:xfrm>
      </p:grpSpPr>
      <p:sp>
        <p:nvSpPr>
          <p:cNvPr id="3400" name="Google Shape;3400;g21a43889452_0_14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1" name="Google Shape;3401;g21a43889452_0_14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7" name="Shape 3417"/>
        <p:cNvGrpSpPr/>
        <p:nvPr/>
      </p:nvGrpSpPr>
      <p:grpSpPr>
        <a:xfrm>
          <a:off x="0" y="0"/>
          <a:ext cx="0" cy="0"/>
          <a:chOff x="0" y="0"/>
          <a:chExt cx="0" cy="0"/>
        </a:xfrm>
      </p:grpSpPr>
      <p:sp>
        <p:nvSpPr>
          <p:cNvPr id="3418" name="Google Shape;3418;g21a43889452_0_14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9" name="Google Shape;3419;g21a43889452_0_14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3" name="Shape 3433"/>
        <p:cNvGrpSpPr/>
        <p:nvPr/>
      </p:nvGrpSpPr>
      <p:grpSpPr>
        <a:xfrm>
          <a:off x="0" y="0"/>
          <a:ext cx="0" cy="0"/>
          <a:chOff x="0" y="0"/>
          <a:chExt cx="0" cy="0"/>
        </a:xfrm>
      </p:grpSpPr>
      <p:sp>
        <p:nvSpPr>
          <p:cNvPr id="3434" name="Google Shape;3434;g21a43889452_0_14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5" name="Google Shape;3435;g21a43889452_0_14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0" name="Shape 3770"/>
        <p:cNvGrpSpPr/>
        <p:nvPr/>
      </p:nvGrpSpPr>
      <p:grpSpPr>
        <a:xfrm>
          <a:off x="0" y="0"/>
          <a:ext cx="0" cy="0"/>
          <a:chOff x="0" y="0"/>
          <a:chExt cx="0" cy="0"/>
        </a:xfrm>
      </p:grpSpPr>
      <p:sp>
        <p:nvSpPr>
          <p:cNvPr id="3771" name="Google Shape;3771;g21a43889452_0_14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2" name="Google Shape;3772;g21a43889452_0_14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1df671407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1df671407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4" name="Shape 9684"/>
        <p:cNvGrpSpPr/>
        <p:nvPr/>
      </p:nvGrpSpPr>
      <p:grpSpPr>
        <a:xfrm>
          <a:off x="0" y="0"/>
          <a:ext cx="0" cy="0"/>
          <a:chOff x="0" y="0"/>
          <a:chExt cx="0" cy="0"/>
        </a:xfrm>
      </p:grpSpPr>
      <p:sp>
        <p:nvSpPr>
          <p:cNvPr id="9685" name="Google Shape;9685;g21a43889452_0_20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6" name="Google Shape;9686;g21a43889452_0_20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1" name="Shape 10111"/>
        <p:cNvGrpSpPr/>
        <p:nvPr/>
      </p:nvGrpSpPr>
      <p:grpSpPr>
        <a:xfrm>
          <a:off x="0" y="0"/>
          <a:ext cx="0" cy="0"/>
          <a:chOff x="0" y="0"/>
          <a:chExt cx="0" cy="0"/>
        </a:xfrm>
      </p:grpSpPr>
      <p:sp>
        <p:nvSpPr>
          <p:cNvPr id="10112" name="Google Shape;10112;g21a43889452_0_21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3" name="Google Shape;10113;g21a43889452_0_21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4" name="Shape 10274"/>
        <p:cNvGrpSpPr/>
        <p:nvPr/>
      </p:nvGrpSpPr>
      <p:grpSpPr>
        <a:xfrm>
          <a:off x="0" y="0"/>
          <a:ext cx="0" cy="0"/>
          <a:chOff x="0" y="0"/>
          <a:chExt cx="0" cy="0"/>
        </a:xfrm>
      </p:grpSpPr>
      <p:sp>
        <p:nvSpPr>
          <p:cNvPr id="10275" name="Google Shape;10275;g21a43889452_0_21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6" name="Google Shape;10276;g21a43889452_0_21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6" name="Shape 10676"/>
        <p:cNvGrpSpPr/>
        <p:nvPr/>
      </p:nvGrpSpPr>
      <p:grpSpPr>
        <a:xfrm>
          <a:off x="0" y="0"/>
          <a:ext cx="0" cy="0"/>
          <a:chOff x="0" y="0"/>
          <a:chExt cx="0" cy="0"/>
        </a:xfrm>
      </p:grpSpPr>
      <p:sp>
        <p:nvSpPr>
          <p:cNvPr id="10677" name="Google Shape;10677;g21a43889452_0_2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8" name="Google Shape;10678;g21a43889452_0_2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7" name="Shape 11047"/>
        <p:cNvGrpSpPr/>
        <p:nvPr/>
      </p:nvGrpSpPr>
      <p:grpSpPr>
        <a:xfrm>
          <a:off x="0" y="0"/>
          <a:ext cx="0" cy="0"/>
          <a:chOff x="0" y="0"/>
          <a:chExt cx="0" cy="0"/>
        </a:xfrm>
      </p:grpSpPr>
      <p:sp>
        <p:nvSpPr>
          <p:cNvPr id="11048" name="Google Shape;11048;g21a43889452_0_22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9" name="Google Shape;11049;g21a43889452_0_22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6" name="Shape 11436"/>
        <p:cNvGrpSpPr/>
        <p:nvPr/>
      </p:nvGrpSpPr>
      <p:grpSpPr>
        <a:xfrm>
          <a:off x="0" y="0"/>
          <a:ext cx="0" cy="0"/>
          <a:chOff x="0" y="0"/>
          <a:chExt cx="0" cy="0"/>
        </a:xfrm>
      </p:grpSpPr>
      <p:sp>
        <p:nvSpPr>
          <p:cNvPr id="11437" name="Google Shape;11437;g21a43889452_0_22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8" name="Google Shape;11438;g21a43889452_0_22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7" name="Shape 11867"/>
        <p:cNvGrpSpPr/>
        <p:nvPr/>
      </p:nvGrpSpPr>
      <p:grpSpPr>
        <a:xfrm>
          <a:off x="0" y="0"/>
          <a:ext cx="0" cy="0"/>
          <a:chOff x="0" y="0"/>
          <a:chExt cx="0" cy="0"/>
        </a:xfrm>
      </p:grpSpPr>
      <p:sp>
        <p:nvSpPr>
          <p:cNvPr id="11868" name="Google Shape;11868;g21a43889452_0_22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9" name="Google Shape;11869;g21a43889452_0_22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0" name="Shape 12660"/>
        <p:cNvGrpSpPr/>
        <p:nvPr/>
      </p:nvGrpSpPr>
      <p:grpSpPr>
        <a:xfrm>
          <a:off x="0" y="0"/>
          <a:ext cx="0" cy="0"/>
          <a:chOff x="0" y="0"/>
          <a:chExt cx="0" cy="0"/>
        </a:xfrm>
      </p:grpSpPr>
      <p:sp>
        <p:nvSpPr>
          <p:cNvPr id="12661" name="Google Shape;12661;g21a43889452_0_23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2" name="Google Shape;12662;g21a43889452_0_23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1" name="Shape 13401"/>
        <p:cNvGrpSpPr/>
        <p:nvPr/>
      </p:nvGrpSpPr>
      <p:grpSpPr>
        <a:xfrm>
          <a:off x="0" y="0"/>
          <a:ext cx="0" cy="0"/>
          <a:chOff x="0" y="0"/>
          <a:chExt cx="0" cy="0"/>
        </a:xfrm>
      </p:grpSpPr>
      <p:sp>
        <p:nvSpPr>
          <p:cNvPr id="13402" name="Google Shape;13402;g21a43889452_0_24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03" name="Google Shape;13403;g21a43889452_0_24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4" name="Shape 14094"/>
        <p:cNvGrpSpPr/>
        <p:nvPr/>
      </p:nvGrpSpPr>
      <p:grpSpPr>
        <a:xfrm>
          <a:off x="0" y="0"/>
          <a:ext cx="0" cy="0"/>
          <a:chOff x="0" y="0"/>
          <a:chExt cx="0" cy="0"/>
        </a:xfrm>
      </p:grpSpPr>
      <p:sp>
        <p:nvSpPr>
          <p:cNvPr id="14095" name="Google Shape;14095;g21a43889452_0_25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6" name="Google Shape;14096;g21a43889452_0_25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0" name="Shape 1860"/>
        <p:cNvGrpSpPr/>
        <p:nvPr/>
      </p:nvGrpSpPr>
      <p:grpSpPr>
        <a:xfrm>
          <a:off x="0" y="0"/>
          <a:ext cx="0" cy="0"/>
          <a:chOff x="0" y="0"/>
          <a:chExt cx="0" cy="0"/>
        </a:xfrm>
      </p:grpSpPr>
      <p:sp>
        <p:nvSpPr>
          <p:cNvPr id="1861" name="Google Shape;1861;g193404e59c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 name="Google Shape;1862;g193404e59c5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6" name="Shape 14396"/>
        <p:cNvGrpSpPr/>
        <p:nvPr/>
      </p:nvGrpSpPr>
      <p:grpSpPr>
        <a:xfrm>
          <a:off x="0" y="0"/>
          <a:ext cx="0" cy="0"/>
          <a:chOff x="0" y="0"/>
          <a:chExt cx="0" cy="0"/>
        </a:xfrm>
      </p:grpSpPr>
      <p:sp>
        <p:nvSpPr>
          <p:cNvPr id="14397" name="Google Shape;14397;g21a43889452_0_25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98" name="Google Shape;14398;g21a43889452_0_25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6" name="Shape 15036"/>
        <p:cNvGrpSpPr/>
        <p:nvPr/>
      </p:nvGrpSpPr>
      <p:grpSpPr>
        <a:xfrm>
          <a:off x="0" y="0"/>
          <a:ext cx="0" cy="0"/>
          <a:chOff x="0" y="0"/>
          <a:chExt cx="0" cy="0"/>
        </a:xfrm>
      </p:grpSpPr>
      <p:sp>
        <p:nvSpPr>
          <p:cNvPr id="15037" name="Google Shape;15037;g21a43889452_0_28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8" name="Google Shape;15038;g21a43889452_0_28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5" name="Shape 1965"/>
        <p:cNvGrpSpPr/>
        <p:nvPr/>
      </p:nvGrpSpPr>
      <p:grpSpPr>
        <a:xfrm>
          <a:off x="0" y="0"/>
          <a:ext cx="0" cy="0"/>
          <a:chOff x="0" y="0"/>
          <a:chExt cx="0" cy="0"/>
        </a:xfrm>
      </p:grpSpPr>
      <p:sp>
        <p:nvSpPr>
          <p:cNvPr id="1966" name="Google Shape;1966;g218b304e94d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7" name="Google Shape;1967;g218b304e94d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6" name="Shape 2016"/>
        <p:cNvGrpSpPr/>
        <p:nvPr/>
      </p:nvGrpSpPr>
      <p:grpSpPr>
        <a:xfrm>
          <a:off x="0" y="0"/>
          <a:ext cx="0" cy="0"/>
          <a:chOff x="0" y="0"/>
          <a:chExt cx="0" cy="0"/>
        </a:xfrm>
      </p:grpSpPr>
      <p:sp>
        <p:nvSpPr>
          <p:cNvPr id="2017" name="Google Shape;2017;g218b304e94d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8" name="Google Shape;2018;g218b304e94d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8" name="Shape 2088"/>
        <p:cNvGrpSpPr/>
        <p:nvPr/>
      </p:nvGrpSpPr>
      <p:grpSpPr>
        <a:xfrm>
          <a:off x="0" y="0"/>
          <a:ext cx="0" cy="0"/>
          <a:chOff x="0" y="0"/>
          <a:chExt cx="0" cy="0"/>
        </a:xfrm>
      </p:grpSpPr>
      <p:sp>
        <p:nvSpPr>
          <p:cNvPr id="2089" name="Google Shape;2089;g218b304e94d_0_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0" name="Google Shape;2090;g218b304e94d_0_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g20894919544_2_12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 name="Google Shape;2129;g20894919544_2_12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7" y="-38100"/>
            <a:ext cx="9144000" cy="5219700"/>
            <a:chOff x="-43" y="-76200"/>
            <a:chExt cx="9144000" cy="5219700"/>
          </a:xfrm>
        </p:grpSpPr>
        <p:cxnSp>
          <p:nvCxnSpPr>
            <p:cNvPr id="10" name="Google Shape;10;p2"/>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 name="Google Shape;11;p2"/>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 name="Google Shape;12;p2"/>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 name="Google Shape;13;p2"/>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 name="Google Shape;14;p2"/>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 name="Google Shape;15;p2"/>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 name="Google Shape;16;p2"/>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 name="Google Shape;17;p2"/>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 name="Google Shape;18;p2"/>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9" name="Google Shape;19;p2"/>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0" name="Google Shape;20;p2"/>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1" name="Google Shape;21;p2"/>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 name="Google Shape;22;p2"/>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 name="Google Shape;23;p2"/>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 name="Google Shape;24;p2"/>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5" name="Google Shape;25;p2"/>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6" name="Google Shape;26;p2"/>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 name="Google Shape;27;p2"/>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 name="Google Shape;28;p2"/>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 name="Google Shape;29;p2"/>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2"/>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1" name="Google Shape;31;p2"/>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 name="Google Shape;32;p2"/>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 name="Google Shape;33;p2"/>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 name="Google Shape;34;p2"/>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2"/>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6" name="Google Shape;36;p2"/>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 name="Google Shape;37;p2"/>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 name="Google Shape;38;p2"/>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 name="Google Shape;39;p2"/>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2"/>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1" name="Google Shape;41;p2"/>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2" name="Google Shape;42;p2"/>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3" name="Google Shape;43;p2"/>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4" name="Google Shape;44;p2"/>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 name="Google Shape;45;p2"/>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6" name="Google Shape;46;p2"/>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7" name="Google Shape;47;p2"/>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8" name="Google Shape;48;p2"/>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9" name="Google Shape;49;p2"/>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 name="Google Shape;50;p2"/>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 name="Google Shape;51;p2"/>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2" name="Google Shape;52;p2"/>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3" name="Google Shape;53;p2"/>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4" name="Google Shape;54;p2"/>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5" name="Google Shape;55;p2"/>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56" name="Google Shape;56;p2"/>
          <p:cNvSpPr txBox="1"/>
          <p:nvPr>
            <p:ph idx="1" type="subTitle"/>
          </p:nvPr>
        </p:nvSpPr>
        <p:spPr>
          <a:xfrm>
            <a:off x="2465575" y="3299975"/>
            <a:ext cx="3767100" cy="4131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2"/>
          <p:cNvSpPr txBox="1"/>
          <p:nvPr>
            <p:ph type="ctrTitle"/>
          </p:nvPr>
        </p:nvSpPr>
        <p:spPr>
          <a:xfrm>
            <a:off x="2465575" y="1179263"/>
            <a:ext cx="5965500" cy="19341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5200"/>
              <a:buNone/>
              <a:defRPr b="0" sz="4500">
                <a:solidFill>
                  <a:schemeClr val="dk1"/>
                </a:solidFill>
                <a:latin typeface="Jua"/>
                <a:ea typeface="Jua"/>
                <a:cs typeface="Jua"/>
                <a:sym typeface="Jua"/>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6" name="Shape 416"/>
        <p:cNvGrpSpPr/>
        <p:nvPr/>
      </p:nvGrpSpPr>
      <p:grpSpPr>
        <a:xfrm>
          <a:off x="0" y="0"/>
          <a:ext cx="0" cy="0"/>
          <a:chOff x="0" y="0"/>
          <a:chExt cx="0" cy="0"/>
        </a:xfrm>
      </p:grpSpPr>
      <p:grpSp>
        <p:nvGrpSpPr>
          <p:cNvPr id="417" name="Google Shape;417;p11"/>
          <p:cNvGrpSpPr/>
          <p:nvPr/>
        </p:nvGrpSpPr>
        <p:grpSpPr>
          <a:xfrm>
            <a:off x="7" y="-38100"/>
            <a:ext cx="9144000" cy="5219700"/>
            <a:chOff x="-43" y="-76200"/>
            <a:chExt cx="9144000" cy="5219700"/>
          </a:xfrm>
        </p:grpSpPr>
        <p:cxnSp>
          <p:nvCxnSpPr>
            <p:cNvPr id="418" name="Google Shape;418;p11"/>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19" name="Google Shape;419;p11"/>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0" name="Google Shape;420;p11"/>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1" name="Google Shape;421;p11"/>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2" name="Google Shape;422;p11"/>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11"/>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4" name="Google Shape;424;p11"/>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5" name="Google Shape;425;p11"/>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6" name="Google Shape;426;p11"/>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7" name="Google Shape;427;p11"/>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8" name="Google Shape;428;p11"/>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29" name="Google Shape;429;p11"/>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0" name="Google Shape;430;p11"/>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1" name="Google Shape;431;p11"/>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2" name="Google Shape;432;p11"/>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11"/>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4" name="Google Shape;434;p11"/>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5" name="Google Shape;435;p11"/>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6" name="Google Shape;436;p11"/>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7" name="Google Shape;437;p11"/>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8" name="Google Shape;438;p11"/>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39" name="Google Shape;439;p11"/>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0" name="Google Shape;440;p11"/>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1" name="Google Shape;441;p11"/>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2" name="Google Shape;442;p11"/>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3" name="Google Shape;443;p11"/>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4" name="Google Shape;444;p11"/>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5" name="Google Shape;445;p11"/>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6" name="Google Shape;446;p11"/>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7" name="Google Shape;447;p11"/>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48" name="Google Shape;448;p11"/>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11"/>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0" name="Google Shape;450;p11"/>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1" name="Google Shape;451;p11"/>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2" name="Google Shape;452;p11"/>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3" name="Google Shape;453;p11"/>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4" name="Google Shape;454;p11"/>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5" name="Google Shape;455;p11"/>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6" name="Google Shape;456;p11"/>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7" name="Google Shape;457;p11"/>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8" name="Google Shape;458;p11"/>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59" name="Google Shape;459;p11"/>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60" name="Google Shape;460;p11"/>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61" name="Google Shape;461;p11"/>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62" name="Google Shape;462;p11"/>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63" name="Google Shape;463;p11"/>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464" name="Google Shape;464;p11"/>
          <p:cNvSpPr txBox="1"/>
          <p:nvPr>
            <p:ph hasCustomPrompt="1" type="title"/>
          </p:nvPr>
        </p:nvSpPr>
        <p:spPr>
          <a:xfrm>
            <a:off x="715625" y="1458688"/>
            <a:ext cx="5084400" cy="14139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algn="ctr">
              <a:spcBef>
                <a:spcPts val="0"/>
              </a:spcBef>
              <a:spcAft>
                <a:spcPts val="0"/>
              </a:spcAft>
              <a:buSzPts val="12000"/>
              <a:buNone/>
              <a:defRPr sz="5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5" name="Google Shape;465;p11"/>
          <p:cNvSpPr txBox="1"/>
          <p:nvPr>
            <p:ph idx="1" type="subTitle"/>
          </p:nvPr>
        </p:nvSpPr>
        <p:spPr>
          <a:xfrm>
            <a:off x="715625" y="3218618"/>
            <a:ext cx="5084400" cy="466200"/>
          </a:xfrm>
          <a:prstGeom prst="rect">
            <a:avLst/>
          </a:prstGeom>
          <a:solidFill>
            <a:schemeClr val="lt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66" name="Shape 4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67" name="Shape 467"/>
        <p:cNvGrpSpPr/>
        <p:nvPr/>
      </p:nvGrpSpPr>
      <p:grpSpPr>
        <a:xfrm>
          <a:off x="0" y="0"/>
          <a:ext cx="0" cy="0"/>
          <a:chOff x="0" y="0"/>
          <a:chExt cx="0" cy="0"/>
        </a:xfrm>
      </p:grpSpPr>
      <p:grpSp>
        <p:nvGrpSpPr>
          <p:cNvPr id="468" name="Google Shape;468;p13"/>
          <p:cNvGrpSpPr/>
          <p:nvPr/>
        </p:nvGrpSpPr>
        <p:grpSpPr>
          <a:xfrm>
            <a:off x="7" y="-38100"/>
            <a:ext cx="9144000" cy="5219700"/>
            <a:chOff x="-43" y="-76200"/>
            <a:chExt cx="9144000" cy="5219700"/>
          </a:xfrm>
        </p:grpSpPr>
        <p:cxnSp>
          <p:nvCxnSpPr>
            <p:cNvPr id="469" name="Google Shape;469;p13"/>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0" name="Google Shape;470;p13"/>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1" name="Google Shape;471;p13"/>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2" name="Google Shape;472;p13"/>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3" name="Google Shape;473;p13"/>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4" name="Google Shape;474;p13"/>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5" name="Google Shape;475;p13"/>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6" name="Google Shape;476;p13"/>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7" name="Google Shape;477;p13"/>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8" name="Google Shape;478;p13"/>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79" name="Google Shape;479;p13"/>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0" name="Google Shape;480;p13"/>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1" name="Google Shape;481;p13"/>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2" name="Google Shape;482;p13"/>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3" name="Google Shape;483;p13"/>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4" name="Google Shape;484;p13"/>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5" name="Google Shape;485;p13"/>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6" name="Google Shape;486;p13"/>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7" name="Google Shape;487;p13"/>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8" name="Google Shape;488;p13"/>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89" name="Google Shape;489;p13"/>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0" name="Google Shape;490;p13"/>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1" name="Google Shape;491;p13"/>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2" name="Google Shape;492;p13"/>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3" name="Google Shape;493;p13"/>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4" name="Google Shape;494;p13"/>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5" name="Google Shape;495;p13"/>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13"/>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13"/>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8" name="Google Shape;498;p13"/>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13"/>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0" name="Google Shape;500;p13"/>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1" name="Google Shape;501;p13"/>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2" name="Google Shape;502;p13"/>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3" name="Google Shape;503;p13"/>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4" name="Google Shape;504;p13"/>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5" name="Google Shape;505;p13"/>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6" name="Google Shape;506;p13"/>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7" name="Google Shape;507;p13"/>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8" name="Google Shape;508;p13"/>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09" name="Google Shape;509;p13"/>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0" name="Google Shape;510;p13"/>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1" name="Google Shape;511;p13"/>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2" name="Google Shape;512;p13"/>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3" name="Google Shape;513;p13"/>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14" name="Google Shape;514;p13"/>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515" name="Google Shape;515;p13"/>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txBox="1"/>
          <p:nvPr>
            <p:ph idx="1" type="subTitle"/>
          </p:nvPr>
        </p:nvSpPr>
        <p:spPr>
          <a:xfrm>
            <a:off x="1814600" y="1803114"/>
            <a:ext cx="2766900" cy="5139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17" name="Google Shape;517;p13"/>
          <p:cNvSpPr txBox="1"/>
          <p:nvPr>
            <p:ph hasCustomPrompt="1" type="title"/>
          </p:nvPr>
        </p:nvSpPr>
        <p:spPr>
          <a:xfrm>
            <a:off x="916400" y="1447219"/>
            <a:ext cx="898200" cy="8109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18" name="Google Shape;518;p13"/>
          <p:cNvSpPr txBox="1"/>
          <p:nvPr>
            <p:ph idx="2" type="subTitle"/>
          </p:nvPr>
        </p:nvSpPr>
        <p:spPr>
          <a:xfrm>
            <a:off x="1814600" y="1446725"/>
            <a:ext cx="2924400" cy="43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19" name="Google Shape;519;p13"/>
          <p:cNvSpPr txBox="1"/>
          <p:nvPr>
            <p:ph idx="3" type="subTitle"/>
          </p:nvPr>
        </p:nvSpPr>
        <p:spPr>
          <a:xfrm>
            <a:off x="1814600" y="2854826"/>
            <a:ext cx="2766900" cy="5139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0" name="Google Shape;520;p13"/>
          <p:cNvSpPr txBox="1"/>
          <p:nvPr>
            <p:ph hasCustomPrompt="1" idx="4" type="title"/>
          </p:nvPr>
        </p:nvSpPr>
        <p:spPr>
          <a:xfrm>
            <a:off x="916313" y="2513082"/>
            <a:ext cx="898200" cy="8115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21" name="Google Shape;521;p13"/>
          <p:cNvSpPr txBox="1"/>
          <p:nvPr>
            <p:ph idx="5" type="subTitle"/>
          </p:nvPr>
        </p:nvSpPr>
        <p:spPr>
          <a:xfrm>
            <a:off x="1814600" y="2498438"/>
            <a:ext cx="2924400" cy="43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2" name="Google Shape;522;p13"/>
          <p:cNvSpPr txBox="1"/>
          <p:nvPr>
            <p:ph idx="6" type="subTitle"/>
          </p:nvPr>
        </p:nvSpPr>
        <p:spPr>
          <a:xfrm>
            <a:off x="1814600" y="3906538"/>
            <a:ext cx="2766900" cy="5139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3" name="Google Shape;523;p13"/>
          <p:cNvSpPr txBox="1"/>
          <p:nvPr>
            <p:ph hasCustomPrompt="1" idx="7" type="title"/>
          </p:nvPr>
        </p:nvSpPr>
        <p:spPr>
          <a:xfrm>
            <a:off x="902638" y="3579545"/>
            <a:ext cx="898200" cy="8115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24" name="Google Shape;524;p13"/>
          <p:cNvSpPr txBox="1"/>
          <p:nvPr>
            <p:ph idx="8" type="subTitle"/>
          </p:nvPr>
        </p:nvSpPr>
        <p:spPr>
          <a:xfrm>
            <a:off x="1814600" y="3550150"/>
            <a:ext cx="2924400" cy="43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5" name="Google Shape;525;p13"/>
          <p:cNvSpPr txBox="1"/>
          <p:nvPr>
            <p:ph idx="9" type="subTitle"/>
          </p:nvPr>
        </p:nvSpPr>
        <p:spPr>
          <a:xfrm>
            <a:off x="5481775" y="1803620"/>
            <a:ext cx="2766900" cy="513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6" name="Google Shape;526;p13"/>
          <p:cNvSpPr txBox="1"/>
          <p:nvPr>
            <p:ph hasCustomPrompt="1" idx="13" type="title"/>
          </p:nvPr>
        </p:nvSpPr>
        <p:spPr>
          <a:xfrm>
            <a:off x="4583576" y="1446919"/>
            <a:ext cx="898200" cy="8115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6"/>
              </a:buClr>
              <a:buSzPts val="2000"/>
              <a:buFont typeface="Poppins"/>
              <a:buNone/>
              <a:defRPr/>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
        <p:nvSpPr>
          <p:cNvPr id="527" name="Google Shape;527;p13"/>
          <p:cNvSpPr txBox="1"/>
          <p:nvPr>
            <p:ph idx="14" type="subTitle"/>
          </p:nvPr>
        </p:nvSpPr>
        <p:spPr>
          <a:xfrm>
            <a:off x="5481775" y="1447225"/>
            <a:ext cx="2924400" cy="432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8" name="Google Shape;528;p13"/>
          <p:cNvSpPr txBox="1"/>
          <p:nvPr>
            <p:ph idx="15"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529" name="Shape 529"/>
        <p:cNvGrpSpPr/>
        <p:nvPr/>
      </p:nvGrpSpPr>
      <p:grpSpPr>
        <a:xfrm>
          <a:off x="0" y="0"/>
          <a:ext cx="0" cy="0"/>
          <a:chOff x="0" y="0"/>
          <a:chExt cx="0" cy="0"/>
        </a:xfrm>
      </p:grpSpPr>
      <p:grpSp>
        <p:nvGrpSpPr>
          <p:cNvPr id="530" name="Google Shape;530;p14"/>
          <p:cNvGrpSpPr/>
          <p:nvPr/>
        </p:nvGrpSpPr>
        <p:grpSpPr>
          <a:xfrm>
            <a:off x="7" y="-38100"/>
            <a:ext cx="9144000" cy="5219700"/>
            <a:chOff x="-43" y="-76200"/>
            <a:chExt cx="9144000" cy="5219700"/>
          </a:xfrm>
        </p:grpSpPr>
        <p:cxnSp>
          <p:nvCxnSpPr>
            <p:cNvPr id="531" name="Google Shape;531;p14"/>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2" name="Google Shape;532;p14"/>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3" name="Google Shape;533;p14"/>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4" name="Google Shape;534;p14"/>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5" name="Google Shape;535;p14"/>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6" name="Google Shape;536;p14"/>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7" name="Google Shape;537;p14"/>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8" name="Google Shape;538;p14"/>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39" name="Google Shape;539;p14"/>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0" name="Google Shape;540;p14"/>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1" name="Google Shape;541;p14"/>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2" name="Google Shape;542;p14"/>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3" name="Google Shape;543;p14"/>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4" name="Google Shape;544;p14"/>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5" name="Google Shape;545;p14"/>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6" name="Google Shape;546;p14"/>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14"/>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8" name="Google Shape;548;p14"/>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49" name="Google Shape;549;p14"/>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0" name="Google Shape;550;p14"/>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1" name="Google Shape;551;p14"/>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2" name="Google Shape;552;p14"/>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3" name="Google Shape;553;p14"/>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4" name="Google Shape;554;p14"/>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5" name="Google Shape;555;p14"/>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6" name="Google Shape;556;p14"/>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7" name="Google Shape;557;p14"/>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8" name="Google Shape;558;p14"/>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59" name="Google Shape;559;p14"/>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60" name="Google Shape;560;p14"/>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61" name="Google Shape;561;p14"/>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2" name="Google Shape;562;p14"/>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3" name="Google Shape;563;p14"/>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4" name="Google Shape;564;p14"/>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14"/>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14"/>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14"/>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14"/>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69" name="Google Shape;569;p14"/>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14"/>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1" name="Google Shape;571;p14"/>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2" name="Google Shape;572;p14"/>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3" name="Google Shape;573;p14"/>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4" name="Google Shape;574;p14"/>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5" name="Google Shape;575;p14"/>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576" name="Google Shape;576;p14"/>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577" name="Google Shape;577;p14"/>
          <p:cNvSpPr txBox="1"/>
          <p:nvPr>
            <p:ph idx="1" type="subTitle"/>
          </p:nvPr>
        </p:nvSpPr>
        <p:spPr>
          <a:xfrm>
            <a:off x="711325" y="1422975"/>
            <a:ext cx="5134200" cy="1533900"/>
          </a:xfrm>
          <a:prstGeom prst="rect">
            <a:avLst/>
          </a:prstGeom>
          <a:solidFill>
            <a:schemeClr val="lt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dk1"/>
              </a:buClr>
              <a:buSzPts val="1600"/>
              <a:buFont typeface="Poppins Medium"/>
              <a:buNone/>
              <a:defRPr sz="22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578" name="Google Shape;578;p14"/>
          <p:cNvSpPr txBox="1"/>
          <p:nvPr>
            <p:ph type="title"/>
          </p:nvPr>
        </p:nvSpPr>
        <p:spPr>
          <a:xfrm>
            <a:off x="711075" y="3219525"/>
            <a:ext cx="5134200" cy="5010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r">
              <a:lnSpc>
                <a:spcPct val="115000"/>
              </a:lnSpc>
              <a:spcBef>
                <a:spcPts val="0"/>
              </a:spcBef>
              <a:spcAft>
                <a:spcPts val="0"/>
              </a:spcAft>
              <a:buSzPts val="3500"/>
              <a:buFont typeface="Poppins Black"/>
              <a:buNone/>
              <a:defRPr sz="1400">
                <a:solidFill>
                  <a:schemeClr val="dk1"/>
                </a:solidFill>
              </a:defRPr>
            </a:lvl1pPr>
            <a:lvl2pPr lvl="1" rtl="0">
              <a:spcBef>
                <a:spcPts val="0"/>
              </a:spcBef>
              <a:spcAft>
                <a:spcPts val="0"/>
              </a:spcAft>
              <a:buSzPts val="3000"/>
              <a:buNone/>
              <a:defRPr>
                <a:latin typeface="Arial"/>
                <a:ea typeface="Arial"/>
                <a:cs typeface="Arial"/>
                <a:sym typeface="Arial"/>
              </a:defRPr>
            </a:lvl2pPr>
            <a:lvl3pPr lvl="2" rtl="0">
              <a:spcBef>
                <a:spcPts val="0"/>
              </a:spcBef>
              <a:spcAft>
                <a:spcPts val="0"/>
              </a:spcAft>
              <a:buSzPts val="3000"/>
              <a:buNone/>
              <a:defRPr>
                <a:latin typeface="Arial"/>
                <a:ea typeface="Arial"/>
                <a:cs typeface="Arial"/>
                <a:sym typeface="Arial"/>
              </a:defRPr>
            </a:lvl3pPr>
            <a:lvl4pPr lvl="3" rtl="0">
              <a:spcBef>
                <a:spcPts val="0"/>
              </a:spcBef>
              <a:spcAft>
                <a:spcPts val="0"/>
              </a:spcAft>
              <a:buSzPts val="3000"/>
              <a:buNone/>
              <a:defRPr>
                <a:latin typeface="Arial"/>
                <a:ea typeface="Arial"/>
                <a:cs typeface="Arial"/>
                <a:sym typeface="Arial"/>
              </a:defRPr>
            </a:lvl4pPr>
            <a:lvl5pPr lvl="4" rtl="0">
              <a:spcBef>
                <a:spcPts val="0"/>
              </a:spcBef>
              <a:spcAft>
                <a:spcPts val="0"/>
              </a:spcAft>
              <a:buSzPts val="3000"/>
              <a:buNone/>
              <a:defRPr>
                <a:latin typeface="Arial"/>
                <a:ea typeface="Arial"/>
                <a:cs typeface="Arial"/>
                <a:sym typeface="Arial"/>
              </a:defRPr>
            </a:lvl5pPr>
            <a:lvl6pPr lvl="5" rtl="0">
              <a:spcBef>
                <a:spcPts val="0"/>
              </a:spcBef>
              <a:spcAft>
                <a:spcPts val="0"/>
              </a:spcAft>
              <a:buSzPts val="3000"/>
              <a:buNone/>
              <a:defRPr>
                <a:latin typeface="Arial"/>
                <a:ea typeface="Arial"/>
                <a:cs typeface="Arial"/>
                <a:sym typeface="Arial"/>
              </a:defRPr>
            </a:lvl6pPr>
            <a:lvl7pPr lvl="6" rtl="0">
              <a:spcBef>
                <a:spcPts val="0"/>
              </a:spcBef>
              <a:spcAft>
                <a:spcPts val="0"/>
              </a:spcAft>
              <a:buSzPts val="3000"/>
              <a:buNone/>
              <a:defRPr>
                <a:latin typeface="Arial"/>
                <a:ea typeface="Arial"/>
                <a:cs typeface="Arial"/>
                <a:sym typeface="Arial"/>
              </a:defRPr>
            </a:lvl7pPr>
            <a:lvl8pPr lvl="7" rtl="0">
              <a:spcBef>
                <a:spcPts val="0"/>
              </a:spcBef>
              <a:spcAft>
                <a:spcPts val="0"/>
              </a:spcAft>
              <a:buSzPts val="3000"/>
              <a:buNone/>
              <a:defRPr>
                <a:latin typeface="Arial"/>
                <a:ea typeface="Arial"/>
                <a:cs typeface="Arial"/>
                <a:sym typeface="Arial"/>
              </a:defRPr>
            </a:lvl8pPr>
            <a:lvl9pPr lvl="8" rtl="0">
              <a:spcBef>
                <a:spcPts val="0"/>
              </a:spcBef>
              <a:spcAft>
                <a:spcPts val="0"/>
              </a:spcAft>
              <a:buSzPts val="3000"/>
              <a:buNone/>
              <a:defRPr>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5">
    <p:spTree>
      <p:nvGrpSpPr>
        <p:cNvPr id="579" name="Shape 579"/>
        <p:cNvGrpSpPr/>
        <p:nvPr/>
      </p:nvGrpSpPr>
      <p:grpSpPr>
        <a:xfrm>
          <a:off x="0" y="0"/>
          <a:ext cx="0" cy="0"/>
          <a:chOff x="0" y="0"/>
          <a:chExt cx="0" cy="0"/>
        </a:xfrm>
      </p:grpSpPr>
      <p:grpSp>
        <p:nvGrpSpPr>
          <p:cNvPr id="580" name="Google Shape;580;p15"/>
          <p:cNvGrpSpPr/>
          <p:nvPr/>
        </p:nvGrpSpPr>
        <p:grpSpPr>
          <a:xfrm>
            <a:off x="7" y="-38100"/>
            <a:ext cx="9144000" cy="5219700"/>
            <a:chOff x="-43" y="-76200"/>
            <a:chExt cx="9144000" cy="5219700"/>
          </a:xfrm>
        </p:grpSpPr>
        <p:cxnSp>
          <p:nvCxnSpPr>
            <p:cNvPr id="581" name="Google Shape;581;p15"/>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15"/>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3" name="Google Shape;583;p15"/>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15"/>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5" name="Google Shape;585;p15"/>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6" name="Google Shape;586;p15"/>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7" name="Google Shape;587;p15"/>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8" name="Google Shape;588;p15"/>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89" name="Google Shape;589;p15"/>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0" name="Google Shape;590;p15"/>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1" name="Google Shape;591;p15"/>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2" name="Google Shape;592;p15"/>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3" name="Google Shape;593;p15"/>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4" name="Google Shape;594;p15"/>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5" name="Google Shape;595;p15"/>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6" name="Google Shape;596;p15"/>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7" name="Google Shape;597;p15"/>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8" name="Google Shape;598;p15"/>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599" name="Google Shape;599;p15"/>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0" name="Google Shape;600;p15"/>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1" name="Google Shape;601;p15"/>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2" name="Google Shape;602;p15"/>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3" name="Google Shape;603;p15"/>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4" name="Google Shape;604;p15"/>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5" name="Google Shape;605;p15"/>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6" name="Google Shape;606;p15"/>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7" name="Google Shape;607;p15"/>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8" name="Google Shape;608;p15"/>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09" name="Google Shape;609;p15"/>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10" name="Google Shape;610;p15"/>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11" name="Google Shape;611;p15"/>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2" name="Google Shape;612;p15"/>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3" name="Google Shape;613;p15"/>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4" name="Google Shape;614;p15"/>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5" name="Google Shape;615;p15"/>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6" name="Google Shape;616;p15"/>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7" name="Google Shape;617;p15"/>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8" name="Google Shape;618;p15"/>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19" name="Google Shape;619;p15"/>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0" name="Google Shape;620;p15"/>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1" name="Google Shape;621;p15"/>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2" name="Google Shape;622;p15"/>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3" name="Google Shape;623;p15"/>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4" name="Google Shape;624;p15"/>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5" name="Google Shape;625;p15"/>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26" name="Google Shape;626;p15"/>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627" name="Google Shape;627;p15"/>
          <p:cNvSpPr/>
          <p:nvPr/>
        </p:nvSpPr>
        <p:spPr>
          <a:xfrm>
            <a:off x="713250" y="1198475"/>
            <a:ext cx="77175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txBox="1"/>
          <p:nvPr>
            <p:ph idx="1" type="subTitle"/>
          </p:nvPr>
        </p:nvSpPr>
        <p:spPr>
          <a:xfrm>
            <a:off x="5640600" y="2219975"/>
            <a:ext cx="2478600" cy="1429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9" name="Google Shape;629;p15"/>
          <p:cNvSpPr/>
          <p:nvPr>
            <p:ph idx="2" type="pic"/>
          </p:nvPr>
        </p:nvSpPr>
        <p:spPr>
          <a:xfrm>
            <a:off x="1837538" y="1754750"/>
            <a:ext cx="3264300" cy="2480700"/>
          </a:xfrm>
          <a:prstGeom prst="rect">
            <a:avLst/>
          </a:prstGeom>
          <a:noFill/>
          <a:ln cap="flat" cmpd="sng" w="28575">
            <a:solidFill>
              <a:schemeClr val="dk1"/>
            </a:solidFill>
            <a:prstDash val="solid"/>
            <a:round/>
            <a:headEnd len="sm" w="sm" type="none"/>
            <a:tailEnd len="sm" w="sm" type="none"/>
          </a:ln>
        </p:spPr>
      </p:sp>
      <p:sp>
        <p:nvSpPr>
          <p:cNvPr id="630" name="Google Shape;630;p15"/>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5_2">
    <p:spTree>
      <p:nvGrpSpPr>
        <p:cNvPr id="631" name="Shape 631"/>
        <p:cNvGrpSpPr/>
        <p:nvPr/>
      </p:nvGrpSpPr>
      <p:grpSpPr>
        <a:xfrm>
          <a:off x="0" y="0"/>
          <a:ext cx="0" cy="0"/>
          <a:chOff x="0" y="0"/>
          <a:chExt cx="0" cy="0"/>
        </a:xfrm>
      </p:grpSpPr>
      <p:grpSp>
        <p:nvGrpSpPr>
          <p:cNvPr id="632" name="Google Shape;632;p16"/>
          <p:cNvGrpSpPr/>
          <p:nvPr/>
        </p:nvGrpSpPr>
        <p:grpSpPr>
          <a:xfrm>
            <a:off x="7" y="-38100"/>
            <a:ext cx="9144000" cy="5219700"/>
            <a:chOff x="-43" y="-76200"/>
            <a:chExt cx="9144000" cy="5219700"/>
          </a:xfrm>
        </p:grpSpPr>
        <p:cxnSp>
          <p:nvCxnSpPr>
            <p:cNvPr id="633" name="Google Shape;633;p16"/>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4" name="Google Shape;634;p16"/>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5" name="Google Shape;635;p16"/>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6" name="Google Shape;636;p16"/>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7" name="Google Shape;637;p16"/>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8" name="Google Shape;638;p16"/>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9" name="Google Shape;639;p16"/>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0" name="Google Shape;640;p16"/>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1" name="Google Shape;641;p16"/>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2" name="Google Shape;642;p16"/>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3" name="Google Shape;643;p16"/>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4" name="Google Shape;644;p16"/>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5" name="Google Shape;645;p16"/>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6" name="Google Shape;646;p16"/>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7" name="Google Shape;647;p16"/>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8" name="Google Shape;648;p16"/>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9" name="Google Shape;649;p16"/>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0" name="Google Shape;650;p16"/>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1" name="Google Shape;651;p16"/>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2" name="Google Shape;652;p16"/>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3" name="Google Shape;653;p16"/>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4" name="Google Shape;654;p16"/>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5" name="Google Shape;655;p16"/>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6" name="Google Shape;656;p16"/>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7" name="Google Shape;657;p16"/>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8" name="Google Shape;658;p16"/>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9" name="Google Shape;659;p16"/>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60" name="Google Shape;660;p16"/>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61" name="Google Shape;661;p16"/>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62" name="Google Shape;662;p16"/>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63" name="Google Shape;663;p16"/>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4" name="Google Shape;664;p16"/>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5" name="Google Shape;665;p16"/>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6" name="Google Shape;666;p16"/>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7" name="Google Shape;667;p16"/>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8" name="Google Shape;668;p16"/>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69" name="Google Shape;669;p16"/>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0" name="Google Shape;670;p16"/>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1" name="Google Shape;671;p16"/>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2" name="Google Shape;672;p16"/>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3" name="Google Shape;673;p16"/>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4" name="Google Shape;674;p16"/>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5" name="Google Shape;675;p16"/>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6" name="Google Shape;676;p16"/>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7" name="Google Shape;677;p16"/>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678" name="Google Shape;678;p16"/>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679" name="Google Shape;679;p16"/>
          <p:cNvSpPr/>
          <p:nvPr/>
        </p:nvSpPr>
        <p:spPr>
          <a:xfrm>
            <a:off x="713250" y="1198475"/>
            <a:ext cx="77175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6"/>
          <p:cNvSpPr txBox="1"/>
          <p:nvPr>
            <p:ph idx="1" type="subTitle"/>
          </p:nvPr>
        </p:nvSpPr>
        <p:spPr>
          <a:xfrm>
            <a:off x="1180550" y="1799451"/>
            <a:ext cx="2481000" cy="1156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81" name="Google Shape;681;p16"/>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5_2_1">
    <p:spTree>
      <p:nvGrpSpPr>
        <p:cNvPr id="682" name="Shape 682"/>
        <p:cNvGrpSpPr/>
        <p:nvPr/>
      </p:nvGrpSpPr>
      <p:grpSpPr>
        <a:xfrm>
          <a:off x="0" y="0"/>
          <a:ext cx="0" cy="0"/>
          <a:chOff x="0" y="0"/>
          <a:chExt cx="0" cy="0"/>
        </a:xfrm>
      </p:grpSpPr>
      <p:grpSp>
        <p:nvGrpSpPr>
          <p:cNvPr id="683" name="Google Shape;683;p17"/>
          <p:cNvGrpSpPr/>
          <p:nvPr/>
        </p:nvGrpSpPr>
        <p:grpSpPr>
          <a:xfrm>
            <a:off x="7" y="-38100"/>
            <a:ext cx="9144000" cy="5219700"/>
            <a:chOff x="-43" y="-76200"/>
            <a:chExt cx="9144000" cy="5219700"/>
          </a:xfrm>
        </p:grpSpPr>
        <p:cxnSp>
          <p:nvCxnSpPr>
            <p:cNvPr id="684" name="Google Shape;684;p17"/>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5" name="Google Shape;685;p17"/>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6" name="Google Shape;686;p17"/>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7" name="Google Shape;687;p17"/>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8" name="Google Shape;688;p17"/>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9" name="Google Shape;689;p17"/>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0" name="Google Shape;690;p17"/>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1" name="Google Shape;691;p17"/>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2" name="Google Shape;692;p17"/>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3" name="Google Shape;693;p17"/>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4" name="Google Shape;694;p17"/>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5" name="Google Shape;695;p17"/>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6" name="Google Shape;696;p17"/>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7" name="Google Shape;697;p17"/>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8" name="Google Shape;698;p17"/>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9" name="Google Shape;699;p17"/>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0" name="Google Shape;700;p17"/>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1" name="Google Shape;701;p17"/>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2" name="Google Shape;702;p17"/>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3" name="Google Shape;703;p17"/>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4" name="Google Shape;704;p17"/>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5" name="Google Shape;705;p17"/>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6" name="Google Shape;706;p17"/>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7" name="Google Shape;707;p17"/>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8" name="Google Shape;708;p17"/>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9" name="Google Shape;709;p17"/>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0" name="Google Shape;710;p17"/>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1" name="Google Shape;711;p17"/>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2" name="Google Shape;712;p17"/>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3" name="Google Shape;713;p17"/>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4" name="Google Shape;714;p17"/>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15" name="Google Shape;715;p17"/>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16" name="Google Shape;716;p17"/>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17" name="Google Shape;717;p17"/>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18" name="Google Shape;718;p17"/>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19" name="Google Shape;719;p17"/>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0" name="Google Shape;720;p17"/>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1" name="Google Shape;721;p17"/>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2" name="Google Shape;722;p17"/>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3" name="Google Shape;723;p17"/>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4" name="Google Shape;724;p17"/>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5" name="Google Shape;725;p17"/>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6" name="Google Shape;726;p17"/>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7" name="Google Shape;727;p17"/>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8" name="Google Shape;728;p17"/>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29" name="Google Shape;729;p17"/>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730" name="Google Shape;730;p17"/>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7"/>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32" name="Google Shape;732;p17"/>
          <p:cNvSpPr txBox="1"/>
          <p:nvPr>
            <p:ph idx="1" type="body"/>
          </p:nvPr>
        </p:nvSpPr>
        <p:spPr>
          <a:xfrm>
            <a:off x="1236825" y="1989700"/>
            <a:ext cx="6957000" cy="2502600"/>
          </a:xfrm>
          <a:prstGeom prst="rect">
            <a:avLst/>
          </a:prstGeom>
          <a:noFill/>
        </p:spPr>
        <p:txBody>
          <a:bodyPr anchorCtr="0" anchor="t" bIns="91425" lIns="91425" spcFirstLastPara="1" rIns="91425" wrap="square" tIns="91425">
            <a:noAutofit/>
          </a:bodyPr>
          <a:lstStyle>
            <a:lvl1pPr indent="-317500" lvl="0" marL="457200" rtl="0">
              <a:spcBef>
                <a:spcPts val="0"/>
              </a:spcBef>
              <a:spcAft>
                <a:spcPts val="0"/>
              </a:spcAft>
              <a:buSzPts val="1400"/>
              <a:buAutoNum type="arabicPeriod"/>
              <a:defRPr/>
            </a:lvl1pPr>
            <a:lvl2pPr indent="-317500" lvl="1" marL="914400" rtl="0">
              <a:spcBef>
                <a:spcPts val="0"/>
              </a:spcBef>
              <a:spcAft>
                <a:spcPts val="0"/>
              </a:spcAft>
              <a:buSzPts val="1400"/>
              <a:buAutoNum type="alphaLcPeriod"/>
              <a:defRPr/>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733" name="Google Shape;733;p17"/>
          <p:cNvSpPr txBox="1"/>
          <p:nvPr>
            <p:ph idx="2" type="subTitle"/>
          </p:nvPr>
        </p:nvSpPr>
        <p:spPr>
          <a:xfrm flipH="1">
            <a:off x="1236825" y="1489525"/>
            <a:ext cx="6957000" cy="402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34" name="Shape 734"/>
        <p:cNvGrpSpPr/>
        <p:nvPr/>
      </p:nvGrpSpPr>
      <p:grpSpPr>
        <a:xfrm>
          <a:off x="0" y="0"/>
          <a:ext cx="0" cy="0"/>
          <a:chOff x="0" y="0"/>
          <a:chExt cx="0" cy="0"/>
        </a:xfrm>
      </p:grpSpPr>
      <p:grpSp>
        <p:nvGrpSpPr>
          <p:cNvPr id="735" name="Google Shape;735;p18"/>
          <p:cNvGrpSpPr/>
          <p:nvPr/>
        </p:nvGrpSpPr>
        <p:grpSpPr>
          <a:xfrm>
            <a:off x="7" y="-38100"/>
            <a:ext cx="9144000" cy="5219700"/>
            <a:chOff x="-43" y="-76200"/>
            <a:chExt cx="9144000" cy="5219700"/>
          </a:xfrm>
        </p:grpSpPr>
        <p:cxnSp>
          <p:nvCxnSpPr>
            <p:cNvPr id="736" name="Google Shape;736;p18"/>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37" name="Google Shape;737;p18"/>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38" name="Google Shape;738;p18"/>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39" name="Google Shape;739;p18"/>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0" name="Google Shape;740;p18"/>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1" name="Google Shape;741;p18"/>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2" name="Google Shape;742;p18"/>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3" name="Google Shape;743;p18"/>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4" name="Google Shape;744;p18"/>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5" name="Google Shape;745;p18"/>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6" name="Google Shape;746;p18"/>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7" name="Google Shape;747;p18"/>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8" name="Google Shape;748;p18"/>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9" name="Google Shape;749;p18"/>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0" name="Google Shape;750;p18"/>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1" name="Google Shape;751;p18"/>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2" name="Google Shape;752;p18"/>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3" name="Google Shape;753;p18"/>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4" name="Google Shape;754;p18"/>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5" name="Google Shape;755;p18"/>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6" name="Google Shape;756;p18"/>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7" name="Google Shape;757;p18"/>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8" name="Google Shape;758;p18"/>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9" name="Google Shape;759;p18"/>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0" name="Google Shape;760;p18"/>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1" name="Google Shape;761;p18"/>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2" name="Google Shape;762;p18"/>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3" name="Google Shape;763;p18"/>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4" name="Google Shape;764;p18"/>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5" name="Google Shape;765;p18"/>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6" name="Google Shape;766;p18"/>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67" name="Google Shape;767;p18"/>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68" name="Google Shape;768;p18"/>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69" name="Google Shape;769;p18"/>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0" name="Google Shape;770;p18"/>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1" name="Google Shape;771;p18"/>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2" name="Google Shape;772;p18"/>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3" name="Google Shape;773;p18"/>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4" name="Google Shape;774;p18"/>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5" name="Google Shape;775;p18"/>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6" name="Google Shape;776;p18"/>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7" name="Google Shape;777;p18"/>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8" name="Google Shape;778;p18"/>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79" name="Google Shape;779;p18"/>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80" name="Google Shape;780;p18"/>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781" name="Google Shape;781;p18"/>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782" name="Google Shape;782;p18"/>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8"/>
          <p:cNvSpPr txBox="1"/>
          <p:nvPr>
            <p:ph idx="1" type="subTitle"/>
          </p:nvPr>
        </p:nvSpPr>
        <p:spPr>
          <a:xfrm>
            <a:off x="2197875" y="1915775"/>
            <a:ext cx="3916500" cy="842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84" name="Google Shape;784;p18"/>
          <p:cNvSpPr txBox="1"/>
          <p:nvPr>
            <p:ph idx="2" type="subTitle"/>
          </p:nvPr>
        </p:nvSpPr>
        <p:spPr>
          <a:xfrm>
            <a:off x="2197900" y="3386725"/>
            <a:ext cx="3916500" cy="842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85" name="Google Shape;785;p18"/>
          <p:cNvSpPr txBox="1"/>
          <p:nvPr>
            <p:ph idx="3" type="subTitle"/>
          </p:nvPr>
        </p:nvSpPr>
        <p:spPr>
          <a:xfrm>
            <a:off x="2197895" y="1626325"/>
            <a:ext cx="3916500" cy="35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Font typeface="Poppins"/>
              <a:buNone/>
              <a:defRPr sz="2200">
                <a:latin typeface="Jua"/>
                <a:ea typeface="Jua"/>
                <a:cs typeface="Jua"/>
                <a:sym typeface="Ju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
        <p:nvSpPr>
          <p:cNvPr id="786" name="Google Shape;786;p18"/>
          <p:cNvSpPr txBox="1"/>
          <p:nvPr>
            <p:ph idx="4" type="subTitle"/>
          </p:nvPr>
        </p:nvSpPr>
        <p:spPr>
          <a:xfrm>
            <a:off x="2197877" y="3097278"/>
            <a:ext cx="3916500" cy="35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Font typeface="Poppins"/>
              <a:buNone/>
              <a:defRPr sz="2200">
                <a:latin typeface="Jua"/>
                <a:ea typeface="Jua"/>
                <a:cs typeface="Jua"/>
                <a:sym typeface="Ju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
        <p:nvSpPr>
          <p:cNvPr id="787" name="Google Shape;787;p18"/>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BODY_1_1_1">
    <p:spTree>
      <p:nvGrpSpPr>
        <p:cNvPr id="788" name="Shape 788"/>
        <p:cNvGrpSpPr/>
        <p:nvPr/>
      </p:nvGrpSpPr>
      <p:grpSpPr>
        <a:xfrm>
          <a:off x="0" y="0"/>
          <a:ext cx="0" cy="0"/>
          <a:chOff x="0" y="0"/>
          <a:chExt cx="0" cy="0"/>
        </a:xfrm>
      </p:grpSpPr>
      <p:grpSp>
        <p:nvGrpSpPr>
          <p:cNvPr id="789" name="Google Shape;789;p19"/>
          <p:cNvGrpSpPr/>
          <p:nvPr/>
        </p:nvGrpSpPr>
        <p:grpSpPr>
          <a:xfrm>
            <a:off x="7" y="-38100"/>
            <a:ext cx="9144000" cy="5219700"/>
            <a:chOff x="-43" y="-76200"/>
            <a:chExt cx="9144000" cy="5219700"/>
          </a:xfrm>
        </p:grpSpPr>
        <p:cxnSp>
          <p:nvCxnSpPr>
            <p:cNvPr id="790" name="Google Shape;790;p19"/>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1" name="Google Shape;791;p19"/>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2" name="Google Shape;792;p19"/>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3" name="Google Shape;793;p19"/>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4" name="Google Shape;794;p19"/>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5" name="Google Shape;795;p19"/>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6" name="Google Shape;796;p19"/>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7" name="Google Shape;797;p19"/>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8" name="Google Shape;798;p19"/>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9" name="Google Shape;799;p19"/>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0" name="Google Shape;800;p19"/>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1" name="Google Shape;801;p19"/>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2" name="Google Shape;802;p19"/>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3" name="Google Shape;803;p19"/>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4" name="Google Shape;804;p19"/>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5" name="Google Shape;805;p19"/>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6" name="Google Shape;806;p19"/>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7" name="Google Shape;807;p19"/>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8" name="Google Shape;808;p19"/>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9" name="Google Shape;809;p19"/>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0" name="Google Shape;810;p19"/>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1" name="Google Shape;811;p19"/>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2" name="Google Shape;812;p19"/>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3" name="Google Shape;813;p19"/>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4" name="Google Shape;814;p19"/>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5" name="Google Shape;815;p19"/>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6" name="Google Shape;816;p19"/>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7" name="Google Shape;817;p19"/>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8" name="Google Shape;818;p19"/>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9" name="Google Shape;819;p19"/>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19"/>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1" name="Google Shape;821;p19"/>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2" name="Google Shape;822;p19"/>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3" name="Google Shape;823;p19"/>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4" name="Google Shape;824;p19"/>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19"/>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6" name="Google Shape;826;p19"/>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7" name="Google Shape;827;p19"/>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8" name="Google Shape;828;p19"/>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29" name="Google Shape;829;p19"/>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0" name="Google Shape;830;p19"/>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1" name="Google Shape;831;p19"/>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2" name="Google Shape;832;p19"/>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3" name="Google Shape;833;p19"/>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19"/>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35" name="Google Shape;835;p19"/>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836" name="Google Shape;836;p19"/>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9"/>
          <p:cNvSpPr txBox="1"/>
          <p:nvPr>
            <p:ph idx="1" type="body"/>
          </p:nvPr>
        </p:nvSpPr>
        <p:spPr>
          <a:xfrm>
            <a:off x="999150" y="1392725"/>
            <a:ext cx="3457800" cy="3028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38" name="Google Shape;838;p19"/>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39" name="Google Shape;839;p19"/>
          <p:cNvSpPr txBox="1"/>
          <p:nvPr>
            <p:ph idx="2" type="body"/>
          </p:nvPr>
        </p:nvSpPr>
        <p:spPr>
          <a:xfrm>
            <a:off x="4687075" y="1392725"/>
            <a:ext cx="3457800" cy="3028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2">
    <p:spTree>
      <p:nvGrpSpPr>
        <p:cNvPr id="840" name="Shape 840"/>
        <p:cNvGrpSpPr/>
        <p:nvPr/>
      </p:nvGrpSpPr>
      <p:grpSpPr>
        <a:xfrm>
          <a:off x="0" y="0"/>
          <a:ext cx="0" cy="0"/>
          <a:chOff x="0" y="0"/>
          <a:chExt cx="0" cy="0"/>
        </a:xfrm>
      </p:grpSpPr>
      <p:grpSp>
        <p:nvGrpSpPr>
          <p:cNvPr id="841" name="Google Shape;841;p20"/>
          <p:cNvGrpSpPr/>
          <p:nvPr/>
        </p:nvGrpSpPr>
        <p:grpSpPr>
          <a:xfrm>
            <a:off x="7" y="-38100"/>
            <a:ext cx="9144000" cy="5219700"/>
            <a:chOff x="-43" y="-76200"/>
            <a:chExt cx="9144000" cy="5219700"/>
          </a:xfrm>
        </p:grpSpPr>
        <p:cxnSp>
          <p:nvCxnSpPr>
            <p:cNvPr id="842" name="Google Shape;842;p20"/>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3" name="Google Shape;843;p20"/>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4" name="Google Shape;844;p20"/>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5" name="Google Shape;845;p20"/>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6" name="Google Shape;846;p20"/>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7" name="Google Shape;847;p20"/>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8" name="Google Shape;848;p20"/>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9" name="Google Shape;849;p20"/>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0" name="Google Shape;850;p20"/>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1" name="Google Shape;851;p20"/>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2" name="Google Shape;852;p20"/>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3" name="Google Shape;853;p20"/>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4" name="Google Shape;854;p20"/>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5" name="Google Shape;855;p20"/>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6" name="Google Shape;856;p20"/>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7" name="Google Shape;857;p20"/>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8" name="Google Shape;858;p20"/>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9" name="Google Shape;859;p20"/>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0" name="Google Shape;860;p20"/>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1" name="Google Shape;861;p20"/>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2" name="Google Shape;862;p20"/>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3" name="Google Shape;863;p20"/>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4" name="Google Shape;864;p20"/>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5" name="Google Shape;865;p20"/>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6" name="Google Shape;866;p20"/>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7" name="Google Shape;867;p20"/>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8" name="Google Shape;868;p20"/>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9" name="Google Shape;869;p20"/>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70" name="Google Shape;870;p20"/>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71" name="Google Shape;871;p20"/>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72" name="Google Shape;872;p20"/>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3" name="Google Shape;873;p20"/>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4" name="Google Shape;874;p20"/>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5" name="Google Shape;875;p20"/>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20"/>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7" name="Google Shape;877;p20"/>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8" name="Google Shape;878;p20"/>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79" name="Google Shape;879;p20"/>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20"/>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20"/>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20"/>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3" name="Google Shape;883;p20"/>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4" name="Google Shape;884;p20"/>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5" name="Google Shape;885;p20"/>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6" name="Google Shape;886;p20"/>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887" name="Google Shape;887;p20"/>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888" name="Google Shape;888;p20"/>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0"/>
          <p:cNvSpPr txBox="1"/>
          <p:nvPr>
            <p:ph idx="1" type="subTitle"/>
          </p:nvPr>
        </p:nvSpPr>
        <p:spPr>
          <a:xfrm>
            <a:off x="1095325" y="1505514"/>
            <a:ext cx="4528200" cy="133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0" name="Google Shape;890;p20"/>
          <p:cNvSpPr txBox="1"/>
          <p:nvPr>
            <p:ph idx="2" type="subTitle"/>
          </p:nvPr>
        </p:nvSpPr>
        <p:spPr>
          <a:xfrm>
            <a:off x="1095341" y="3029637"/>
            <a:ext cx="4528200" cy="133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91" name="Google Shape;891;p20"/>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grpSp>
        <p:nvGrpSpPr>
          <p:cNvPr id="59" name="Google Shape;59;p3"/>
          <p:cNvGrpSpPr/>
          <p:nvPr/>
        </p:nvGrpSpPr>
        <p:grpSpPr>
          <a:xfrm>
            <a:off x="7" y="-38100"/>
            <a:ext cx="9144000" cy="5219700"/>
            <a:chOff x="-43" y="-76200"/>
            <a:chExt cx="9144000" cy="5219700"/>
          </a:xfrm>
        </p:grpSpPr>
        <p:cxnSp>
          <p:nvCxnSpPr>
            <p:cNvPr id="60" name="Google Shape;60;p3"/>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1" name="Google Shape;61;p3"/>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2" name="Google Shape;62;p3"/>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3" name="Google Shape;63;p3"/>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4" name="Google Shape;64;p3"/>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3"/>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6" name="Google Shape;66;p3"/>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7" name="Google Shape;67;p3"/>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8" name="Google Shape;68;p3"/>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69" name="Google Shape;69;p3"/>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0" name="Google Shape;70;p3"/>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1" name="Google Shape;71;p3"/>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2" name="Google Shape;72;p3"/>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3" name="Google Shape;73;p3"/>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4" name="Google Shape;74;p3"/>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5" name="Google Shape;75;p3"/>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6" name="Google Shape;76;p3"/>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7" name="Google Shape;77;p3"/>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3"/>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3"/>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0" name="Google Shape;80;p3"/>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1" name="Google Shape;81;p3"/>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2" name="Google Shape;82;p3"/>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3" name="Google Shape;83;p3"/>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4" name="Google Shape;84;p3"/>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5" name="Google Shape;85;p3"/>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6" name="Google Shape;86;p3"/>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7" name="Google Shape;87;p3"/>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8" name="Google Shape;88;p3"/>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 name="Google Shape;89;p3"/>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 name="Google Shape;90;p3"/>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1" name="Google Shape;91;p3"/>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 name="Google Shape;92;p3"/>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 name="Google Shape;93;p3"/>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4" name="Google Shape;94;p3"/>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5" name="Google Shape;95;p3"/>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3"/>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7" name="Google Shape;97;p3"/>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 name="Google Shape;98;p3"/>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 name="Google Shape;99;p3"/>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0" name="Google Shape;100;p3"/>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3"/>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3"/>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3" name="Google Shape;103;p3"/>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 name="Google Shape;104;p3"/>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5" name="Google Shape;105;p3"/>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06" name="Google Shape;106;p3"/>
          <p:cNvSpPr txBox="1"/>
          <p:nvPr>
            <p:ph type="title"/>
          </p:nvPr>
        </p:nvSpPr>
        <p:spPr>
          <a:xfrm>
            <a:off x="3025500" y="1221263"/>
            <a:ext cx="4711500" cy="864600"/>
          </a:xfrm>
          <a:prstGeom prst="rect">
            <a:avLst/>
          </a:prstGeom>
          <a:noFill/>
        </p:spPr>
        <p:txBody>
          <a:bodyPr anchorCtr="0" anchor="ctr" bIns="91425" lIns="91425" spcFirstLastPara="1" rIns="91425" wrap="square" tIns="91425">
            <a:noAutofit/>
          </a:bodyPr>
          <a:lstStyle>
            <a:lvl1pPr lvl="0">
              <a:lnSpc>
                <a:spcPct val="115000"/>
              </a:lnSpc>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7" name="Google Shape;107;p3"/>
          <p:cNvSpPr txBox="1"/>
          <p:nvPr>
            <p:ph idx="1" type="subTitle"/>
          </p:nvPr>
        </p:nvSpPr>
        <p:spPr>
          <a:xfrm>
            <a:off x="3025500" y="2203838"/>
            <a:ext cx="4711500" cy="4473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8" name="Google Shape;108;p3"/>
          <p:cNvSpPr txBox="1"/>
          <p:nvPr>
            <p:ph hasCustomPrompt="1" idx="2" type="title"/>
          </p:nvPr>
        </p:nvSpPr>
        <p:spPr>
          <a:xfrm>
            <a:off x="1407000" y="1253400"/>
            <a:ext cx="1436100" cy="13656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6"/>
              </a:buClr>
              <a:buSzPts val="4800"/>
              <a:buFont typeface="Poppins"/>
              <a:buNone/>
              <a:defRPr sz="5500"/>
            </a:lvl1pPr>
            <a:lvl2pPr lvl="1"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000"/>
              <a:buFont typeface="Poppins"/>
              <a:buNone/>
              <a:defRPr b="1" sz="2000">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_2">
    <p:spTree>
      <p:nvGrpSpPr>
        <p:cNvPr id="892" name="Shape 892"/>
        <p:cNvGrpSpPr/>
        <p:nvPr/>
      </p:nvGrpSpPr>
      <p:grpSpPr>
        <a:xfrm>
          <a:off x="0" y="0"/>
          <a:ext cx="0" cy="0"/>
          <a:chOff x="0" y="0"/>
          <a:chExt cx="0" cy="0"/>
        </a:xfrm>
      </p:grpSpPr>
      <p:grpSp>
        <p:nvGrpSpPr>
          <p:cNvPr id="893" name="Google Shape;893;p21"/>
          <p:cNvGrpSpPr/>
          <p:nvPr/>
        </p:nvGrpSpPr>
        <p:grpSpPr>
          <a:xfrm>
            <a:off x="7" y="-38100"/>
            <a:ext cx="9144000" cy="5219700"/>
            <a:chOff x="-43" y="-76200"/>
            <a:chExt cx="9144000" cy="5219700"/>
          </a:xfrm>
        </p:grpSpPr>
        <p:cxnSp>
          <p:nvCxnSpPr>
            <p:cNvPr id="894" name="Google Shape;894;p21"/>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5" name="Google Shape;895;p21"/>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6" name="Google Shape;896;p21"/>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7" name="Google Shape;897;p21"/>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8" name="Google Shape;898;p21"/>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899" name="Google Shape;899;p21"/>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0" name="Google Shape;900;p21"/>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1" name="Google Shape;901;p21"/>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2" name="Google Shape;902;p21"/>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3" name="Google Shape;903;p21"/>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4" name="Google Shape;904;p21"/>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5" name="Google Shape;905;p21"/>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6" name="Google Shape;906;p21"/>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7" name="Google Shape;907;p21"/>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8" name="Google Shape;908;p21"/>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09" name="Google Shape;909;p21"/>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0" name="Google Shape;910;p21"/>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1" name="Google Shape;911;p21"/>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2" name="Google Shape;912;p21"/>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3" name="Google Shape;913;p21"/>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4" name="Google Shape;914;p21"/>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5" name="Google Shape;915;p21"/>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21"/>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21"/>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21"/>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19" name="Google Shape;919;p21"/>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20" name="Google Shape;920;p21"/>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21" name="Google Shape;921;p21"/>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22" name="Google Shape;922;p21"/>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23" name="Google Shape;923;p21"/>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24" name="Google Shape;924;p21"/>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5" name="Google Shape;925;p21"/>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6" name="Google Shape;926;p21"/>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7" name="Google Shape;927;p21"/>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8" name="Google Shape;928;p21"/>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29" name="Google Shape;929;p21"/>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0" name="Google Shape;930;p21"/>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1" name="Google Shape;931;p21"/>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2" name="Google Shape;932;p21"/>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3" name="Google Shape;933;p21"/>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4" name="Google Shape;934;p21"/>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5" name="Google Shape;935;p21"/>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6" name="Google Shape;936;p21"/>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7" name="Google Shape;937;p21"/>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8" name="Google Shape;938;p21"/>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39" name="Google Shape;939;p21"/>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940" name="Google Shape;940;p21"/>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1"/>
          <p:cNvSpPr txBox="1"/>
          <p:nvPr>
            <p:ph idx="1" type="subTitle"/>
          </p:nvPr>
        </p:nvSpPr>
        <p:spPr>
          <a:xfrm>
            <a:off x="2255994" y="2023433"/>
            <a:ext cx="5797200" cy="341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2" name="Google Shape;942;p21"/>
          <p:cNvSpPr txBox="1"/>
          <p:nvPr>
            <p:ph idx="2" type="subTitle"/>
          </p:nvPr>
        </p:nvSpPr>
        <p:spPr>
          <a:xfrm>
            <a:off x="2255994" y="1685789"/>
            <a:ext cx="5797200" cy="3873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3" name="Google Shape;943;p21"/>
          <p:cNvSpPr txBox="1"/>
          <p:nvPr>
            <p:ph idx="3" type="subTitle"/>
          </p:nvPr>
        </p:nvSpPr>
        <p:spPr>
          <a:xfrm>
            <a:off x="2255994" y="3019583"/>
            <a:ext cx="5797200" cy="341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4" name="Google Shape;944;p21"/>
          <p:cNvSpPr txBox="1"/>
          <p:nvPr>
            <p:ph idx="4" type="subTitle"/>
          </p:nvPr>
        </p:nvSpPr>
        <p:spPr>
          <a:xfrm>
            <a:off x="2255994" y="2681935"/>
            <a:ext cx="5797200" cy="3873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5" name="Google Shape;945;p21"/>
          <p:cNvSpPr txBox="1"/>
          <p:nvPr>
            <p:ph idx="5" type="subTitle"/>
          </p:nvPr>
        </p:nvSpPr>
        <p:spPr>
          <a:xfrm>
            <a:off x="2255994" y="4015733"/>
            <a:ext cx="5797200" cy="341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6" name="Google Shape;946;p21"/>
          <p:cNvSpPr txBox="1"/>
          <p:nvPr>
            <p:ph idx="6" type="subTitle"/>
          </p:nvPr>
        </p:nvSpPr>
        <p:spPr>
          <a:xfrm>
            <a:off x="2255994" y="3678081"/>
            <a:ext cx="5797200" cy="3873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47" name="Google Shape;947;p21"/>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2_2">
    <p:spTree>
      <p:nvGrpSpPr>
        <p:cNvPr id="948" name="Shape 948"/>
        <p:cNvGrpSpPr/>
        <p:nvPr/>
      </p:nvGrpSpPr>
      <p:grpSpPr>
        <a:xfrm>
          <a:off x="0" y="0"/>
          <a:ext cx="0" cy="0"/>
          <a:chOff x="0" y="0"/>
          <a:chExt cx="0" cy="0"/>
        </a:xfrm>
      </p:grpSpPr>
      <p:grpSp>
        <p:nvGrpSpPr>
          <p:cNvPr id="949" name="Google Shape;949;p22"/>
          <p:cNvGrpSpPr/>
          <p:nvPr/>
        </p:nvGrpSpPr>
        <p:grpSpPr>
          <a:xfrm>
            <a:off x="7" y="-38100"/>
            <a:ext cx="9144000" cy="5219700"/>
            <a:chOff x="-43" y="-76200"/>
            <a:chExt cx="9144000" cy="5219700"/>
          </a:xfrm>
        </p:grpSpPr>
        <p:cxnSp>
          <p:nvCxnSpPr>
            <p:cNvPr id="950" name="Google Shape;950;p22"/>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1" name="Google Shape;951;p22"/>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2" name="Google Shape;952;p22"/>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3" name="Google Shape;953;p22"/>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4" name="Google Shape;954;p22"/>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5" name="Google Shape;955;p22"/>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6" name="Google Shape;956;p22"/>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7" name="Google Shape;957;p22"/>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8" name="Google Shape;958;p22"/>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59" name="Google Shape;959;p22"/>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0" name="Google Shape;960;p22"/>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1" name="Google Shape;961;p22"/>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2" name="Google Shape;962;p22"/>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3" name="Google Shape;963;p22"/>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4" name="Google Shape;964;p22"/>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5" name="Google Shape;965;p22"/>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6" name="Google Shape;966;p22"/>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7" name="Google Shape;967;p22"/>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22"/>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69" name="Google Shape;969;p22"/>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0" name="Google Shape;970;p22"/>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1" name="Google Shape;971;p22"/>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2" name="Google Shape;972;p22"/>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3" name="Google Shape;973;p22"/>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4" name="Google Shape;974;p22"/>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5" name="Google Shape;975;p22"/>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6" name="Google Shape;976;p22"/>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7" name="Google Shape;977;p22"/>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8" name="Google Shape;978;p22"/>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79" name="Google Shape;979;p22"/>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980" name="Google Shape;980;p22"/>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1" name="Google Shape;981;p22"/>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2" name="Google Shape;982;p22"/>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3" name="Google Shape;983;p22"/>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4" name="Google Shape;984;p22"/>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5" name="Google Shape;985;p22"/>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6" name="Google Shape;986;p22"/>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7" name="Google Shape;987;p22"/>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8" name="Google Shape;988;p22"/>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89" name="Google Shape;989;p22"/>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0" name="Google Shape;990;p22"/>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1" name="Google Shape;991;p22"/>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2" name="Google Shape;992;p22"/>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22"/>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22"/>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22"/>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996" name="Google Shape;996;p22"/>
          <p:cNvSpPr/>
          <p:nvPr/>
        </p:nvSpPr>
        <p:spPr>
          <a:xfrm>
            <a:off x="713250" y="1198475"/>
            <a:ext cx="77175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2"/>
          <p:cNvSpPr txBox="1"/>
          <p:nvPr>
            <p:ph idx="1" type="subTitle"/>
          </p:nvPr>
        </p:nvSpPr>
        <p:spPr>
          <a:xfrm>
            <a:off x="1000525" y="1907720"/>
            <a:ext cx="3432900" cy="1120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98" name="Google Shape;998;p22"/>
          <p:cNvSpPr txBox="1"/>
          <p:nvPr>
            <p:ph idx="2" type="subTitle"/>
          </p:nvPr>
        </p:nvSpPr>
        <p:spPr>
          <a:xfrm>
            <a:off x="1000526" y="1489532"/>
            <a:ext cx="3432900" cy="4182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999" name="Google Shape;999;p22"/>
          <p:cNvSpPr txBox="1"/>
          <p:nvPr>
            <p:ph idx="3" type="subTitle"/>
          </p:nvPr>
        </p:nvSpPr>
        <p:spPr>
          <a:xfrm>
            <a:off x="1000525" y="3486750"/>
            <a:ext cx="3432900" cy="1120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00" name="Google Shape;1000;p22"/>
          <p:cNvSpPr txBox="1"/>
          <p:nvPr>
            <p:ph idx="4" type="subTitle"/>
          </p:nvPr>
        </p:nvSpPr>
        <p:spPr>
          <a:xfrm>
            <a:off x="1000526" y="3068527"/>
            <a:ext cx="3432900" cy="4182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01" name="Google Shape;1001;p22"/>
          <p:cNvSpPr txBox="1"/>
          <p:nvPr>
            <p:ph idx="5" type="subTitle"/>
          </p:nvPr>
        </p:nvSpPr>
        <p:spPr>
          <a:xfrm>
            <a:off x="4584232" y="1907787"/>
            <a:ext cx="3432900" cy="1120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02" name="Google Shape;1002;p22"/>
          <p:cNvSpPr txBox="1"/>
          <p:nvPr>
            <p:ph idx="6" type="subTitle"/>
          </p:nvPr>
        </p:nvSpPr>
        <p:spPr>
          <a:xfrm>
            <a:off x="4584232" y="1489525"/>
            <a:ext cx="3432900" cy="4182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03" name="Google Shape;1003;p22"/>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_2_1">
    <p:spTree>
      <p:nvGrpSpPr>
        <p:cNvPr id="1004" name="Shape 1004"/>
        <p:cNvGrpSpPr/>
        <p:nvPr/>
      </p:nvGrpSpPr>
      <p:grpSpPr>
        <a:xfrm>
          <a:off x="0" y="0"/>
          <a:ext cx="0" cy="0"/>
          <a:chOff x="0" y="0"/>
          <a:chExt cx="0" cy="0"/>
        </a:xfrm>
      </p:grpSpPr>
      <p:grpSp>
        <p:nvGrpSpPr>
          <p:cNvPr id="1005" name="Google Shape;1005;p23"/>
          <p:cNvGrpSpPr/>
          <p:nvPr/>
        </p:nvGrpSpPr>
        <p:grpSpPr>
          <a:xfrm>
            <a:off x="7" y="-38100"/>
            <a:ext cx="9144000" cy="5219700"/>
            <a:chOff x="-43" y="-76200"/>
            <a:chExt cx="9144000" cy="5219700"/>
          </a:xfrm>
        </p:grpSpPr>
        <p:cxnSp>
          <p:nvCxnSpPr>
            <p:cNvPr id="1006" name="Google Shape;1006;p23"/>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07" name="Google Shape;1007;p23"/>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08" name="Google Shape;1008;p23"/>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09" name="Google Shape;1009;p23"/>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0" name="Google Shape;1010;p23"/>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1" name="Google Shape;1011;p23"/>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2" name="Google Shape;1012;p23"/>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3" name="Google Shape;1013;p23"/>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4" name="Google Shape;1014;p23"/>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5" name="Google Shape;1015;p23"/>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6" name="Google Shape;1016;p23"/>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7" name="Google Shape;1017;p23"/>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23"/>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19" name="Google Shape;1019;p23"/>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0" name="Google Shape;1020;p23"/>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1" name="Google Shape;1021;p23"/>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2" name="Google Shape;1022;p23"/>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3" name="Google Shape;1023;p23"/>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4" name="Google Shape;1024;p23"/>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3"/>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3"/>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7" name="Google Shape;1027;p23"/>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8" name="Google Shape;1028;p23"/>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29" name="Google Shape;1029;p23"/>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0" name="Google Shape;1030;p23"/>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1" name="Google Shape;1031;p23"/>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2" name="Google Shape;1032;p23"/>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3" name="Google Shape;1033;p23"/>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4" name="Google Shape;1034;p23"/>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5" name="Google Shape;1035;p23"/>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36" name="Google Shape;1036;p23"/>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37" name="Google Shape;1037;p23"/>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38" name="Google Shape;1038;p23"/>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39" name="Google Shape;1039;p23"/>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0" name="Google Shape;1040;p23"/>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1" name="Google Shape;1041;p23"/>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2" name="Google Shape;1042;p23"/>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3" name="Google Shape;1043;p23"/>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4" name="Google Shape;1044;p23"/>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5" name="Google Shape;1045;p23"/>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6" name="Google Shape;1046;p23"/>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7" name="Google Shape;1047;p23"/>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8" name="Google Shape;1048;p23"/>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49" name="Google Shape;1049;p23"/>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50" name="Google Shape;1050;p23"/>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51" name="Google Shape;1051;p23"/>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052" name="Google Shape;1052;p23"/>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3"/>
          <p:cNvSpPr txBox="1"/>
          <p:nvPr>
            <p:ph idx="1" type="subTitle"/>
          </p:nvPr>
        </p:nvSpPr>
        <p:spPr>
          <a:xfrm>
            <a:off x="1236849" y="2447922"/>
            <a:ext cx="2213700" cy="20373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4" name="Google Shape;1054;p23"/>
          <p:cNvSpPr txBox="1"/>
          <p:nvPr>
            <p:ph idx="2" type="subTitle"/>
          </p:nvPr>
        </p:nvSpPr>
        <p:spPr>
          <a:xfrm>
            <a:off x="1236825" y="1489539"/>
            <a:ext cx="2213700" cy="8490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5" name="Google Shape;1055;p23"/>
          <p:cNvSpPr txBox="1"/>
          <p:nvPr>
            <p:ph idx="3" type="subTitle"/>
          </p:nvPr>
        </p:nvSpPr>
        <p:spPr>
          <a:xfrm>
            <a:off x="5929852" y="2447960"/>
            <a:ext cx="2213700" cy="20373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6" name="Google Shape;1056;p23"/>
          <p:cNvSpPr txBox="1"/>
          <p:nvPr>
            <p:ph idx="4" type="subTitle"/>
          </p:nvPr>
        </p:nvSpPr>
        <p:spPr>
          <a:xfrm>
            <a:off x="5929849" y="1489530"/>
            <a:ext cx="2213700" cy="8490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7" name="Google Shape;1057;p23"/>
          <p:cNvSpPr txBox="1"/>
          <p:nvPr>
            <p:ph idx="5" type="subTitle"/>
          </p:nvPr>
        </p:nvSpPr>
        <p:spPr>
          <a:xfrm>
            <a:off x="3583351" y="2448027"/>
            <a:ext cx="2213700" cy="20373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Clr>
                <a:schemeClr val="dk1"/>
              </a:buClr>
              <a:buSzPts val="1000"/>
              <a:buNone/>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8" name="Google Shape;1058;p23"/>
          <p:cNvSpPr txBox="1"/>
          <p:nvPr>
            <p:ph idx="6" type="subTitle"/>
          </p:nvPr>
        </p:nvSpPr>
        <p:spPr>
          <a:xfrm>
            <a:off x="3583337" y="1489525"/>
            <a:ext cx="2213700" cy="8490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Clr>
                <a:schemeClr val="dk1"/>
              </a:buClr>
              <a:buSzPts val="1000"/>
              <a:buNone/>
              <a:defRPr sz="1000">
                <a:solidFill>
                  <a:schemeClr val="dk1"/>
                </a:solidFill>
              </a:defRPr>
            </a:lvl2pPr>
            <a:lvl3pPr lvl="2" rtl="0" algn="ctr">
              <a:lnSpc>
                <a:spcPct val="100000"/>
              </a:lnSpc>
              <a:spcBef>
                <a:spcPts val="0"/>
              </a:spcBef>
              <a:spcAft>
                <a:spcPts val="0"/>
              </a:spcAft>
              <a:buClr>
                <a:schemeClr val="dk1"/>
              </a:buClr>
              <a:buSzPts val="1000"/>
              <a:buNone/>
              <a:defRPr sz="1000">
                <a:solidFill>
                  <a:schemeClr val="dk1"/>
                </a:solidFill>
              </a:defRPr>
            </a:lvl3pPr>
            <a:lvl4pPr lvl="3" rtl="0" algn="ctr">
              <a:lnSpc>
                <a:spcPct val="100000"/>
              </a:lnSpc>
              <a:spcBef>
                <a:spcPts val="0"/>
              </a:spcBef>
              <a:spcAft>
                <a:spcPts val="0"/>
              </a:spcAft>
              <a:buClr>
                <a:schemeClr val="dk1"/>
              </a:buClr>
              <a:buSzPts val="1000"/>
              <a:buNone/>
              <a:defRPr sz="1000">
                <a:solidFill>
                  <a:schemeClr val="dk1"/>
                </a:solidFill>
              </a:defRPr>
            </a:lvl4pPr>
            <a:lvl5pPr lvl="4" rtl="0" algn="ctr">
              <a:lnSpc>
                <a:spcPct val="100000"/>
              </a:lnSpc>
              <a:spcBef>
                <a:spcPts val="0"/>
              </a:spcBef>
              <a:spcAft>
                <a:spcPts val="0"/>
              </a:spcAft>
              <a:buClr>
                <a:schemeClr val="dk1"/>
              </a:buClr>
              <a:buSzPts val="1000"/>
              <a:buNone/>
              <a:defRPr sz="1000">
                <a:solidFill>
                  <a:schemeClr val="dk1"/>
                </a:solidFill>
              </a:defRPr>
            </a:lvl5pPr>
            <a:lvl6pPr lvl="5" rtl="0" algn="ctr">
              <a:lnSpc>
                <a:spcPct val="100000"/>
              </a:lnSpc>
              <a:spcBef>
                <a:spcPts val="0"/>
              </a:spcBef>
              <a:spcAft>
                <a:spcPts val="0"/>
              </a:spcAft>
              <a:buClr>
                <a:schemeClr val="dk1"/>
              </a:buClr>
              <a:buSzPts val="1000"/>
              <a:buNone/>
              <a:defRPr sz="1000">
                <a:solidFill>
                  <a:schemeClr val="dk1"/>
                </a:solidFill>
              </a:defRPr>
            </a:lvl6pPr>
            <a:lvl7pPr lvl="6" rtl="0" algn="ctr">
              <a:lnSpc>
                <a:spcPct val="100000"/>
              </a:lnSpc>
              <a:spcBef>
                <a:spcPts val="0"/>
              </a:spcBef>
              <a:spcAft>
                <a:spcPts val="0"/>
              </a:spcAft>
              <a:buClr>
                <a:schemeClr val="dk1"/>
              </a:buClr>
              <a:buSzPts val="1000"/>
              <a:buNone/>
              <a:defRPr sz="1000">
                <a:solidFill>
                  <a:schemeClr val="dk1"/>
                </a:solidFill>
              </a:defRPr>
            </a:lvl7pPr>
            <a:lvl8pPr lvl="7" rtl="0" algn="ctr">
              <a:lnSpc>
                <a:spcPct val="100000"/>
              </a:lnSpc>
              <a:spcBef>
                <a:spcPts val="0"/>
              </a:spcBef>
              <a:spcAft>
                <a:spcPts val="0"/>
              </a:spcAft>
              <a:buClr>
                <a:schemeClr val="dk1"/>
              </a:buClr>
              <a:buSzPts val="1000"/>
              <a:buNone/>
              <a:defRPr sz="1000">
                <a:solidFill>
                  <a:schemeClr val="dk1"/>
                </a:solidFill>
              </a:defRPr>
            </a:lvl8pPr>
            <a:lvl9pPr lvl="8" rtl="0" algn="ctr">
              <a:lnSpc>
                <a:spcPct val="100000"/>
              </a:lnSpc>
              <a:spcBef>
                <a:spcPts val="0"/>
              </a:spcBef>
              <a:spcAft>
                <a:spcPts val="0"/>
              </a:spcAft>
              <a:buClr>
                <a:schemeClr val="dk1"/>
              </a:buClr>
              <a:buSzPts val="1000"/>
              <a:buNone/>
              <a:defRPr sz="1000">
                <a:solidFill>
                  <a:schemeClr val="dk1"/>
                </a:solidFill>
              </a:defRPr>
            </a:lvl9pPr>
          </a:lstStyle>
          <a:p/>
        </p:txBody>
      </p:sp>
      <p:sp>
        <p:nvSpPr>
          <p:cNvPr id="1059" name="Google Shape;1059;p23"/>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2_1">
    <p:spTree>
      <p:nvGrpSpPr>
        <p:cNvPr id="1060" name="Shape 1060"/>
        <p:cNvGrpSpPr/>
        <p:nvPr/>
      </p:nvGrpSpPr>
      <p:grpSpPr>
        <a:xfrm>
          <a:off x="0" y="0"/>
          <a:ext cx="0" cy="0"/>
          <a:chOff x="0" y="0"/>
          <a:chExt cx="0" cy="0"/>
        </a:xfrm>
      </p:grpSpPr>
      <p:grpSp>
        <p:nvGrpSpPr>
          <p:cNvPr id="1061" name="Google Shape;1061;p24"/>
          <p:cNvGrpSpPr/>
          <p:nvPr/>
        </p:nvGrpSpPr>
        <p:grpSpPr>
          <a:xfrm>
            <a:off x="7" y="-38100"/>
            <a:ext cx="9144000" cy="5219700"/>
            <a:chOff x="-43" y="-76200"/>
            <a:chExt cx="9144000" cy="5219700"/>
          </a:xfrm>
        </p:grpSpPr>
        <p:cxnSp>
          <p:nvCxnSpPr>
            <p:cNvPr id="1062" name="Google Shape;1062;p24"/>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3" name="Google Shape;1063;p24"/>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4" name="Google Shape;1064;p24"/>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5" name="Google Shape;1065;p24"/>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4"/>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7" name="Google Shape;1067;p24"/>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8" name="Google Shape;1068;p24"/>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69" name="Google Shape;1069;p24"/>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0" name="Google Shape;1070;p24"/>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1" name="Google Shape;1071;p24"/>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2" name="Google Shape;1072;p24"/>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3" name="Google Shape;1073;p24"/>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4" name="Google Shape;1074;p24"/>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5" name="Google Shape;1075;p24"/>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6" name="Google Shape;1076;p24"/>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7" name="Google Shape;1077;p24"/>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8" name="Google Shape;1078;p24"/>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79" name="Google Shape;1079;p24"/>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0" name="Google Shape;1080;p24"/>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1" name="Google Shape;1081;p24"/>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2" name="Google Shape;1082;p24"/>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3" name="Google Shape;1083;p24"/>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4" name="Google Shape;1084;p24"/>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5" name="Google Shape;1085;p24"/>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6" name="Google Shape;1086;p24"/>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7" name="Google Shape;1087;p24"/>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8" name="Google Shape;1088;p24"/>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89" name="Google Shape;1089;p24"/>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90" name="Google Shape;1090;p24"/>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91" name="Google Shape;1091;p24"/>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092" name="Google Shape;1092;p24"/>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3" name="Google Shape;1093;p24"/>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4" name="Google Shape;1094;p24"/>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5" name="Google Shape;1095;p24"/>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6" name="Google Shape;1096;p24"/>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7" name="Google Shape;1097;p24"/>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8" name="Google Shape;1098;p24"/>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099" name="Google Shape;1099;p24"/>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0" name="Google Shape;1100;p24"/>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1" name="Google Shape;1101;p24"/>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2" name="Google Shape;1102;p24"/>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3" name="Google Shape;1103;p24"/>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4" name="Google Shape;1104;p24"/>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5" name="Google Shape;1105;p24"/>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6" name="Google Shape;1106;p24"/>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4"/>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108" name="Google Shape;1108;p24"/>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4"/>
          <p:cNvSpPr txBox="1"/>
          <p:nvPr>
            <p:ph idx="1" type="subTitle"/>
          </p:nvPr>
        </p:nvSpPr>
        <p:spPr>
          <a:xfrm flipH="1">
            <a:off x="1887363" y="2058833"/>
            <a:ext cx="1887300" cy="525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0" name="Google Shape;1110;p24"/>
          <p:cNvSpPr txBox="1"/>
          <p:nvPr>
            <p:ph idx="2" type="subTitle"/>
          </p:nvPr>
        </p:nvSpPr>
        <p:spPr>
          <a:xfrm flipH="1">
            <a:off x="1887366" y="1751975"/>
            <a:ext cx="1887300" cy="41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1" name="Google Shape;1111;p24"/>
          <p:cNvSpPr txBox="1"/>
          <p:nvPr>
            <p:ph idx="3" type="subTitle"/>
          </p:nvPr>
        </p:nvSpPr>
        <p:spPr>
          <a:xfrm flipH="1">
            <a:off x="1887363" y="3560700"/>
            <a:ext cx="1887300" cy="525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2" name="Google Shape;1112;p24"/>
          <p:cNvSpPr txBox="1"/>
          <p:nvPr>
            <p:ph idx="4" type="subTitle"/>
          </p:nvPr>
        </p:nvSpPr>
        <p:spPr>
          <a:xfrm flipH="1">
            <a:off x="1887366" y="3253841"/>
            <a:ext cx="1887300" cy="41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3" name="Google Shape;1113;p24"/>
          <p:cNvSpPr txBox="1"/>
          <p:nvPr>
            <p:ph idx="5" type="subTitle"/>
          </p:nvPr>
        </p:nvSpPr>
        <p:spPr>
          <a:xfrm>
            <a:off x="4677694" y="2058833"/>
            <a:ext cx="1887300" cy="525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4" name="Google Shape;1114;p24"/>
          <p:cNvSpPr txBox="1"/>
          <p:nvPr>
            <p:ph idx="6" type="subTitle"/>
          </p:nvPr>
        </p:nvSpPr>
        <p:spPr>
          <a:xfrm>
            <a:off x="4677691" y="1751975"/>
            <a:ext cx="1887300" cy="41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5" name="Google Shape;1115;p24"/>
          <p:cNvSpPr txBox="1"/>
          <p:nvPr>
            <p:ph idx="7" type="subTitle"/>
          </p:nvPr>
        </p:nvSpPr>
        <p:spPr>
          <a:xfrm>
            <a:off x="4677694" y="3560700"/>
            <a:ext cx="1887300" cy="5250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6" name="Google Shape;1116;p24"/>
          <p:cNvSpPr txBox="1"/>
          <p:nvPr>
            <p:ph idx="8" type="subTitle"/>
          </p:nvPr>
        </p:nvSpPr>
        <p:spPr>
          <a:xfrm>
            <a:off x="4677691" y="3253841"/>
            <a:ext cx="1887300" cy="4182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17" name="Google Shape;1117;p24"/>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8">
    <p:spTree>
      <p:nvGrpSpPr>
        <p:cNvPr id="1118" name="Shape 1118"/>
        <p:cNvGrpSpPr/>
        <p:nvPr/>
      </p:nvGrpSpPr>
      <p:grpSpPr>
        <a:xfrm>
          <a:off x="0" y="0"/>
          <a:ext cx="0" cy="0"/>
          <a:chOff x="0" y="0"/>
          <a:chExt cx="0" cy="0"/>
        </a:xfrm>
      </p:grpSpPr>
      <p:grpSp>
        <p:nvGrpSpPr>
          <p:cNvPr id="1119" name="Google Shape;1119;p25"/>
          <p:cNvGrpSpPr/>
          <p:nvPr/>
        </p:nvGrpSpPr>
        <p:grpSpPr>
          <a:xfrm>
            <a:off x="7" y="-38100"/>
            <a:ext cx="9144000" cy="5219700"/>
            <a:chOff x="-43" y="-76200"/>
            <a:chExt cx="9144000" cy="5219700"/>
          </a:xfrm>
        </p:grpSpPr>
        <p:cxnSp>
          <p:nvCxnSpPr>
            <p:cNvPr id="1120" name="Google Shape;1120;p25"/>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1" name="Google Shape;1121;p25"/>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2" name="Google Shape;1122;p25"/>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3" name="Google Shape;1123;p25"/>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4" name="Google Shape;1124;p25"/>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5" name="Google Shape;1125;p25"/>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6" name="Google Shape;1126;p25"/>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7" name="Google Shape;1127;p25"/>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8" name="Google Shape;1128;p25"/>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9" name="Google Shape;1129;p25"/>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0" name="Google Shape;1130;p25"/>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1" name="Google Shape;1131;p25"/>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2" name="Google Shape;1132;p25"/>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3" name="Google Shape;1133;p25"/>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4" name="Google Shape;1134;p25"/>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5" name="Google Shape;1135;p25"/>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6" name="Google Shape;1136;p25"/>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7" name="Google Shape;1137;p25"/>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8" name="Google Shape;1138;p25"/>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9" name="Google Shape;1139;p25"/>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0" name="Google Shape;1140;p25"/>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1" name="Google Shape;1141;p25"/>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2" name="Google Shape;1142;p25"/>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3" name="Google Shape;1143;p25"/>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4" name="Google Shape;1144;p25"/>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5" name="Google Shape;1145;p25"/>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6" name="Google Shape;1146;p25"/>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7" name="Google Shape;1147;p25"/>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8" name="Google Shape;1148;p25"/>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9" name="Google Shape;1149;p25"/>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50" name="Google Shape;1150;p25"/>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1" name="Google Shape;1151;p25"/>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2" name="Google Shape;1152;p25"/>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3" name="Google Shape;1153;p25"/>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4" name="Google Shape;1154;p25"/>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5" name="Google Shape;1155;p25"/>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6" name="Google Shape;1156;p25"/>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7" name="Google Shape;1157;p25"/>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8" name="Google Shape;1158;p25"/>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59" name="Google Shape;1159;p25"/>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0" name="Google Shape;1160;p25"/>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1" name="Google Shape;1161;p25"/>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2" name="Google Shape;1162;p25"/>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3" name="Google Shape;1163;p25"/>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4" name="Google Shape;1164;p25"/>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165" name="Google Shape;1165;p25"/>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166" name="Google Shape;1166;p25"/>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5"/>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68" name="Google Shape;1168;p25"/>
          <p:cNvSpPr txBox="1"/>
          <p:nvPr>
            <p:ph idx="1" type="subTitle"/>
          </p:nvPr>
        </p:nvSpPr>
        <p:spPr>
          <a:xfrm flipH="1">
            <a:off x="1000524" y="2064100"/>
            <a:ext cx="3420000" cy="11013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SzPts val="1000"/>
              <a:buNone/>
              <a:defRPr>
                <a:latin typeface="Nunito"/>
                <a:ea typeface="Nunito"/>
                <a:cs typeface="Nunito"/>
                <a:sym typeface="Nunito"/>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69" name="Google Shape;1169;p25"/>
          <p:cNvSpPr txBox="1"/>
          <p:nvPr>
            <p:ph idx="2" type="subTitle"/>
          </p:nvPr>
        </p:nvSpPr>
        <p:spPr>
          <a:xfrm flipH="1">
            <a:off x="1000522" y="1489525"/>
            <a:ext cx="3420000" cy="4182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0" name="Google Shape;1170;p25"/>
          <p:cNvSpPr txBox="1"/>
          <p:nvPr>
            <p:ph idx="3" type="subTitle"/>
          </p:nvPr>
        </p:nvSpPr>
        <p:spPr>
          <a:xfrm flipH="1">
            <a:off x="4572000" y="2064100"/>
            <a:ext cx="3420000" cy="11013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SzPts val="1000"/>
              <a:buNone/>
              <a:defRPr>
                <a:latin typeface="Nunito"/>
                <a:ea typeface="Nunito"/>
                <a:cs typeface="Nunito"/>
                <a:sym typeface="Nunito"/>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1" name="Google Shape;1171;p25"/>
          <p:cNvSpPr txBox="1"/>
          <p:nvPr>
            <p:ph idx="4" type="subTitle"/>
          </p:nvPr>
        </p:nvSpPr>
        <p:spPr>
          <a:xfrm flipH="1">
            <a:off x="4572007" y="1489525"/>
            <a:ext cx="3420000" cy="4182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2" name="Google Shape;1172;p25"/>
          <p:cNvSpPr txBox="1"/>
          <p:nvPr>
            <p:ph idx="5" type="subTitle"/>
          </p:nvPr>
        </p:nvSpPr>
        <p:spPr>
          <a:xfrm flipH="1">
            <a:off x="1000524" y="3896350"/>
            <a:ext cx="3420000" cy="6051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SzPts val="1000"/>
              <a:buNone/>
              <a:defRPr>
                <a:latin typeface="Nunito"/>
                <a:ea typeface="Nunito"/>
                <a:cs typeface="Nunito"/>
                <a:sym typeface="Nunito"/>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3" name="Google Shape;1173;p25"/>
          <p:cNvSpPr txBox="1"/>
          <p:nvPr>
            <p:ph idx="6" type="subTitle"/>
          </p:nvPr>
        </p:nvSpPr>
        <p:spPr>
          <a:xfrm flipH="1">
            <a:off x="1000522" y="3321775"/>
            <a:ext cx="3420000" cy="4182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4" name="Google Shape;1174;p25"/>
          <p:cNvSpPr txBox="1"/>
          <p:nvPr>
            <p:ph idx="7" type="subTitle"/>
          </p:nvPr>
        </p:nvSpPr>
        <p:spPr>
          <a:xfrm flipH="1">
            <a:off x="4572000" y="3896350"/>
            <a:ext cx="3420000" cy="605100"/>
          </a:xfrm>
          <a:prstGeom prst="rect">
            <a:avLst/>
          </a:prstGeom>
          <a:solidFill>
            <a:schemeClr val="dk2"/>
          </a:solidFill>
          <a:effectLst>
            <a:outerShdw blurRad="57150" rotWithShape="0" algn="bl" dir="5400000" dist="38100">
              <a:srgbClr val="000000">
                <a:alpha val="50000"/>
              </a:srgbClr>
            </a:outerShdw>
          </a:effectLst>
        </p:spPr>
        <p:txBody>
          <a:bodyPr anchorCtr="0" anchor="t" bIns="91425" lIns="91425" spcFirstLastPara="1" rIns="91425" wrap="square" tIns="91425">
            <a:noAutofit/>
          </a:bodyPr>
          <a:lstStyle>
            <a:lvl1pPr lvl="0" rtl="0">
              <a:spcBef>
                <a:spcPts val="0"/>
              </a:spcBef>
              <a:spcAft>
                <a:spcPts val="0"/>
              </a:spcAft>
              <a:buSzPts val="1000"/>
              <a:buNone/>
              <a:defRPr>
                <a:latin typeface="Nunito"/>
                <a:ea typeface="Nunito"/>
                <a:cs typeface="Nunito"/>
                <a:sym typeface="Nunito"/>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75" name="Google Shape;1175;p25"/>
          <p:cNvSpPr txBox="1"/>
          <p:nvPr>
            <p:ph idx="8" type="subTitle"/>
          </p:nvPr>
        </p:nvSpPr>
        <p:spPr>
          <a:xfrm flipH="1">
            <a:off x="4572007" y="3321775"/>
            <a:ext cx="3420000" cy="418200"/>
          </a:xfrm>
          <a:prstGeom prst="rect">
            <a:avLst/>
          </a:prstGeom>
          <a:solidFill>
            <a:schemeClr val="accent1"/>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2_1_1">
    <p:spTree>
      <p:nvGrpSpPr>
        <p:cNvPr id="1176" name="Shape 1176"/>
        <p:cNvGrpSpPr/>
        <p:nvPr/>
      </p:nvGrpSpPr>
      <p:grpSpPr>
        <a:xfrm>
          <a:off x="0" y="0"/>
          <a:ext cx="0" cy="0"/>
          <a:chOff x="0" y="0"/>
          <a:chExt cx="0" cy="0"/>
        </a:xfrm>
      </p:grpSpPr>
      <p:grpSp>
        <p:nvGrpSpPr>
          <p:cNvPr id="1177" name="Google Shape;1177;p26"/>
          <p:cNvGrpSpPr/>
          <p:nvPr/>
        </p:nvGrpSpPr>
        <p:grpSpPr>
          <a:xfrm>
            <a:off x="7" y="-38100"/>
            <a:ext cx="9144000" cy="5219700"/>
            <a:chOff x="-43" y="-76200"/>
            <a:chExt cx="9144000" cy="5219700"/>
          </a:xfrm>
        </p:grpSpPr>
        <p:cxnSp>
          <p:nvCxnSpPr>
            <p:cNvPr id="1178" name="Google Shape;1178;p26"/>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79" name="Google Shape;1179;p26"/>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0" name="Google Shape;1180;p26"/>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1" name="Google Shape;1181;p26"/>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2" name="Google Shape;1182;p26"/>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3" name="Google Shape;1183;p26"/>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4" name="Google Shape;1184;p26"/>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5" name="Google Shape;1185;p26"/>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6" name="Google Shape;1186;p26"/>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7" name="Google Shape;1187;p26"/>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8" name="Google Shape;1188;p26"/>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9" name="Google Shape;1189;p26"/>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0" name="Google Shape;1190;p26"/>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1" name="Google Shape;1191;p26"/>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2" name="Google Shape;1192;p26"/>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3" name="Google Shape;1193;p26"/>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4" name="Google Shape;1194;p26"/>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5" name="Google Shape;1195;p26"/>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6" name="Google Shape;1196;p26"/>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7" name="Google Shape;1197;p26"/>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8" name="Google Shape;1198;p26"/>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9" name="Google Shape;1199;p26"/>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26"/>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1" name="Google Shape;1201;p26"/>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2" name="Google Shape;1202;p26"/>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3" name="Google Shape;1203;p26"/>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4" name="Google Shape;1204;p26"/>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5" name="Google Shape;1205;p26"/>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6" name="Google Shape;1206;p26"/>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7" name="Google Shape;1207;p26"/>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8" name="Google Shape;1208;p26"/>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09" name="Google Shape;1209;p26"/>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0" name="Google Shape;1210;p26"/>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1" name="Google Shape;1211;p26"/>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2" name="Google Shape;1212;p26"/>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3" name="Google Shape;1213;p26"/>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4" name="Google Shape;1214;p26"/>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5" name="Google Shape;1215;p26"/>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6" name="Google Shape;1216;p26"/>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7" name="Google Shape;1217;p26"/>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8" name="Google Shape;1218;p26"/>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19" name="Google Shape;1219;p26"/>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20" name="Google Shape;1220;p26"/>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21" name="Google Shape;1221;p26"/>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22" name="Google Shape;1222;p26"/>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23" name="Google Shape;1223;p26"/>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224" name="Google Shape;1224;p26"/>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6"/>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26" name="Google Shape;1226;p26"/>
          <p:cNvSpPr txBox="1"/>
          <p:nvPr>
            <p:ph idx="1" type="subTitle"/>
          </p:nvPr>
        </p:nvSpPr>
        <p:spPr>
          <a:xfrm>
            <a:off x="1352454" y="2319759"/>
            <a:ext cx="2052300" cy="584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7" name="Google Shape;1227;p26"/>
          <p:cNvSpPr txBox="1"/>
          <p:nvPr>
            <p:ph idx="2" type="subTitle"/>
          </p:nvPr>
        </p:nvSpPr>
        <p:spPr>
          <a:xfrm>
            <a:off x="1352454" y="2122908"/>
            <a:ext cx="2052300" cy="340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8" name="Google Shape;1228;p26"/>
          <p:cNvSpPr txBox="1"/>
          <p:nvPr>
            <p:ph idx="3" type="subTitle"/>
          </p:nvPr>
        </p:nvSpPr>
        <p:spPr>
          <a:xfrm>
            <a:off x="3545855" y="2319934"/>
            <a:ext cx="2052300" cy="584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9" name="Google Shape;1229;p26"/>
          <p:cNvSpPr txBox="1"/>
          <p:nvPr>
            <p:ph idx="4" type="subTitle"/>
          </p:nvPr>
        </p:nvSpPr>
        <p:spPr>
          <a:xfrm>
            <a:off x="3545897" y="2122908"/>
            <a:ext cx="2052300" cy="340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0" name="Google Shape;1230;p26"/>
          <p:cNvSpPr txBox="1"/>
          <p:nvPr>
            <p:ph idx="5" type="subTitle"/>
          </p:nvPr>
        </p:nvSpPr>
        <p:spPr>
          <a:xfrm>
            <a:off x="5739238" y="2319934"/>
            <a:ext cx="2052300" cy="584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1" name="Google Shape;1231;p26"/>
          <p:cNvSpPr txBox="1"/>
          <p:nvPr>
            <p:ph idx="6" type="subTitle"/>
          </p:nvPr>
        </p:nvSpPr>
        <p:spPr>
          <a:xfrm>
            <a:off x="5739229" y="2122908"/>
            <a:ext cx="2052300" cy="3405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2" name="Google Shape;1232;p26"/>
          <p:cNvSpPr txBox="1"/>
          <p:nvPr>
            <p:ph idx="7" type="subTitle"/>
          </p:nvPr>
        </p:nvSpPr>
        <p:spPr>
          <a:xfrm>
            <a:off x="1352454" y="3940183"/>
            <a:ext cx="2052300" cy="58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3" name="Google Shape;1233;p26"/>
          <p:cNvSpPr txBox="1"/>
          <p:nvPr>
            <p:ph idx="8" type="subTitle"/>
          </p:nvPr>
        </p:nvSpPr>
        <p:spPr>
          <a:xfrm>
            <a:off x="1352454" y="3745684"/>
            <a:ext cx="2052300" cy="339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4" name="Google Shape;1234;p26"/>
          <p:cNvSpPr txBox="1"/>
          <p:nvPr>
            <p:ph idx="9" type="subTitle"/>
          </p:nvPr>
        </p:nvSpPr>
        <p:spPr>
          <a:xfrm>
            <a:off x="3545855" y="3940183"/>
            <a:ext cx="2052300" cy="58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5" name="Google Shape;1235;p26"/>
          <p:cNvSpPr txBox="1"/>
          <p:nvPr>
            <p:ph idx="13" type="subTitle"/>
          </p:nvPr>
        </p:nvSpPr>
        <p:spPr>
          <a:xfrm>
            <a:off x="3545842" y="3746296"/>
            <a:ext cx="2052300" cy="339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6" name="Google Shape;1236;p26"/>
          <p:cNvSpPr txBox="1"/>
          <p:nvPr>
            <p:ph idx="14" type="subTitle"/>
          </p:nvPr>
        </p:nvSpPr>
        <p:spPr>
          <a:xfrm>
            <a:off x="5739238" y="3940908"/>
            <a:ext cx="2052300" cy="58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7" name="Google Shape;1237;p26"/>
          <p:cNvSpPr txBox="1"/>
          <p:nvPr>
            <p:ph idx="15" type="subTitle"/>
          </p:nvPr>
        </p:nvSpPr>
        <p:spPr>
          <a:xfrm>
            <a:off x="5739229" y="3746298"/>
            <a:ext cx="2052300" cy="3399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238" name="Shape 1238"/>
        <p:cNvGrpSpPr/>
        <p:nvPr/>
      </p:nvGrpSpPr>
      <p:grpSpPr>
        <a:xfrm>
          <a:off x="0" y="0"/>
          <a:ext cx="0" cy="0"/>
          <a:chOff x="0" y="0"/>
          <a:chExt cx="0" cy="0"/>
        </a:xfrm>
      </p:grpSpPr>
      <p:grpSp>
        <p:nvGrpSpPr>
          <p:cNvPr id="1239" name="Google Shape;1239;p27"/>
          <p:cNvGrpSpPr/>
          <p:nvPr/>
        </p:nvGrpSpPr>
        <p:grpSpPr>
          <a:xfrm>
            <a:off x="7" y="-38100"/>
            <a:ext cx="9144000" cy="5219700"/>
            <a:chOff x="-43" y="-76200"/>
            <a:chExt cx="9144000" cy="5219700"/>
          </a:xfrm>
        </p:grpSpPr>
        <p:cxnSp>
          <p:nvCxnSpPr>
            <p:cNvPr id="1240" name="Google Shape;1240;p27"/>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1" name="Google Shape;1241;p27"/>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2" name="Google Shape;1242;p27"/>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3" name="Google Shape;1243;p27"/>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4" name="Google Shape;1244;p27"/>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5" name="Google Shape;1245;p27"/>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6" name="Google Shape;1246;p27"/>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7" name="Google Shape;1247;p27"/>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8" name="Google Shape;1248;p27"/>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9" name="Google Shape;1249;p27"/>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0" name="Google Shape;1250;p27"/>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1" name="Google Shape;1251;p27"/>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2" name="Google Shape;1252;p27"/>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3" name="Google Shape;1253;p27"/>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4" name="Google Shape;1254;p27"/>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5" name="Google Shape;1255;p27"/>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6" name="Google Shape;1256;p27"/>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7" name="Google Shape;1257;p27"/>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8" name="Google Shape;1258;p27"/>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9" name="Google Shape;1259;p27"/>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0" name="Google Shape;1260;p27"/>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27"/>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7"/>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3" name="Google Shape;1263;p27"/>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4" name="Google Shape;1264;p27"/>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5" name="Google Shape;1265;p27"/>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6" name="Google Shape;1266;p27"/>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7" name="Google Shape;1267;p27"/>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8" name="Google Shape;1268;p27"/>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9" name="Google Shape;1269;p27"/>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70" name="Google Shape;1270;p27"/>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1" name="Google Shape;1271;p27"/>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2" name="Google Shape;1272;p27"/>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3" name="Google Shape;1273;p27"/>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4" name="Google Shape;1274;p27"/>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5" name="Google Shape;1275;p27"/>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6" name="Google Shape;1276;p27"/>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7" name="Google Shape;1277;p27"/>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8" name="Google Shape;1278;p27"/>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79" name="Google Shape;1279;p27"/>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0" name="Google Shape;1280;p27"/>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1" name="Google Shape;1281;p27"/>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2" name="Google Shape;1282;p27"/>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3" name="Google Shape;1283;p27"/>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4" name="Google Shape;1284;p27"/>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285" name="Google Shape;1285;p27"/>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286" name="Google Shape;1286;p27"/>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7"/>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_1_1_1_1">
    <p:spTree>
      <p:nvGrpSpPr>
        <p:cNvPr id="1288" name="Shape 1288"/>
        <p:cNvGrpSpPr/>
        <p:nvPr/>
      </p:nvGrpSpPr>
      <p:grpSpPr>
        <a:xfrm>
          <a:off x="0" y="0"/>
          <a:ext cx="0" cy="0"/>
          <a:chOff x="0" y="0"/>
          <a:chExt cx="0" cy="0"/>
        </a:xfrm>
      </p:grpSpPr>
      <p:grpSp>
        <p:nvGrpSpPr>
          <p:cNvPr id="1289" name="Google Shape;1289;p28"/>
          <p:cNvGrpSpPr/>
          <p:nvPr/>
        </p:nvGrpSpPr>
        <p:grpSpPr>
          <a:xfrm>
            <a:off x="7" y="-38100"/>
            <a:ext cx="9144000" cy="5219700"/>
            <a:chOff x="-43" y="-76200"/>
            <a:chExt cx="9144000" cy="5219700"/>
          </a:xfrm>
        </p:grpSpPr>
        <p:cxnSp>
          <p:nvCxnSpPr>
            <p:cNvPr id="1290" name="Google Shape;1290;p28"/>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8"/>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8"/>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3" name="Google Shape;1293;p28"/>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4" name="Google Shape;1294;p28"/>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5" name="Google Shape;1295;p28"/>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6" name="Google Shape;1296;p28"/>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7" name="Google Shape;1297;p28"/>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28"/>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9" name="Google Shape;1299;p28"/>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0" name="Google Shape;1300;p28"/>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1" name="Google Shape;1301;p28"/>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2" name="Google Shape;1302;p28"/>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3" name="Google Shape;1303;p28"/>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4" name="Google Shape;1304;p28"/>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5" name="Google Shape;1305;p28"/>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6" name="Google Shape;1306;p28"/>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7" name="Google Shape;1307;p28"/>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8" name="Google Shape;1308;p28"/>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9" name="Google Shape;1309;p28"/>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0" name="Google Shape;1310;p28"/>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1" name="Google Shape;1311;p28"/>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2" name="Google Shape;1312;p28"/>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3" name="Google Shape;1313;p28"/>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4" name="Google Shape;1314;p28"/>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5" name="Google Shape;1315;p28"/>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6" name="Google Shape;1316;p28"/>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7" name="Google Shape;1317;p28"/>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8" name="Google Shape;1318;p28"/>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9" name="Google Shape;1319;p28"/>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20" name="Google Shape;1320;p28"/>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1" name="Google Shape;1321;p28"/>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2" name="Google Shape;1322;p28"/>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3" name="Google Shape;1323;p28"/>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4" name="Google Shape;1324;p28"/>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5" name="Google Shape;1325;p28"/>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6" name="Google Shape;1326;p28"/>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7" name="Google Shape;1327;p28"/>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8" name="Google Shape;1328;p28"/>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29" name="Google Shape;1329;p28"/>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0" name="Google Shape;1330;p28"/>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1" name="Google Shape;1331;p28"/>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2" name="Google Shape;1332;p28"/>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3" name="Google Shape;1333;p28"/>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4" name="Google Shape;1334;p28"/>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35" name="Google Shape;1335;p28"/>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336" name="Google Shape;1336;p28"/>
          <p:cNvSpPr/>
          <p:nvPr/>
        </p:nvSpPr>
        <p:spPr>
          <a:xfrm>
            <a:off x="713250" y="1198475"/>
            <a:ext cx="7717500" cy="3593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4_1_1_1_1_1">
    <p:spTree>
      <p:nvGrpSpPr>
        <p:cNvPr id="1338" name="Shape 1338"/>
        <p:cNvGrpSpPr/>
        <p:nvPr/>
      </p:nvGrpSpPr>
      <p:grpSpPr>
        <a:xfrm>
          <a:off x="0" y="0"/>
          <a:ext cx="0" cy="0"/>
          <a:chOff x="0" y="0"/>
          <a:chExt cx="0" cy="0"/>
        </a:xfrm>
      </p:grpSpPr>
      <p:grpSp>
        <p:nvGrpSpPr>
          <p:cNvPr id="1339" name="Google Shape;1339;p29"/>
          <p:cNvGrpSpPr/>
          <p:nvPr/>
        </p:nvGrpSpPr>
        <p:grpSpPr>
          <a:xfrm>
            <a:off x="7" y="-38100"/>
            <a:ext cx="9144000" cy="5219700"/>
            <a:chOff x="-43" y="-76200"/>
            <a:chExt cx="9144000" cy="5219700"/>
          </a:xfrm>
        </p:grpSpPr>
        <p:cxnSp>
          <p:nvCxnSpPr>
            <p:cNvPr id="1340" name="Google Shape;1340;p29"/>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1" name="Google Shape;1341;p29"/>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2" name="Google Shape;1342;p29"/>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3" name="Google Shape;1343;p29"/>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4" name="Google Shape;1344;p29"/>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5" name="Google Shape;1345;p29"/>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6" name="Google Shape;1346;p29"/>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7" name="Google Shape;1347;p29"/>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8" name="Google Shape;1348;p29"/>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9" name="Google Shape;1349;p29"/>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0" name="Google Shape;1350;p29"/>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1" name="Google Shape;1351;p29"/>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2" name="Google Shape;1352;p29"/>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3" name="Google Shape;1353;p29"/>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4" name="Google Shape;1354;p29"/>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5" name="Google Shape;1355;p29"/>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6" name="Google Shape;1356;p29"/>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7" name="Google Shape;1357;p29"/>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8" name="Google Shape;1358;p29"/>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9" name="Google Shape;1359;p29"/>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0" name="Google Shape;1360;p29"/>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1" name="Google Shape;1361;p29"/>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2" name="Google Shape;1362;p29"/>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3" name="Google Shape;1363;p29"/>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4" name="Google Shape;1364;p29"/>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5" name="Google Shape;1365;p29"/>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6" name="Google Shape;1366;p29"/>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7" name="Google Shape;1367;p29"/>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8" name="Google Shape;1368;p29"/>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9" name="Google Shape;1369;p29"/>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70" name="Google Shape;1370;p29"/>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1" name="Google Shape;1371;p29"/>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2" name="Google Shape;1372;p29"/>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3" name="Google Shape;1373;p29"/>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4" name="Google Shape;1374;p29"/>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5" name="Google Shape;1375;p29"/>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6" name="Google Shape;1376;p29"/>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7" name="Google Shape;1377;p29"/>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8" name="Google Shape;1378;p29"/>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79" name="Google Shape;1379;p29"/>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0" name="Google Shape;1380;p29"/>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1" name="Google Shape;1381;p29"/>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2" name="Google Shape;1382;p29"/>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3" name="Google Shape;1383;p29"/>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4" name="Google Shape;1384;p29"/>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385" name="Google Shape;1385;p29"/>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386" name="Google Shape;1386;p29"/>
          <p:cNvSpPr/>
          <p:nvPr/>
        </p:nvSpPr>
        <p:spPr>
          <a:xfrm>
            <a:off x="713250" y="1198475"/>
            <a:ext cx="77175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9"/>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_1">
    <p:spTree>
      <p:nvGrpSpPr>
        <p:cNvPr id="1388" name="Shape 1388"/>
        <p:cNvGrpSpPr/>
        <p:nvPr/>
      </p:nvGrpSpPr>
      <p:grpSpPr>
        <a:xfrm>
          <a:off x="0" y="0"/>
          <a:ext cx="0" cy="0"/>
          <a:chOff x="0" y="0"/>
          <a:chExt cx="0" cy="0"/>
        </a:xfrm>
      </p:grpSpPr>
      <p:grpSp>
        <p:nvGrpSpPr>
          <p:cNvPr id="1389" name="Google Shape;1389;p30"/>
          <p:cNvGrpSpPr/>
          <p:nvPr/>
        </p:nvGrpSpPr>
        <p:grpSpPr>
          <a:xfrm>
            <a:off x="7" y="-38100"/>
            <a:ext cx="9144000" cy="5219700"/>
            <a:chOff x="-43" y="-76200"/>
            <a:chExt cx="9144000" cy="5219700"/>
          </a:xfrm>
        </p:grpSpPr>
        <p:cxnSp>
          <p:nvCxnSpPr>
            <p:cNvPr id="1390" name="Google Shape;1390;p30"/>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1" name="Google Shape;1391;p30"/>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2" name="Google Shape;1392;p30"/>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3" name="Google Shape;1393;p30"/>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4" name="Google Shape;1394;p30"/>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5" name="Google Shape;1395;p30"/>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6" name="Google Shape;1396;p30"/>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7" name="Google Shape;1397;p30"/>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8" name="Google Shape;1398;p30"/>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9" name="Google Shape;1399;p30"/>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0" name="Google Shape;1400;p30"/>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1" name="Google Shape;1401;p30"/>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2" name="Google Shape;1402;p30"/>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3" name="Google Shape;1403;p30"/>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4" name="Google Shape;1404;p30"/>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5" name="Google Shape;1405;p30"/>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6" name="Google Shape;1406;p30"/>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7" name="Google Shape;1407;p30"/>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8" name="Google Shape;1408;p30"/>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9" name="Google Shape;1409;p30"/>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0" name="Google Shape;1410;p30"/>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1" name="Google Shape;1411;p30"/>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2" name="Google Shape;1412;p30"/>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3" name="Google Shape;1413;p30"/>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4" name="Google Shape;1414;p30"/>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5" name="Google Shape;1415;p30"/>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6" name="Google Shape;1416;p30"/>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7" name="Google Shape;1417;p30"/>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8" name="Google Shape;1418;p30"/>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9" name="Google Shape;1419;p30"/>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20" name="Google Shape;1420;p30"/>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1" name="Google Shape;1421;p30"/>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2" name="Google Shape;1422;p30"/>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3" name="Google Shape;1423;p30"/>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4" name="Google Shape;1424;p30"/>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5" name="Google Shape;1425;p30"/>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6" name="Google Shape;1426;p30"/>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7" name="Google Shape;1427;p30"/>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8" name="Google Shape;1428;p30"/>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9" name="Google Shape;1429;p30"/>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0" name="Google Shape;1430;p30"/>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1" name="Google Shape;1431;p30"/>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2" name="Google Shape;1432;p30"/>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3" name="Google Shape;1433;p30"/>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4" name="Google Shape;1434;p30"/>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5" name="Google Shape;1435;p30"/>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436" name="Google Shape;1436;p30"/>
          <p:cNvSpPr/>
          <p:nvPr/>
        </p:nvSpPr>
        <p:spPr>
          <a:xfrm>
            <a:off x="713250" y="1198475"/>
            <a:ext cx="77175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0"/>
          <p:cNvSpPr txBox="1"/>
          <p:nvPr>
            <p:ph idx="1" type="subTitle"/>
          </p:nvPr>
        </p:nvSpPr>
        <p:spPr>
          <a:xfrm>
            <a:off x="923119" y="3957975"/>
            <a:ext cx="1791300" cy="51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38" name="Google Shape;1438;p30"/>
          <p:cNvSpPr txBox="1"/>
          <p:nvPr>
            <p:ph hasCustomPrompt="1" type="title"/>
          </p:nvPr>
        </p:nvSpPr>
        <p:spPr>
          <a:xfrm>
            <a:off x="923119" y="3052225"/>
            <a:ext cx="1791300" cy="59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439" name="Google Shape;1439;p30"/>
          <p:cNvSpPr txBox="1"/>
          <p:nvPr>
            <p:ph idx="2" type="subTitle"/>
          </p:nvPr>
        </p:nvSpPr>
        <p:spPr>
          <a:xfrm>
            <a:off x="2835121" y="3957960"/>
            <a:ext cx="1791300" cy="51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0" name="Google Shape;1440;p30"/>
          <p:cNvSpPr txBox="1"/>
          <p:nvPr>
            <p:ph hasCustomPrompt="1" idx="3" type="title"/>
          </p:nvPr>
        </p:nvSpPr>
        <p:spPr>
          <a:xfrm>
            <a:off x="2835121" y="3052225"/>
            <a:ext cx="1791300" cy="59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441" name="Google Shape;1441;p30"/>
          <p:cNvSpPr txBox="1"/>
          <p:nvPr>
            <p:ph idx="4" type="subTitle"/>
          </p:nvPr>
        </p:nvSpPr>
        <p:spPr>
          <a:xfrm>
            <a:off x="4747122" y="3957975"/>
            <a:ext cx="1791300" cy="51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2" name="Google Shape;1442;p30"/>
          <p:cNvSpPr txBox="1"/>
          <p:nvPr>
            <p:ph hasCustomPrompt="1" idx="5" type="title"/>
          </p:nvPr>
        </p:nvSpPr>
        <p:spPr>
          <a:xfrm>
            <a:off x="4747122" y="3052225"/>
            <a:ext cx="1791300" cy="590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4000"/>
              <a:buNone/>
              <a:defRPr/>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a:r>
              <a:t>xx%</a:t>
            </a:r>
          </a:p>
        </p:txBody>
      </p:sp>
      <p:sp>
        <p:nvSpPr>
          <p:cNvPr id="1443" name="Google Shape;1443;p30"/>
          <p:cNvSpPr txBox="1"/>
          <p:nvPr>
            <p:ph idx="6" type="subTitle"/>
          </p:nvPr>
        </p:nvSpPr>
        <p:spPr>
          <a:xfrm>
            <a:off x="923119" y="3623545"/>
            <a:ext cx="1791300" cy="456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44" name="Google Shape;1444;p30"/>
          <p:cNvSpPr txBox="1"/>
          <p:nvPr>
            <p:ph idx="7" type="subTitle"/>
          </p:nvPr>
        </p:nvSpPr>
        <p:spPr>
          <a:xfrm>
            <a:off x="2835121" y="3622722"/>
            <a:ext cx="1791300" cy="456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45" name="Google Shape;1445;p30"/>
          <p:cNvSpPr txBox="1"/>
          <p:nvPr>
            <p:ph idx="8" type="subTitle"/>
          </p:nvPr>
        </p:nvSpPr>
        <p:spPr>
          <a:xfrm>
            <a:off x="4747122" y="3623546"/>
            <a:ext cx="1791300" cy="456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i="1" sz="2400">
                <a:solidFill>
                  <a:schemeClr val="accent2"/>
                </a:solidFill>
              </a:defRPr>
            </a:lvl2pPr>
            <a:lvl3pPr lvl="2" rtl="0">
              <a:spcBef>
                <a:spcPts val="0"/>
              </a:spcBef>
              <a:spcAft>
                <a:spcPts val="0"/>
              </a:spcAft>
              <a:buClr>
                <a:schemeClr val="accent2"/>
              </a:buClr>
              <a:buSzPts val="2400"/>
              <a:buNone/>
              <a:defRPr i="1" sz="2400">
                <a:solidFill>
                  <a:schemeClr val="accent2"/>
                </a:solidFill>
              </a:defRPr>
            </a:lvl3pPr>
            <a:lvl4pPr lvl="3" rtl="0">
              <a:spcBef>
                <a:spcPts val="0"/>
              </a:spcBef>
              <a:spcAft>
                <a:spcPts val="0"/>
              </a:spcAft>
              <a:buClr>
                <a:schemeClr val="accent2"/>
              </a:buClr>
              <a:buSzPts val="2400"/>
              <a:buNone/>
              <a:defRPr i="1" sz="2400">
                <a:solidFill>
                  <a:schemeClr val="accent2"/>
                </a:solidFill>
              </a:defRPr>
            </a:lvl4pPr>
            <a:lvl5pPr lvl="4" rtl="0">
              <a:spcBef>
                <a:spcPts val="0"/>
              </a:spcBef>
              <a:spcAft>
                <a:spcPts val="0"/>
              </a:spcAft>
              <a:buClr>
                <a:schemeClr val="accent2"/>
              </a:buClr>
              <a:buSzPts val="2400"/>
              <a:buNone/>
              <a:defRPr i="1" sz="2400">
                <a:solidFill>
                  <a:schemeClr val="accent2"/>
                </a:solidFill>
              </a:defRPr>
            </a:lvl5pPr>
            <a:lvl6pPr lvl="5" rtl="0">
              <a:spcBef>
                <a:spcPts val="0"/>
              </a:spcBef>
              <a:spcAft>
                <a:spcPts val="0"/>
              </a:spcAft>
              <a:buClr>
                <a:schemeClr val="accent2"/>
              </a:buClr>
              <a:buSzPts val="2400"/>
              <a:buNone/>
              <a:defRPr i="1" sz="2400">
                <a:solidFill>
                  <a:schemeClr val="accent2"/>
                </a:solidFill>
              </a:defRPr>
            </a:lvl6pPr>
            <a:lvl7pPr lvl="6" rtl="0">
              <a:spcBef>
                <a:spcPts val="0"/>
              </a:spcBef>
              <a:spcAft>
                <a:spcPts val="0"/>
              </a:spcAft>
              <a:buClr>
                <a:schemeClr val="accent2"/>
              </a:buClr>
              <a:buSzPts val="2400"/>
              <a:buNone/>
              <a:defRPr i="1" sz="2400">
                <a:solidFill>
                  <a:schemeClr val="accent2"/>
                </a:solidFill>
              </a:defRPr>
            </a:lvl7pPr>
            <a:lvl8pPr lvl="7" rtl="0">
              <a:spcBef>
                <a:spcPts val="0"/>
              </a:spcBef>
              <a:spcAft>
                <a:spcPts val="0"/>
              </a:spcAft>
              <a:buClr>
                <a:schemeClr val="accent2"/>
              </a:buClr>
              <a:buSzPts val="2400"/>
              <a:buNone/>
              <a:defRPr i="1" sz="2400">
                <a:solidFill>
                  <a:schemeClr val="accent2"/>
                </a:solidFill>
              </a:defRPr>
            </a:lvl8pPr>
            <a:lvl9pPr lvl="8" rtl="0">
              <a:spcBef>
                <a:spcPts val="0"/>
              </a:spcBef>
              <a:spcAft>
                <a:spcPts val="0"/>
              </a:spcAft>
              <a:buClr>
                <a:schemeClr val="accent2"/>
              </a:buClr>
              <a:buSzPts val="2400"/>
              <a:buNone/>
              <a:defRPr i="1" sz="2400">
                <a:solidFill>
                  <a:schemeClr val="accent2"/>
                </a:solidFill>
              </a:defRPr>
            </a:lvl9pPr>
          </a:lstStyle>
          <a:p/>
        </p:txBody>
      </p:sp>
      <p:sp>
        <p:nvSpPr>
          <p:cNvPr id="1446" name="Google Shape;1446;p30"/>
          <p:cNvSpPr txBox="1"/>
          <p:nvPr>
            <p:ph idx="9"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9" name="Shape 109"/>
        <p:cNvGrpSpPr/>
        <p:nvPr/>
      </p:nvGrpSpPr>
      <p:grpSpPr>
        <a:xfrm>
          <a:off x="0" y="0"/>
          <a:ext cx="0" cy="0"/>
          <a:chOff x="0" y="0"/>
          <a:chExt cx="0" cy="0"/>
        </a:xfrm>
      </p:grpSpPr>
      <p:grpSp>
        <p:nvGrpSpPr>
          <p:cNvPr id="110" name="Google Shape;110;p4"/>
          <p:cNvGrpSpPr/>
          <p:nvPr/>
        </p:nvGrpSpPr>
        <p:grpSpPr>
          <a:xfrm>
            <a:off x="7" y="-38100"/>
            <a:ext cx="9144000" cy="5219700"/>
            <a:chOff x="-43" y="-76200"/>
            <a:chExt cx="9144000" cy="5219700"/>
          </a:xfrm>
        </p:grpSpPr>
        <p:cxnSp>
          <p:nvCxnSpPr>
            <p:cNvPr id="111" name="Google Shape;111;p4"/>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2" name="Google Shape;112;p4"/>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3" name="Google Shape;113;p4"/>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4" name="Google Shape;114;p4"/>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4"/>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6" name="Google Shape;116;p4"/>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7" name="Google Shape;117;p4"/>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8" name="Google Shape;118;p4"/>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19" name="Google Shape;119;p4"/>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0" name="Google Shape;120;p4"/>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1" name="Google Shape;121;p4"/>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2" name="Google Shape;122;p4"/>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3" name="Google Shape;123;p4"/>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4" name="Google Shape;124;p4"/>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5" name="Google Shape;125;p4"/>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6" name="Google Shape;126;p4"/>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7" name="Google Shape;127;p4"/>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4"/>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29" name="Google Shape;129;p4"/>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0" name="Google Shape;130;p4"/>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4"/>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2" name="Google Shape;132;p4"/>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4"/>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4" name="Google Shape;134;p4"/>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5" name="Google Shape;135;p4"/>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6" name="Google Shape;136;p4"/>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4"/>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8" name="Google Shape;138;p4"/>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39" name="Google Shape;139;p4"/>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0" name="Google Shape;140;p4"/>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1" name="Google Shape;141;p4"/>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4"/>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3" name="Google Shape;143;p4"/>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4" name="Google Shape;144;p4"/>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5" name="Google Shape;145;p4"/>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6" name="Google Shape;146;p4"/>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7" name="Google Shape;147;p4"/>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 name="Google Shape;148;p4"/>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4"/>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4"/>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4"/>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2" name="Google Shape;152;p4"/>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4"/>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 name="Google Shape;154;p4"/>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5" name="Google Shape;155;p4"/>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4"/>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57" name="Google Shape;157;p4"/>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txBox="1"/>
          <p:nvPr>
            <p:ph idx="1" type="body"/>
          </p:nvPr>
        </p:nvSpPr>
        <p:spPr>
          <a:xfrm>
            <a:off x="999150" y="1392625"/>
            <a:ext cx="4516500" cy="1515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59" name="Google Shape;159;p4"/>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447" name="Shape 1447"/>
        <p:cNvGrpSpPr/>
        <p:nvPr/>
      </p:nvGrpSpPr>
      <p:grpSpPr>
        <a:xfrm>
          <a:off x="0" y="0"/>
          <a:ext cx="0" cy="0"/>
          <a:chOff x="0" y="0"/>
          <a:chExt cx="0" cy="0"/>
        </a:xfrm>
      </p:grpSpPr>
      <p:grpSp>
        <p:nvGrpSpPr>
          <p:cNvPr id="1448" name="Google Shape;1448;p31"/>
          <p:cNvGrpSpPr/>
          <p:nvPr/>
        </p:nvGrpSpPr>
        <p:grpSpPr>
          <a:xfrm>
            <a:off x="7" y="-38100"/>
            <a:ext cx="9144000" cy="5219700"/>
            <a:chOff x="-43" y="-76200"/>
            <a:chExt cx="9144000" cy="5219700"/>
          </a:xfrm>
        </p:grpSpPr>
        <p:cxnSp>
          <p:nvCxnSpPr>
            <p:cNvPr id="1449" name="Google Shape;1449;p31"/>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0" name="Google Shape;1450;p31"/>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1" name="Google Shape;1451;p31"/>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2" name="Google Shape;1452;p31"/>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3" name="Google Shape;1453;p31"/>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4" name="Google Shape;1454;p31"/>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5" name="Google Shape;1455;p31"/>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6" name="Google Shape;1456;p31"/>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7" name="Google Shape;1457;p31"/>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8" name="Google Shape;1458;p31"/>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59" name="Google Shape;1459;p31"/>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0" name="Google Shape;1460;p31"/>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1" name="Google Shape;1461;p31"/>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2" name="Google Shape;1462;p31"/>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3" name="Google Shape;1463;p31"/>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4" name="Google Shape;1464;p31"/>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5" name="Google Shape;1465;p31"/>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6" name="Google Shape;1466;p31"/>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7" name="Google Shape;1467;p31"/>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8" name="Google Shape;1468;p31"/>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69" name="Google Shape;1469;p31"/>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0" name="Google Shape;1470;p31"/>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1" name="Google Shape;1471;p31"/>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2" name="Google Shape;1472;p31"/>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3" name="Google Shape;1473;p31"/>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4" name="Google Shape;1474;p31"/>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5" name="Google Shape;1475;p31"/>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6" name="Google Shape;1476;p31"/>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7" name="Google Shape;1477;p31"/>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8" name="Google Shape;1478;p31"/>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479" name="Google Shape;1479;p31"/>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0" name="Google Shape;1480;p31"/>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1" name="Google Shape;1481;p31"/>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2" name="Google Shape;1482;p31"/>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3" name="Google Shape;1483;p31"/>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4" name="Google Shape;1484;p31"/>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5" name="Google Shape;1485;p31"/>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6" name="Google Shape;1486;p31"/>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7" name="Google Shape;1487;p31"/>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8" name="Google Shape;1488;p31"/>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89" name="Google Shape;1489;p31"/>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0" name="Google Shape;1490;p31"/>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1" name="Google Shape;1491;p31"/>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2" name="Google Shape;1492;p31"/>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3" name="Google Shape;1493;p31"/>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494" name="Google Shape;1494;p31"/>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495" name="Google Shape;1495;p31"/>
          <p:cNvSpPr txBox="1"/>
          <p:nvPr/>
        </p:nvSpPr>
        <p:spPr>
          <a:xfrm>
            <a:off x="715625" y="3825650"/>
            <a:ext cx="3223200" cy="780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lnSpc>
                <a:spcPct val="100000"/>
              </a:lnSpc>
              <a:spcBef>
                <a:spcPts val="300"/>
              </a:spcBef>
              <a:spcAft>
                <a:spcPts val="0"/>
              </a:spcAft>
              <a:buNone/>
            </a:pPr>
            <a:r>
              <a:rPr b="1" lang="en" sz="1100">
                <a:solidFill>
                  <a:schemeClr val="dk1"/>
                </a:solidFill>
                <a:latin typeface="Nunito"/>
                <a:ea typeface="Nunito"/>
                <a:cs typeface="Nunito"/>
                <a:sym typeface="Nunito"/>
              </a:rPr>
              <a:t>CREDITS:</a:t>
            </a:r>
            <a:r>
              <a:rPr lang="en" sz="1100">
                <a:solidFill>
                  <a:schemeClr val="dk1"/>
                </a:solidFill>
                <a:latin typeface="Nunito"/>
                <a:ea typeface="Nunito"/>
                <a:cs typeface="Nunito"/>
                <a:sym typeface="Nunito"/>
              </a:rPr>
              <a:t> This presentation template was created by </a:t>
            </a:r>
            <a:r>
              <a:rPr b="1" lang="en" sz="1100">
                <a:solidFill>
                  <a:schemeClr val="hlink"/>
                </a:solidFill>
                <a:uFill>
                  <a:noFill/>
                </a:uFill>
                <a:latin typeface="Nunito"/>
                <a:ea typeface="Nunito"/>
                <a:cs typeface="Nunito"/>
                <a:sym typeface="Nunito"/>
                <a:hlinkClick r:id="rId2"/>
              </a:rPr>
              <a:t>Slidesgo</a:t>
            </a:r>
            <a:r>
              <a:rPr lang="en" sz="1100">
                <a:solidFill>
                  <a:schemeClr val="dk1"/>
                </a:solidFill>
                <a:latin typeface="Nunito"/>
                <a:ea typeface="Nunito"/>
                <a:cs typeface="Nunito"/>
                <a:sym typeface="Nunito"/>
              </a:rPr>
              <a:t>, including icons by </a:t>
            </a:r>
            <a:r>
              <a:rPr b="1" lang="en" sz="1100">
                <a:solidFill>
                  <a:schemeClr val="dk1"/>
                </a:solidFill>
                <a:uFill>
                  <a:noFill/>
                </a:uFill>
                <a:latin typeface="Nunito"/>
                <a:ea typeface="Nunito"/>
                <a:cs typeface="Nunito"/>
                <a:sym typeface="Nunito"/>
                <a:hlinkClick r:id="rId3">
                  <a:extLst>
                    <a:ext uri="{A12FA001-AC4F-418D-AE19-62706E023703}">
                      <ahyp:hlinkClr val="tx"/>
                    </a:ext>
                  </a:extLst>
                </a:hlinkClick>
              </a:rPr>
              <a:t>Flaticon</a:t>
            </a:r>
            <a:r>
              <a:rPr lang="en" sz="1100">
                <a:solidFill>
                  <a:schemeClr val="dk1"/>
                </a:solidFill>
                <a:latin typeface="Nunito"/>
                <a:ea typeface="Nunito"/>
                <a:cs typeface="Nunito"/>
                <a:sym typeface="Nunito"/>
              </a:rPr>
              <a:t>, infographics &amp; images by </a:t>
            </a:r>
            <a:r>
              <a:rPr b="1" lang="en" sz="1100">
                <a:solidFill>
                  <a:schemeClr val="dk1"/>
                </a:solidFill>
                <a:uFill>
                  <a:noFill/>
                </a:uFill>
                <a:latin typeface="Nunito"/>
                <a:ea typeface="Nunito"/>
                <a:cs typeface="Nunito"/>
                <a:sym typeface="Nunito"/>
                <a:hlinkClick r:id="rId4">
                  <a:extLst>
                    <a:ext uri="{A12FA001-AC4F-418D-AE19-62706E023703}">
                      <ahyp:hlinkClr val="tx"/>
                    </a:ext>
                  </a:extLst>
                </a:hlinkClick>
              </a:rPr>
              <a:t>Freepik</a:t>
            </a:r>
            <a:r>
              <a:rPr lang="en" sz="1100">
                <a:solidFill>
                  <a:schemeClr val="dk1"/>
                </a:solidFill>
                <a:latin typeface="Nunito"/>
                <a:ea typeface="Nunito"/>
                <a:cs typeface="Nunito"/>
                <a:sym typeface="Nunito"/>
              </a:rPr>
              <a:t> </a:t>
            </a:r>
            <a:endParaRPr sz="1100">
              <a:solidFill>
                <a:schemeClr val="dk1"/>
              </a:solidFill>
              <a:latin typeface="Nunito"/>
              <a:ea typeface="Nunito"/>
              <a:cs typeface="Nunito"/>
              <a:sym typeface="Nunito"/>
            </a:endParaRPr>
          </a:p>
        </p:txBody>
      </p:sp>
      <p:sp>
        <p:nvSpPr>
          <p:cNvPr id="1496" name="Google Shape;1496;p31"/>
          <p:cNvSpPr txBox="1"/>
          <p:nvPr>
            <p:ph type="ctrTitle"/>
          </p:nvPr>
        </p:nvSpPr>
        <p:spPr>
          <a:xfrm>
            <a:off x="4375690" y="851375"/>
            <a:ext cx="3577800" cy="780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5200"/>
              <a:buNone/>
              <a:defRPr sz="5500">
                <a:solidFill>
                  <a:schemeClr val="dk1"/>
                </a:solidFill>
              </a:defRPr>
            </a:lvl1pPr>
            <a:lvl2pPr lvl="1"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rtl="0" algn="ctr">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p:txBody>
      </p:sp>
      <p:sp>
        <p:nvSpPr>
          <p:cNvPr id="1497" name="Google Shape;1497;p31"/>
          <p:cNvSpPr txBox="1"/>
          <p:nvPr>
            <p:ph idx="1" type="subTitle"/>
          </p:nvPr>
        </p:nvSpPr>
        <p:spPr>
          <a:xfrm>
            <a:off x="4375690" y="1683875"/>
            <a:ext cx="3577800" cy="128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Poppins Black"/>
              <a:buNone/>
              <a:defRPr sz="2000"/>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498" name="Shape 1498"/>
        <p:cNvGrpSpPr/>
        <p:nvPr/>
      </p:nvGrpSpPr>
      <p:grpSpPr>
        <a:xfrm>
          <a:off x="0" y="0"/>
          <a:ext cx="0" cy="0"/>
          <a:chOff x="0" y="0"/>
          <a:chExt cx="0" cy="0"/>
        </a:xfrm>
      </p:grpSpPr>
      <p:grpSp>
        <p:nvGrpSpPr>
          <p:cNvPr id="1499" name="Google Shape;1499;p32"/>
          <p:cNvGrpSpPr/>
          <p:nvPr/>
        </p:nvGrpSpPr>
        <p:grpSpPr>
          <a:xfrm>
            <a:off x="7" y="-38100"/>
            <a:ext cx="9144000" cy="5219700"/>
            <a:chOff x="-43" y="-76200"/>
            <a:chExt cx="9144000" cy="5219700"/>
          </a:xfrm>
        </p:grpSpPr>
        <p:cxnSp>
          <p:nvCxnSpPr>
            <p:cNvPr id="1500" name="Google Shape;1500;p32"/>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1" name="Google Shape;1501;p32"/>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2" name="Google Shape;1502;p32"/>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3" name="Google Shape;1503;p32"/>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4" name="Google Shape;1504;p32"/>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5" name="Google Shape;1505;p32"/>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6" name="Google Shape;1506;p32"/>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7" name="Google Shape;1507;p32"/>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8" name="Google Shape;1508;p32"/>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09" name="Google Shape;1509;p32"/>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0" name="Google Shape;1510;p32"/>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1" name="Google Shape;1511;p32"/>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2" name="Google Shape;1512;p32"/>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3" name="Google Shape;1513;p32"/>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4" name="Google Shape;1514;p32"/>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5" name="Google Shape;1515;p32"/>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6" name="Google Shape;1516;p32"/>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7" name="Google Shape;1517;p32"/>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8" name="Google Shape;1518;p32"/>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19" name="Google Shape;1519;p32"/>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0" name="Google Shape;1520;p32"/>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1" name="Google Shape;1521;p32"/>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2" name="Google Shape;1522;p32"/>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3" name="Google Shape;1523;p32"/>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4" name="Google Shape;1524;p32"/>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5" name="Google Shape;1525;p32"/>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6" name="Google Shape;1526;p32"/>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7" name="Google Shape;1527;p32"/>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8" name="Google Shape;1528;p32"/>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29" name="Google Shape;1529;p32"/>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530" name="Google Shape;1530;p32"/>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1" name="Google Shape;1531;p32"/>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2" name="Google Shape;1532;p32"/>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3" name="Google Shape;1533;p32"/>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4" name="Google Shape;1534;p32"/>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5" name="Google Shape;1535;p32"/>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6" name="Google Shape;1536;p32"/>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7" name="Google Shape;1537;p32"/>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8" name="Google Shape;1538;p32"/>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39" name="Google Shape;1539;p32"/>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0" name="Google Shape;1540;p32"/>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1" name="Google Shape;1541;p32"/>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2" name="Google Shape;1542;p32"/>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3" name="Google Shape;1543;p32"/>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4" name="Google Shape;1544;p32"/>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545" name="Google Shape;1545;p32"/>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546" name="Google Shape;1546;p32"/>
          <p:cNvSpPr/>
          <p:nvPr/>
        </p:nvSpPr>
        <p:spPr>
          <a:xfrm>
            <a:off x="715625" y="543200"/>
            <a:ext cx="7718100" cy="2530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 name="Google Shape;1547;p32"/>
          <p:cNvGrpSpPr/>
          <p:nvPr/>
        </p:nvGrpSpPr>
        <p:grpSpPr>
          <a:xfrm>
            <a:off x="879258" y="402095"/>
            <a:ext cx="7385477" cy="511271"/>
            <a:chOff x="784421" y="402095"/>
            <a:chExt cx="7385477" cy="511271"/>
          </a:xfrm>
        </p:grpSpPr>
        <p:grpSp>
          <p:nvGrpSpPr>
            <p:cNvPr id="1548" name="Google Shape;1548;p32"/>
            <p:cNvGrpSpPr/>
            <p:nvPr/>
          </p:nvGrpSpPr>
          <p:grpSpPr>
            <a:xfrm>
              <a:off x="784421" y="402095"/>
              <a:ext cx="325269" cy="511271"/>
              <a:chOff x="1471100" y="1593200"/>
              <a:chExt cx="235600" cy="370325"/>
            </a:xfrm>
          </p:grpSpPr>
          <p:sp>
            <p:nvSpPr>
              <p:cNvPr id="1549" name="Google Shape;1549;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 name="Google Shape;1552;p32"/>
            <p:cNvGrpSpPr/>
            <p:nvPr/>
          </p:nvGrpSpPr>
          <p:grpSpPr>
            <a:xfrm>
              <a:off x="1288721" y="402095"/>
              <a:ext cx="325269" cy="511271"/>
              <a:chOff x="1471100" y="1593200"/>
              <a:chExt cx="235600" cy="370325"/>
            </a:xfrm>
          </p:grpSpPr>
          <p:sp>
            <p:nvSpPr>
              <p:cNvPr id="1553" name="Google Shape;1553;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32"/>
            <p:cNvGrpSpPr/>
            <p:nvPr/>
          </p:nvGrpSpPr>
          <p:grpSpPr>
            <a:xfrm>
              <a:off x="1793022" y="402095"/>
              <a:ext cx="325269" cy="511271"/>
              <a:chOff x="1471100" y="1593200"/>
              <a:chExt cx="235600" cy="370325"/>
            </a:xfrm>
          </p:grpSpPr>
          <p:sp>
            <p:nvSpPr>
              <p:cNvPr id="1557" name="Google Shape;1557;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32"/>
            <p:cNvGrpSpPr/>
            <p:nvPr/>
          </p:nvGrpSpPr>
          <p:grpSpPr>
            <a:xfrm>
              <a:off x="2297323" y="402095"/>
              <a:ext cx="325269" cy="511271"/>
              <a:chOff x="1471100" y="1593200"/>
              <a:chExt cx="235600" cy="370325"/>
            </a:xfrm>
          </p:grpSpPr>
          <p:sp>
            <p:nvSpPr>
              <p:cNvPr id="1561" name="Google Shape;1561;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32"/>
            <p:cNvGrpSpPr/>
            <p:nvPr/>
          </p:nvGrpSpPr>
          <p:grpSpPr>
            <a:xfrm>
              <a:off x="2801624" y="402095"/>
              <a:ext cx="325269" cy="511271"/>
              <a:chOff x="1471100" y="1593200"/>
              <a:chExt cx="235600" cy="370325"/>
            </a:xfrm>
          </p:grpSpPr>
          <p:sp>
            <p:nvSpPr>
              <p:cNvPr id="1565" name="Google Shape;1565;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 name="Google Shape;1568;p32"/>
            <p:cNvGrpSpPr/>
            <p:nvPr/>
          </p:nvGrpSpPr>
          <p:grpSpPr>
            <a:xfrm>
              <a:off x="3305925" y="402095"/>
              <a:ext cx="325269" cy="511271"/>
              <a:chOff x="1471100" y="1593200"/>
              <a:chExt cx="235600" cy="370325"/>
            </a:xfrm>
          </p:grpSpPr>
          <p:sp>
            <p:nvSpPr>
              <p:cNvPr id="1569" name="Google Shape;1569;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32"/>
            <p:cNvGrpSpPr/>
            <p:nvPr/>
          </p:nvGrpSpPr>
          <p:grpSpPr>
            <a:xfrm>
              <a:off x="3810225" y="402095"/>
              <a:ext cx="325269" cy="511271"/>
              <a:chOff x="1471100" y="1593200"/>
              <a:chExt cx="235600" cy="370325"/>
            </a:xfrm>
          </p:grpSpPr>
          <p:sp>
            <p:nvSpPr>
              <p:cNvPr id="1573" name="Google Shape;1573;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32"/>
            <p:cNvGrpSpPr/>
            <p:nvPr/>
          </p:nvGrpSpPr>
          <p:grpSpPr>
            <a:xfrm>
              <a:off x="4314526" y="402095"/>
              <a:ext cx="325269" cy="511271"/>
              <a:chOff x="1471100" y="1593200"/>
              <a:chExt cx="235600" cy="370325"/>
            </a:xfrm>
          </p:grpSpPr>
          <p:sp>
            <p:nvSpPr>
              <p:cNvPr id="1577" name="Google Shape;1577;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2"/>
            <p:cNvGrpSpPr/>
            <p:nvPr/>
          </p:nvGrpSpPr>
          <p:grpSpPr>
            <a:xfrm>
              <a:off x="4818827" y="402095"/>
              <a:ext cx="325269" cy="511271"/>
              <a:chOff x="1471100" y="1593200"/>
              <a:chExt cx="235600" cy="370325"/>
            </a:xfrm>
          </p:grpSpPr>
          <p:sp>
            <p:nvSpPr>
              <p:cNvPr id="1581" name="Google Shape;1581;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32"/>
            <p:cNvGrpSpPr/>
            <p:nvPr/>
          </p:nvGrpSpPr>
          <p:grpSpPr>
            <a:xfrm>
              <a:off x="5323128" y="402095"/>
              <a:ext cx="325269" cy="511271"/>
              <a:chOff x="1471100" y="1593200"/>
              <a:chExt cx="235600" cy="370325"/>
            </a:xfrm>
          </p:grpSpPr>
          <p:sp>
            <p:nvSpPr>
              <p:cNvPr id="1585" name="Google Shape;1585;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32"/>
            <p:cNvGrpSpPr/>
            <p:nvPr/>
          </p:nvGrpSpPr>
          <p:grpSpPr>
            <a:xfrm>
              <a:off x="5827429" y="402095"/>
              <a:ext cx="325269" cy="511271"/>
              <a:chOff x="1471100" y="1593200"/>
              <a:chExt cx="235600" cy="370325"/>
            </a:xfrm>
          </p:grpSpPr>
          <p:sp>
            <p:nvSpPr>
              <p:cNvPr id="1589" name="Google Shape;1589;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32"/>
            <p:cNvGrpSpPr/>
            <p:nvPr/>
          </p:nvGrpSpPr>
          <p:grpSpPr>
            <a:xfrm>
              <a:off x="6331729" y="402095"/>
              <a:ext cx="325269" cy="511271"/>
              <a:chOff x="1471100" y="1593200"/>
              <a:chExt cx="235600" cy="370325"/>
            </a:xfrm>
          </p:grpSpPr>
          <p:sp>
            <p:nvSpPr>
              <p:cNvPr id="1593" name="Google Shape;1593;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32"/>
            <p:cNvGrpSpPr/>
            <p:nvPr/>
          </p:nvGrpSpPr>
          <p:grpSpPr>
            <a:xfrm>
              <a:off x="6836029" y="402095"/>
              <a:ext cx="325269" cy="511271"/>
              <a:chOff x="1471100" y="1593200"/>
              <a:chExt cx="235600" cy="370325"/>
            </a:xfrm>
          </p:grpSpPr>
          <p:sp>
            <p:nvSpPr>
              <p:cNvPr id="1597" name="Google Shape;1597;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32"/>
            <p:cNvGrpSpPr/>
            <p:nvPr/>
          </p:nvGrpSpPr>
          <p:grpSpPr>
            <a:xfrm>
              <a:off x="7340329" y="402095"/>
              <a:ext cx="325269" cy="511271"/>
              <a:chOff x="1471100" y="1593200"/>
              <a:chExt cx="235600" cy="370325"/>
            </a:xfrm>
          </p:grpSpPr>
          <p:sp>
            <p:nvSpPr>
              <p:cNvPr id="1601" name="Google Shape;1601;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32"/>
            <p:cNvGrpSpPr/>
            <p:nvPr/>
          </p:nvGrpSpPr>
          <p:grpSpPr>
            <a:xfrm>
              <a:off x="7844629" y="402095"/>
              <a:ext cx="325269" cy="511271"/>
              <a:chOff x="1471100" y="1593200"/>
              <a:chExt cx="235600" cy="370325"/>
            </a:xfrm>
          </p:grpSpPr>
          <p:sp>
            <p:nvSpPr>
              <p:cNvPr id="1605" name="Google Shape;1605;p32"/>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2"/>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2"/>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8" name="Google Shape;1608;p32"/>
          <p:cNvSpPr/>
          <p:nvPr/>
        </p:nvSpPr>
        <p:spPr>
          <a:xfrm>
            <a:off x="715625" y="3406900"/>
            <a:ext cx="3073800" cy="13656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2"/>
          <p:cNvSpPr/>
          <p:nvPr/>
        </p:nvSpPr>
        <p:spPr>
          <a:xfrm>
            <a:off x="4399950" y="3406900"/>
            <a:ext cx="4033800" cy="13656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0" name="Google Shape;1610;p32"/>
          <p:cNvGrpSpPr/>
          <p:nvPr/>
        </p:nvGrpSpPr>
        <p:grpSpPr>
          <a:xfrm>
            <a:off x="4031919" y="3569172"/>
            <a:ext cx="531539" cy="1041063"/>
            <a:chOff x="4031919" y="3569172"/>
            <a:chExt cx="531539" cy="1041063"/>
          </a:xfrm>
        </p:grpSpPr>
        <p:grpSp>
          <p:nvGrpSpPr>
            <p:cNvPr id="1611" name="Google Shape;1611;p32"/>
            <p:cNvGrpSpPr/>
            <p:nvPr/>
          </p:nvGrpSpPr>
          <p:grpSpPr>
            <a:xfrm>
              <a:off x="4031919" y="3569172"/>
              <a:ext cx="531539" cy="155710"/>
              <a:chOff x="1780525" y="2859350"/>
              <a:chExt cx="387250" cy="113450"/>
            </a:xfrm>
          </p:grpSpPr>
          <p:sp>
            <p:nvSpPr>
              <p:cNvPr id="1612" name="Google Shape;1612;p3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32"/>
            <p:cNvGrpSpPr/>
            <p:nvPr/>
          </p:nvGrpSpPr>
          <p:grpSpPr>
            <a:xfrm>
              <a:off x="4031919" y="3864286"/>
              <a:ext cx="531539" cy="155710"/>
              <a:chOff x="1780525" y="2859350"/>
              <a:chExt cx="387250" cy="113450"/>
            </a:xfrm>
          </p:grpSpPr>
          <p:sp>
            <p:nvSpPr>
              <p:cNvPr id="1616" name="Google Shape;1616;p3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32"/>
            <p:cNvGrpSpPr/>
            <p:nvPr/>
          </p:nvGrpSpPr>
          <p:grpSpPr>
            <a:xfrm>
              <a:off x="4031919" y="4159400"/>
              <a:ext cx="531539" cy="155710"/>
              <a:chOff x="1780525" y="2859350"/>
              <a:chExt cx="387250" cy="113450"/>
            </a:xfrm>
          </p:grpSpPr>
          <p:sp>
            <p:nvSpPr>
              <p:cNvPr id="1620" name="Google Shape;1620;p3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32"/>
            <p:cNvGrpSpPr/>
            <p:nvPr/>
          </p:nvGrpSpPr>
          <p:grpSpPr>
            <a:xfrm>
              <a:off x="4031919" y="4454525"/>
              <a:ext cx="531539" cy="155710"/>
              <a:chOff x="1780525" y="2859350"/>
              <a:chExt cx="387250" cy="113450"/>
            </a:xfrm>
          </p:grpSpPr>
          <p:sp>
            <p:nvSpPr>
              <p:cNvPr id="1624" name="Google Shape;1624;p3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1627" name="Shape 1627"/>
        <p:cNvGrpSpPr/>
        <p:nvPr/>
      </p:nvGrpSpPr>
      <p:grpSpPr>
        <a:xfrm>
          <a:off x="0" y="0"/>
          <a:ext cx="0" cy="0"/>
          <a:chOff x="0" y="0"/>
          <a:chExt cx="0" cy="0"/>
        </a:xfrm>
      </p:grpSpPr>
      <p:grpSp>
        <p:nvGrpSpPr>
          <p:cNvPr id="1628" name="Google Shape;1628;p33"/>
          <p:cNvGrpSpPr/>
          <p:nvPr/>
        </p:nvGrpSpPr>
        <p:grpSpPr>
          <a:xfrm>
            <a:off x="7" y="-38100"/>
            <a:ext cx="9144000" cy="5219700"/>
            <a:chOff x="-43" y="-76200"/>
            <a:chExt cx="9144000" cy="5219700"/>
          </a:xfrm>
        </p:grpSpPr>
        <p:cxnSp>
          <p:nvCxnSpPr>
            <p:cNvPr id="1629" name="Google Shape;1629;p33"/>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0" name="Google Shape;1630;p33"/>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1" name="Google Shape;1631;p33"/>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2" name="Google Shape;1632;p33"/>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3" name="Google Shape;1633;p33"/>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4" name="Google Shape;1634;p33"/>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5" name="Google Shape;1635;p33"/>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6" name="Google Shape;1636;p33"/>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7" name="Google Shape;1637;p33"/>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8" name="Google Shape;1638;p33"/>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9" name="Google Shape;1639;p33"/>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0" name="Google Shape;1640;p33"/>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1" name="Google Shape;1641;p33"/>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2" name="Google Shape;1642;p33"/>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3" name="Google Shape;1643;p33"/>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4" name="Google Shape;1644;p33"/>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5" name="Google Shape;1645;p33"/>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6" name="Google Shape;1646;p33"/>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7" name="Google Shape;1647;p33"/>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8" name="Google Shape;1648;p33"/>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9" name="Google Shape;1649;p33"/>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0" name="Google Shape;1650;p33"/>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1" name="Google Shape;1651;p33"/>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2" name="Google Shape;1652;p33"/>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3" name="Google Shape;1653;p33"/>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4" name="Google Shape;1654;p33"/>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5" name="Google Shape;1655;p33"/>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6" name="Google Shape;1656;p33"/>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7" name="Google Shape;1657;p33"/>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8" name="Google Shape;1658;p33"/>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9" name="Google Shape;1659;p33"/>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0" name="Google Shape;1660;p33"/>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1" name="Google Shape;1661;p33"/>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2" name="Google Shape;1662;p33"/>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3" name="Google Shape;1663;p33"/>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4" name="Google Shape;1664;p33"/>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5" name="Google Shape;1665;p33"/>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6" name="Google Shape;1666;p33"/>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7" name="Google Shape;1667;p33"/>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8" name="Google Shape;1668;p33"/>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69" name="Google Shape;1669;p33"/>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70" name="Google Shape;1670;p33"/>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71" name="Google Shape;1671;p33"/>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72" name="Google Shape;1672;p33"/>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73" name="Google Shape;1673;p33"/>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674" name="Google Shape;1674;p33"/>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1675" name="Google Shape;1675;p33"/>
          <p:cNvSpPr/>
          <p:nvPr/>
        </p:nvSpPr>
        <p:spPr>
          <a:xfrm>
            <a:off x="715625" y="543200"/>
            <a:ext cx="1862100" cy="31137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3"/>
          <p:cNvSpPr/>
          <p:nvPr/>
        </p:nvSpPr>
        <p:spPr>
          <a:xfrm>
            <a:off x="5939225" y="2898150"/>
            <a:ext cx="2494500" cy="17574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80" name="Shape 168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81" name="Shape 1681"/>
        <p:cNvGrpSpPr/>
        <p:nvPr/>
      </p:nvGrpSpPr>
      <p:grpSpPr>
        <a:xfrm>
          <a:off x="0" y="0"/>
          <a:ext cx="0" cy="0"/>
          <a:chOff x="0" y="0"/>
          <a:chExt cx="0" cy="0"/>
        </a:xfrm>
      </p:grpSpPr>
      <p:sp>
        <p:nvSpPr>
          <p:cNvPr id="1682" name="Google Shape;1682;p3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grpSp>
        <p:nvGrpSpPr>
          <p:cNvPr id="161" name="Google Shape;161;p5"/>
          <p:cNvGrpSpPr/>
          <p:nvPr/>
        </p:nvGrpSpPr>
        <p:grpSpPr>
          <a:xfrm>
            <a:off x="7" y="-38100"/>
            <a:ext cx="9144000" cy="5219700"/>
            <a:chOff x="-43" y="-76200"/>
            <a:chExt cx="9144000" cy="5219700"/>
          </a:xfrm>
        </p:grpSpPr>
        <p:cxnSp>
          <p:nvCxnSpPr>
            <p:cNvPr id="162" name="Google Shape;162;p5"/>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3" name="Google Shape;163;p5"/>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4" name="Google Shape;164;p5"/>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5" name="Google Shape;165;p5"/>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6" name="Google Shape;166;p5"/>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7" name="Google Shape;167;p5"/>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8" name="Google Shape;168;p5"/>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5"/>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0" name="Google Shape;170;p5"/>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1" name="Google Shape;171;p5"/>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5"/>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5"/>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5"/>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5"/>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5"/>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7" name="Google Shape;177;p5"/>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8" name="Google Shape;178;p5"/>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79" name="Google Shape;179;p5"/>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5"/>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1" name="Google Shape;181;p5"/>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5"/>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5"/>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4" name="Google Shape;184;p5"/>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5"/>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6" name="Google Shape;186;p5"/>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7" name="Google Shape;187;p5"/>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8" name="Google Shape;188;p5"/>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89" name="Google Shape;189;p5"/>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90" name="Google Shape;190;p5"/>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91" name="Google Shape;191;p5"/>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192" name="Google Shape;192;p5"/>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5"/>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4" name="Google Shape;194;p5"/>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5"/>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6" name="Google Shape;196;p5"/>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7" name="Google Shape;197;p5"/>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8" name="Google Shape;198;p5"/>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199" name="Google Shape;199;p5"/>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0" name="Google Shape;200;p5"/>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5"/>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2" name="Google Shape;202;p5"/>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3" name="Google Shape;203;p5"/>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4" name="Google Shape;204;p5"/>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5"/>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6" name="Google Shape;206;p5"/>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5"/>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208" name="Google Shape;208;p5"/>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txBox="1"/>
          <p:nvPr>
            <p:ph idx="1" type="subTitle"/>
          </p:nvPr>
        </p:nvSpPr>
        <p:spPr>
          <a:xfrm>
            <a:off x="3096975" y="3325624"/>
            <a:ext cx="2380200" cy="9441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0" name="Google Shape;210;p5"/>
          <p:cNvSpPr txBox="1"/>
          <p:nvPr>
            <p:ph idx="2" type="subTitle"/>
          </p:nvPr>
        </p:nvSpPr>
        <p:spPr>
          <a:xfrm>
            <a:off x="5713975" y="3325624"/>
            <a:ext cx="2380200" cy="944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1" name="Google Shape;211;p5"/>
          <p:cNvSpPr txBox="1"/>
          <p:nvPr>
            <p:ph idx="3" type="subTitle"/>
          </p:nvPr>
        </p:nvSpPr>
        <p:spPr>
          <a:xfrm>
            <a:off x="3096996" y="2845913"/>
            <a:ext cx="2380200" cy="479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Font typeface="Poppins"/>
              <a:buNone/>
              <a:defRPr sz="2200">
                <a:latin typeface="Jua"/>
                <a:ea typeface="Jua"/>
                <a:cs typeface="Jua"/>
                <a:sym typeface="Ju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
        <p:nvSpPr>
          <p:cNvPr id="212" name="Google Shape;212;p5"/>
          <p:cNvSpPr txBox="1"/>
          <p:nvPr>
            <p:ph idx="4" type="subTitle"/>
          </p:nvPr>
        </p:nvSpPr>
        <p:spPr>
          <a:xfrm>
            <a:off x="5713976" y="2845913"/>
            <a:ext cx="2380200" cy="479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1800"/>
              <a:buFont typeface="Poppins"/>
              <a:buNone/>
              <a:defRPr sz="2200">
                <a:latin typeface="Jua"/>
                <a:ea typeface="Jua"/>
                <a:cs typeface="Jua"/>
                <a:sym typeface="Jua"/>
              </a:defRPr>
            </a:lvl1pPr>
            <a:lvl2pPr lvl="1" rtl="0" algn="ctr">
              <a:spcBef>
                <a:spcPts val="0"/>
              </a:spcBef>
              <a:spcAft>
                <a:spcPts val="0"/>
              </a:spcAft>
              <a:buSzPts val="1800"/>
              <a:buFont typeface="Poppins"/>
              <a:buNone/>
              <a:defRPr b="1" sz="1800">
                <a:latin typeface="Poppins"/>
                <a:ea typeface="Poppins"/>
                <a:cs typeface="Poppins"/>
                <a:sym typeface="Poppins"/>
              </a:defRPr>
            </a:lvl2pPr>
            <a:lvl3pPr lvl="2" rtl="0" algn="ctr">
              <a:spcBef>
                <a:spcPts val="0"/>
              </a:spcBef>
              <a:spcAft>
                <a:spcPts val="0"/>
              </a:spcAft>
              <a:buSzPts val="1800"/>
              <a:buFont typeface="Poppins"/>
              <a:buNone/>
              <a:defRPr b="1" sz="1800">
                <a:latin typeface="Poppins"/>
                <a:ea typeface="Poppins"/>
                <a:cs typeface="Poppins"/>
                <a:sym typeface="Poppins"/>
              </a:defRPr>
            </a:lvl3pPr>
            <a:lvl4pPr lvl="3" rtl="0" algn="ctr">
              <a:spcBef>
                <a:spcPts val="0"/>
              </a:spcBef>
              <a:spcAft>
                <a:spcPts val="0"/>
              </a:spcAft>
              <a:buSzPts val="1800"/>
              <a:buFont typeface="Poppins"/>
              <a:buNone/>
              <a:defRPr b="1" sz="1800">
                <a:latin typeface="Poppins"/>
                <a:ea typeface="Poppins"/>
                <a:cs typeface="Poppins"/>
                <a:sym typeface="Poppins"/>
              </a:defRPr>
            </a:lvl4pPr>
            <a:lvl5pPr lvl="4" rtl="0" algn="ctr">
              <a:spcBef>
                <a:spcPts val="0"/>
              </a:spcBef>
              <a:spcAft>
                <a:spcPts val="0"/>
              </a:spcAft>
              <a:buSzPts val="1800"/>
              <a:buFont typeface="Poppins"/>
              <a:buNone/>
              <a:defRPr b="1" sz="1800">
                <a:latin typeface="Poppins"/>
                <a:ea typeface="Poppins"/>
                <a:cs typeface="Poppins"/>
                <a:sym typeface="Poppins"/>
              </a:defRPr>
            </a:lvl5pPr>
            <a:lvl6pPr lvl="5" rtl="0" algn="ctr">
              <a:spcBef>
                <a:spcPts val="0"/>
              </a:spcBef>
              <a:spcAft>
                <a:spcPts val="0"/>
              </a:spcAft>
              <a:buSzPts val="1800"/>
              <a:buFont typeface="Poppins"/>
              <a:buNone/>
              <a:defRPr b="1" sz="1800">
                <a:latin typeface="Poppins"/>
                <a:ea typeface="Poppins"/>
                <a:cs typeface="Poppins"/>
                <a:sym typeface="Poppins"/>
              </a:defRPr>
            </a:lvl6pPr>
            <a:lvl7pPr lvl="6" rtl="0" algn="ctr">
              <a:spcBef>
                <a:spcPts val="0"/>
              </a:spcBef>
              <a:spcAft>
                <a:spcPts val="0"/>
              </a:spcAft>
              <a:buSzPts val="1800"/>
              <a:buFont typeface="Poppins"/>
              <a:buNone/>
              <a:defRPr b="1" sz="1800">
                <a:latin typeface="Poppins"/>
                <a:ea typeface="Poppins"/>
                <a:cs typeface="Poppins"/>
                <a:sym typeface="Poppins"/>
              </a:defRPr>
            </a:lvl7pPr>
            <a:lvl8pPr lvl="7" rtl="0" algn="ctr">
              <a:spcBef>
                <a:spcPts val="0"/>
              </a:spcBef>
              <a:spcAft>
                <a:spcPts val="0"/>
              </a:spcAft>
              <a:buSzPts val="1800"/>
              <a:buFont typeface="Poppins"/>
              <a:buNone/>
              <a:defRPr b="1" sz="1800">
                <a:latin typeface="Poppins"/>
                <a:ea typeface="Poppins"/>
                <a:cs typeface="Poppins"/>
                <a:sym typeface="Poppins"/>
              </a:defRPr>
            </a:lvl8pPr>
            <a:lvl9pPr lvl="8" rtl="0" algn="ctr">
              <a:spcBef>
                <a:spcPts val="0"/>
              </a:spcBef>
              <a:spcAft>
                <a:spcPts val="0"/>
              </a:spcAft>
              <a:buSzPts val="1800"/>
              <a:buFont typeface="Poppins"/>
              <a:buNone/>
              <a:defRPr b="1" sz="1800">
                <a:latin typeface="Poppins"/>
                <a:ea typeface="Poppins"/>
                <a:cs typeface="Poppins"/>
                <a:sym typeface="Poppins"/>
              </a:defRPr>
            </a:lvl9pPr>
          </a:lstStyle>
          <a:p/>
        </p:txBody>
      </p:sp>
      <p:sp>
        <p:nvSpPr>
          <p:cNvPr id="213" name="Google Shape;213;p5"/>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4" name="Shape 214"/>
        <p:cNvGrpSpPr/>
        <p:nvPr/>
      </p:nvGrpSpPr>
      <p:grpSpPr>
        <a:xfrm>
          <a:off x="0" y="0"/>
          <a:ext cx="0" cy="0"/>
          <a:chOff x="0" y="0"/>
          <a:chExt cx="0" cy="0"/>
        </a:xfrm>
      </p:grpSpPr>
      <p:grpSp>
        <p:nvGrpSpPr>
          <p:cNvPr id="215" name="Google Shape;215;p6"/>
          <p:cNvGrpSpPr/>
          <p:nvPr/>
        </p:nvGrpSpPr>
        <p:grpSpPr>
          <a:xfrm>
            <a:off x="7" y="-38100"/>
            <a:ext cx="9144000" cy="5219700"/>
            <a:chOff x="-43" y="-76200"/>
            <a:chExt cx="9144000" cy="5219700"/>
          </a:xfrm>
        </p:grpSpPr>
        <p:cxnSp>
          <p:nvCxnSpPr>
            <p:cNvPr id="216" name="Google Shape;216;p6"/>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17" name="Google Shape;217;p6"/>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18" name="Google Shape;218;p6"/>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19" name="Google Shape;219;p6"/>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0" name="Google Shape;220;p6"/>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1" name="Google Shape;221;p6"/>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2" name="Google Shape;222;p6"/>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6"/>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4" name="Google Shape;224;p6"/>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5" name="Google Shape;225;p6"/>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6"/>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6"/>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8" name="Google Shape;228;p6"/>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29" name="Google Shape;229;p6"/>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0" name="Google Shape;230;p6"/>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1" name="Google Shape;231;p6"/>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2" name="Google Shape;232;p6"/>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3" name="Google Shape;233;p6"/>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4" name="Google Shape;234;p6"/>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5" name="Google Shape;235;p6"/>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6" name="Google Shape;236;p6"/>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7" name="Google Shape;237;p6"/>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8" name="Google Shape;238;p6"/>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39" name="Google Shape;239;p6"/>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0" name="Google Shape;240;p6"/>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1" name="Google Shape;241;p6"/>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2" name="Google Shape;242;p6"/>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3" name="Google Shape;243;p6"/>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6"/>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5" name="Google Shape;245;p6"/>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46" name="Google Shape;246;p6"/>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47" name="Google Shape;247;p6"/>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48" name="Google Shape;248;p6"/>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49" name="Google Shape;249;p6"/>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0" name="Google Shape;250;p6"/>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1" name="Google Shape;251;p6"/>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6"/>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6"/>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6"/>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5" name="Google Shape;255;p6"/>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6"/>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6"/>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6"/>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59" name="Google Shape;259;p6"/>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6"/>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61" name="Google Shape;261;p6"/>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262" name="Google Shape;262;p6"/>
          <p:cNvSpPr/>
          <p:nvPr/>
        </p:nvSpPr>
        <p:spPr>
          <a:xfrm>
            <a:off x="713250" y="1198475"/>
            <a:ext cx="7717500" cy="3593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4" name="Shape 264"/>
        <p:cNvGrpSpPr/>
        <p:nvPr/>
      </p:nvGrpSpPr>
      <p:grpSpPr>
        <a:xfrm>
          <a:off x="0" y="0"/>
          <a:ext cx="0" cy="0"/>
          <a:chOff x="0" y="0"/>
          <a:chExt cx="0" cy="0"/>
        </a:xfrm>
      </p:grpSpPr>
      <p:grpSp>
        <p:nvGrpSpPr>
          <p:cNvPr id="265" name="Google Shape;265;p7"/>
          <p:cNvGrpSpPr/>
          <p:nvPr/>
        </p:nvGrpSpPr>
        <p:grpSpPr>
          <a:xfrm>
            <a:off x="7" y="-38100"/>
            <a:ext cx="9144000" cy="5219700"/>
            <a:chOff x="-43" y="-76200"/>
            <a:chExt cx="9144000" cy="5219700"/>
          </a:xfrm>
        </p:grpSpPr>
        <p:cxnSp>
          <p:nvCxnSpPr>
            <p:cNvPr id="266" name="Google Shape;266;p7"/>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7"/>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68" name="Google Shape;268;p7"/>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69" name="Google Shape;269;p7"/>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0" name="Google Shape;270;p7"/>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1" name="Google Shape;271;p7"/>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2" name="Google Shape;272;p7"/>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3" name="Google Shape;273;p7"/>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4" name="Google Shape;274;p7"/>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5" name="Google Shape;275;p7"/>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6" name="Google Shape;276;p7"/>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7" name="Google Shape;277;p7"/>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8" name="Google Shape;278;p7"/>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79" name="Google Shape;279;p7"/>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0" name="Google Shape;280;p7"/>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1" name="Google Shape;281;p7"/>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2" name="Google Shape;282;p7"/>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3" name="Google Shape;283;p7"/>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4" name="Google Shape;284;p7"/>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p7"/>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6" name="Google Shape;286;p7"/>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7" name="Google Shape;287;p7"/>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8" name="Google Shape;288;p7"/>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89" name="Google Shape;289;p7"/>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0" name="Google Shape;290;p7"/>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1" name="Google Shape;291;p7"/>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2" name="Google Shape;292;p7"/>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3" name="Google Shape;293;p7"/>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4" name="Google Shape;294;p7"/>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5" name="Google Shape;295;p7"/>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296" name="Google Shape;296;p7"/>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97" name="Google Shape;297;p7"/>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98" name="Google Shape;298;p7"/>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299" name="Google Shape;299;p7"/>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0" name="Google Shape;300;p7"/>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1" name="Google Shape;301;p7"/>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2" name="Google Shape;302;p7"/>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3" name="Google Shape;303;p7"/>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4" name="Google Shape;304;p7"/>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5" name="Google Shape;305;p7"/>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6" name="Google Shape;306;p7"/>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7" name="Google Shape;307;p7"/>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8" name="Google Shape;308;p7"/>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09" name="Google Shape;309;p7"/>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10" name="Google Shape;310;p7"/>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11" name="Google Shape;311;p7"/>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312" name="Google Shape;312;p7"/>
          <p:cNvSpPr txBox="1"/>
          <p:nvPr>
            <p:ph idx="1" type="body"/>
          </p:nvPr>
        </p:nvSpPr>
        <p:spPr>
          <a:xfrm>
            <a:off x="4114650" y="1821150"/>
            <a:ext cx="4316100" cy="22899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3" name="Google Shape;313;p7"/>
          <p:cNvSpPr txBox="1"/>
          <p:nvPr>
            <p:ph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4" name="Shape 314"/>
        <p:cNvGrpSpPr/>
        <p:nvPr/>
      </p:nvGrpSpPr>
      <p:grpSpPr>
        <a:xfrm>
          <a:off x="0" y="0"/>
          <a:ext cx="0" cy="0"/>
          <a:chOff x="0" y="0"/>
          <a:chExt cx="0" cy="0"/>
        </a:xfrm>
      </p:grpSpPr>
      <p:grpSp>
        <p:nvGrpSpPr>
          <p:cNvPr id="315" name="Google Shape;315;p8"/>
          <p:cNvGrpSpPr/>
          <p:nvPr/>
        </p:nvGrpSpPr>
        <p:grpSpPr>
          <a:xfrm>
            <a:off x="7" y="-38100"/>
            <a:ext cx="9144000" cy="5219700"/>
            <a:chOff x="-43" y="-76200"/>
            <a:chExt cx="9144000" cy="5219700"/>
          </a:xfrm>
        </p:grpSpPr>
        <p:cxnSp>
          <p:nvCxnSpPr>
            <p:cNvPr id="316" name="Google Shape;316;p8"/>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17" name="Google Shape;317;p8"/>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18" name="Google Shape;318;p8"/>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19" name="Google Shape;319;p8"/>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0" name="Google Shape;320;p8"/>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1" name="Google Shape;321;p8"/>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2" name="Google Shape;322;p8"/>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3" name="Google Shape;323;p8"/>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8"/>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8"/>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8"/>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8"/>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8"/>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8"/>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0" name="Google Shape;330;p8"/>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1" name="Google Shape;331;p8"/>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2" name="Google Shape;332;p8"/>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3" name="Google Shape;333;p8"/>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4" name="Google Shape;334;p8"/>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5" name="Google Shape;335;p8"/>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6" name="Google Shape;336;p8"/>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7" name="Google Shape;337;p8"/>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8" name="Google Shape;338;p8"/>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39" name="Google Shape;339;p8"/>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0" name="Google Shape;340;p8"/>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1" name="Google Shape;341;p8"/>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2" name="Google Shape;342;p8"/>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3" name="Google Shape;343;p8"/>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4" name="Google Shape;344;p8"/>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5" name="Google Shape;345;p8"/>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46" name="Google Shape;346;p8"/>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47" name="Google Shape;347;p8"/>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48" name="Google Shape;348;p8"/>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49" name="Google Shape;349;p8"/>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0" name="Google Shape;350;p8"/>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1" name="Google Shape;351;p8"/>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2" name="Google Shape;352;p8"/>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3" name="Google Shape;353;p8"/>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4" name="Google Shape;354;p8"/>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5" name="Google Shape;355;p8"/>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6" name="Google Shape;356;p8"/>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7" name="Google Shape;357;p8"/>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8" name="Google Shape;358;p8"/>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59" name="Google Shape;359;p8"/>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60" name="Google Shape;360;p8"/>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61" name="Google Shape;361;p8"/>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362" name="Google Shape;362;p8"/>
          <p:cNvSpPr txBox="1"/>
          <p:nvPr>
            <p:ph type="title"/>
          </p:nvPr>
        </p:nvSpPr>
        <p:spPr>
          <a:xfrm>
            <a:off x="1493100" y="1624275"/>
            <a:ext cx="6157800" cy="18954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algn="ctr">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3" name="Shape 363"/>
        <p:cNvGrpSpPr/>
        <p:nvPr/>
      </p:nvGrpSpPr>
      <p:grpSpPr>
        <a:xfrm>
          <a:off x="0" y="0"/>
          <a:ext cx="0" cy="0"/>
          <a:chOff x="0" y="0"/>
          <a:chExt cx="0" cy="0"/>
        </a:xfrm>
      </p:grpSpPr>
      <p:grpSp>
        <p:nvGrpSpPr>
          <p:cNvPr id="364" name="Google Shape;364;p9"/>
          <p:cNvGrpSpPr/>
          <p:nvPr/>
        </p:nvGrpSpPr>
        <p:grpSpPr>
          <a:xfrm>
            <a:off x="7" y="-38100"/>
            <a:ext cx="9144000" cy="5219700"/>
            <a:chOff x="-43" y="-76200"/>
            <a:chExt cx="9144000" cy="5219700"/>
          </a:xfrm>
        </p:grpSpPr>
        <p:cxnSp>
          <p:nvCxnSpPr>
            <p:cNvPr id="365" name="Google Shape;365;p9"/>
            <p:cNvCxnSpPr/>
            <p:nvPr/>
          </p:nvCxnSpPr>
          <p:spPr>
            <a:xfrm>
              <a:off x="2158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66" name="Google Shape;366;p9"/>
            <p:cNvCxnSpPr/>
            <p:nvPr/>
          </p:nvCxnSpPr>
          <p:spPr>
            <a:xfrm>
              <a:off x="51614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67" name="Google Shape;367;p9"/>
            <p:cNvCxnSpPr/>
            <p:nvPr/>
          </p:nvCxnSpPr>
          <p:spPr>
            <a:xfrm>
              <a:off x="81645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68" name="Google Shape;368;p9"/>
            <p:cNvCxnSpPr/>
            <p:nvPr/>
          </p:nvCxnSpPr>
          <p:spPr>
            <a:xfrm>
              <a:off x="111675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69" name="Google Shape;369;p9"/>
            <p:cNvCxnSpPr/>
            <p:nvPr/>
          </p:nvCxnSpPr>
          <p:spPr>
            <a:xfrm>
              <a:off x="141705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0" name="Google Shape;370;p9"/>
            <p:cNvCxnSpPr/>
            <p:nvPr/>
          </p:nvCxnSpPr>
          <p:spPr>
            <a:xfrm>
              <a:off x="171736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1" name="Google Shape;371;p9"/>
            <p:cNvCxnSpPr/>
            <p:nvPr/>
          </p:nvCxnSpPr>
          <p:spPr>
            <a:xfrm>
              <a:off x="201766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2" name="Google Shape;372;p9"/>
            <p:cNvCxnSpPr/>
            <p:nvPr/>
          </p:nvCxnSpPr>
          <p:spPr>
            <a:xfrm>
              <a:off x="231796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3" name="Google Shape;373;p9"/>
            <p:cNvCxnSpPr/>
            <p:nvPr/>
          </p:nvCxnSpPr>
          <p:spPr>
            <a:xfrm>
              <a:off x="2618271"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4" name="Google Shape;374;p9"/>
            <p:cNvCxnSpPr/>
            <p:nvPr/>
          </p:nvCxnSpPr>
          <p:spPr>
            <a:xfrm>
              <a:off x="291857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5" name="Google Shape;375;p9"/>
            <p:cNvCxnSpPr/>
            <p:nvPr/>
          </p:nvCxnSpPr>
          <p:spPr>
            <a:xfrm>
              <a:off x="3218878"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9"/>
            <p:cNvCxnSpPr/>
            <p:nvPr/>
          </p:nvCxnSpPr>
          <p:spPr>
            <a:xfrm>
              <a:off x="351918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9"/>
            <p:cNvCxnSpPr/>
            <p:nvPr/>
          </p:nvCxnSpPr>
          <p:spPr>
            <a:xfrm>
              <a:off x="381948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9"/>
            <p:cNvCxnSpPr/>
            <p:nvPr/>
          </p:nvCxnSpPr>
          <p:spPr>
            <a:xfrm>
              <a:off x="411978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9"/>
            <p:cNvCxnSpPr/>
            <p:nvPr/>
          </p:nvCxnSpPr>
          <p:spPr>
            <a:xfrm>
              <a:off x="442009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9"/>
            <p:cNvCxnSpPr/>
            <p:nvPr/>
          </p:nvCxnSpPr>
          <p:spPr>
            <a:xfrm>
              <a:off x="4720395"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9"/>
            <p:cNvCxnSpPr/>
            <p:nvPr/>
          </p:nvCxnSpPr>
          <p:spPr>
            <a:xfrm>
              <a:off x="502069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9"/>
            <p:cNvCxnSpPr/>
            <p:nvPr/>
          </p:nvCxnSpPr>
          <p:spPr>
            <a:xfrm>
              <a:off x="5321002"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9"/>
            <p:cNvCxnSpPr/>
            <p:nvPr/>
          </p:nvCxnSpPr>
          <p:spPr>
            <a:xfrm>
              <a:off x="562130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9"/>
            <p:cNvCxnSpPr/>
            <p:nvPr/>
          </p:nvCxnSpPr>
          <p:spPr>
            <a:xfrm>
              <a:off x="5921609"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9"/>
            <p:cNvCxnSpPr/>
            <p:nvPr/>
          </p:nvCxnSpPr>
          <p:spPr>
            <a:xfrm>
              <a:off x="622191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6" name="Google Shape;386;p9"/>
            <p:cNvCxnSpPr/>
            <p:nvPr/>
          </p:nvCxnSpPr>
          <p:spPr>
            <a:xfrm>
              <a:off x="652221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9"/>
            <p:cNvCxnSpPr/>
            <p:nvPr/>
          </p:nvCxnSpPr>
          <p:spPr>
            <a:xfrm>
              <a:off x="682252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9"/>
            <p:cNvCxnSpPr/>
            <p:nvPr/>
          </p:nvCxnSpPr>
          <p:spPr>
            <a:xfrm>
              <a:off x="712282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9"/>
            <p:cNvCxnSpPr/>
            <p:nvPr/>
          </p:nvCxnSpPr>
          <p:spPr>
            <a:xfrm>
              <a:off x="7423126"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0" name="Google Shape;390;p9"/>
            <p:cNvCxnSpPr/>
            <p:nvPr/>
          </p:nvCxnSpPr>
          <p:spPr>
            <a:xfrm>
              <a:off x="772343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9"/>
            <p:cNvCxnSpPr/>
            <p:nvPr/>
          </p:nvCxnSpPr>
          <p:spPr>
            <a:xfrm>
              <a:off x="8023733"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2" name="Google Shape;392;p9"/>
            <p:cNvCxnSpPr/>
            <p:nvPr/>
          </p:nvCxnSpPr>
          <p:spPr>
            <a:xfrm>
              <a:off x="8324037"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3" name="Google Shape;393;p9"/>
            <p:cNvCxnSpPr/>
            <p:nvPr/>
          </p:nvCxnSpPr>
          <p:spPr>
            <a:xfrm>
              <a:off x="8624340"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4" name="Google Shape;394;p9"/>
            <p:cNvCxnSpPr/>
            <p:nvPr/>
          </p:nvCxnSpPr>
          <p:spPr>
            <a:xfrm>
              <a:off x="8924644" y="-76200"/>
              <a:ext cx="0" cy="5219700"/>
            </a:xfrm>
            <a:prstGeom prst="straightConnector1">
              <a:avLst/>
            </a:prstGeom>
            <a:noFill/>
            <a:ln cap="flat" cmpd="sng" w="9525">
              <a:solidFill>
                <a:schemeClr val="dk2"/>
              </a:solidFill>
              <a:prstDash val="solid"/>
              <a:round/>
              <a:headEnd len="med" w="med" type="none"/>
              <a:tailEnd len="med" w="med" type="none"/>
            </a:ln>
          </p:spPr>
        </p:cxnSp>
        <p:cxnSp>
          <p:nvCxnSpPr>
            <p:cNvPr id="395" name="Google Shape;395;p9"/>
            <p:cNvCxnSpPr/>
            <p:nvPr/>
          </p:nvCxnSpPr>
          <p:spPr>
            <a:xfrm>
              <a:off x="-43" y="3069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96" name="Google Shape;396;p9"/>
            <p:cNvCxnSpPr/>
            <p:nvPr/>
          </p:nvCxnSpPr>
          <p:spPr>
            <a:xfrm>
              <a:off x="-43" y="6105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97" name="Google Shape;397;p9"/>
            <p:cNvCxnSpPr/>
            <p:nvPr/>
          </p:nvCxnSpPr>
          <p:spPr>
            <a:xfrm>
              <a:off x="-43" y="9142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98" name="Google Shape;398;p9"/>
            <p:cNvCxnSpPr/>
            <p:nvPr/>
          </p:nvCxnSpPr>
          <p:spPr>
            <a:xfrm>
              <a:off x="-43" y="12178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399" name="Google Shape;399;p9"/>
            <p:cNvCxnSpPr/>
            <p:nvPr/>
          </p:nvCxnSpPr>
          <p:spPr>
            <a:xfrm>
              <a:off x="-43" y="15215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0" name="Google Shape;400;p9"/>
            <p:cNvCxnSpPr/>
            <p:nvPr/>
          </p:nvCxnSpPr>
          <p:spPr>
            <a:xfrm>
              <a:off x="-43" y="18251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9"/>
            <p:cNvCxnSpPr/>
            <p:nvPr/>
          </p:nvCxnSpPr>
          <p:spPr>
            <a:xfrm>
              <a:off x="-43" y="21288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2" name="Google Shape;402;p9"/>
            <p:cNvCxnSpPr/>
            <p:nvPr/>
          </p:nvCxnSpPr>
          <p:spPr>
            <a:xfrm>
              <a:off x="-43" y="24324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3" name="Google Shape;403;p9"/>
            <p:cNvCxnSpPr/>
            <p:nvPr/>
          </p:nvCxnSpPr>
          <p:spPr>
            <a:xfrm>
              <a:off x="-43" y="27361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4" name="Google Shape;404;p9"/>
            <p:cNvCxnSpPr/>
            <p:nvPr/>
          </p:nvCxnSpPr>
          <p:spPr>
            <a:xfrm>
              <a:off x="-43" y="30397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5" name="Google Shape;405;p9"/>
            <p:cNvCxnSpPr/>
            <p:nvPr/>
          </p:nvCxnSpPr>
          <p:spPr>
            <a:xfrm>
              <a:off x="-43" y="33434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6" name="Google Shape;406;p9"/>
            <p:cNvCxnSpPr/>
            <p:nvPr/>
          </p:nvCxnSpPr>
          <p:spPr>
            <a:xfrm>
              <a:off x="-43" y="36470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9"/>
            <p:cNvCxnSpPr/>
            <p:nvPr/>
          </p:nvCxnSpPr>
          <p:spPr>
            <a:xfrm>
              <a:off x="-43" y="39507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9"/>
            <p:cNvCxnSpPr/>
            <p:nvPr/>
          </p:nvCxnSpPr>
          <p:spPr>
            <a:xfrm>
              <a:off x="-43" y="425435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9"/>
            <p:cNvCxnSpPr/>
            <p:nvPr/>
          </p:nvCxnSpPr>
          <p:spPr>
            <a:xfrm>
              <a:off x="-43" y="4558000"/>
              <a:ext cx="9144000" cy="0"/>
            </a:xfrm>
            <a:prstGeom prst="straightConnector1">
              <a:avLst/>
            </a:prstGeom>
            <a:noFill/>
            <a:ln cap="flat" cmpd="sng" w="9525">
              <a:solidFill>
                <a:schemeClr val="dk2"/>
              </a:solidFill>
              <a:prstDash val="solid"/>
              <a:round/>
              <a:headEnd len="med" w="med" type="none"/>
              <a:tailEnd len="med" w="med" type="none"/>
            </a:ln>
          </p:spPr>
        </p:cxnSp>
        <p:cxnSp>
          <p:nvCxnSpPr>
            <p:cNvPr id="410" name="Google Shape;410;p9"/>
            <p:cNvCxnSpPr/>
            <p:nvPr/>
          </p:nvCxnSpPr>
          <p:spPr>
            <a:xfrm>
              <a:off x="-43" y="4861650"/>
              <a:ext cx="9144000" cy="0"/>
            </a:xfrm>
            <a:prstGeom prst="straightConnector1">
              <a:avLst/>
            </a:prstGeom>
            <a:noFill/>
            <a:ln cap="flat" cmpd="sng" w="9525">
              <a:solidFill>
                <a:schemeClr val="dk2"/>
              </a:solidFill>
              <a:prstDash val="solid"/>
              <a:round/>
              <a:headEnd len="med" w="med" type="none"/>
              <a:tailEnd len="med" w="med" type="none"/>
            </a:ln>
          </p:spPr>
        </p:cxnSp>
      </p:grpSp>
      <p:sp>
        <p:nvSpPr>
          <p:cNvPr id="411" name="Google Shape;411;p9"/>
          <p:cNvSpPr txBox="1"/>
          <p:nvPr>
            <p:ph type="title"/>
          </p:nvPr>
        </p:nvSpPr>
        <p:spPr>
          <a:xfrm>
            <a:off x="2239525" y="1234825"/>
            <a:ext cx="4665300" cy="11184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algn="ctr">
              <a:spcBef>
                <a:spcPts val="0"/>
              </a:spcBef>
              <a:spcAft>
                <a:spcPts val="0"/>
              </a:spcAft>
              <a:buSzPts val="4200"/>
              <a:buNone/>
              <a:defRPr sz="5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2" name="Google Shape;412;p9"/>
          <p:cNvSpPr txBox="1"/>
          <p:nvPr>
            <p:ph idx="1" type="subTitle"/>
          </p:nvPr>
        </p:nvSpPr>
        <p:spPr>
          <a:xfrm>
            <a:off x="2239525" y="2694575"/>
            <a:ext cx="4665300" cy="1214100"/>
          </a:xfrm>
          <a:prstGeom prst="rect">
            <a:avLst/>
          </a:prstGeom>
          <a:solidFill>
            <a:schemeClr val="lt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algn="ctr">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3" name="Shape 413"/>
        <p:cNvGrpSpPr/>
        <p:nvPr/>
      </p:nvGrpSpPr>
      <p:grpSpPr>
        <a:xfrm>
          <a:off x="0" y="0"/>
          <a:ext cx="0" cy="0"/>
          <a:chOff x="0" y="0"/>
          <a:chExt cx="0" cy="0"/>
        </a:xfrm>
      </p:grpSpPr>
      <p:sp>
        <p:nvSpPr>
          <p:cNvPr id="414" name="Google Shape;414;p10"/>
          <p:cNvSpPr/>
          <p:nvPr>
            <p:ph idx="2" type="pic"/>
          </p:nvPr>
        </p:nvSpPr>
        <p:spPr>
          <a:xfrm>
            <a:off x="0" y="0"/>
            <a:ext cx="9144000" cy="5143500"/>
          </a:xfrm>
          <a:prstGeom prst="rect">
            <a:avLst/>
          </a:prstGeom>
          <a:noFill/>
          <a:ln>
            <a:noFill/>
          </a:ln>
        </p:spPr>
      </p:sp>
      <p:sp>
        <p:nvSpPr>
          <p:cNvPr id="415" name="Google Shape;415;p10"/>
          <p:cNvSpPr txBox="1"/>
          <p:nvPr>
            <p:ph type="title"/>
          </p:nvPr>
        </p:nvSpPr>
        <p:spPr>
          <a:xfrm>
            <a:off x="3591250" y="3357025"/>
            <a:ext cx="4836300" cy="12477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3000"/>
              <a:buFont typeface="Jua"/>
              <a:buNone/>
              <a:defRPr sz="3000">
                <a:solidFill>
                  <a:schemeClr val="dk1"/>
                </a:solidFill>
                <a:latin typeface="Jua"/>
                <a:ea typeface="Jua"/>
                <a:cs typeface="Jua"/>
                <a:sym typeface="Jua"/>
              </a:defRPr>
            </a:lvl1pPr>
            <a:lvl2pPr lvl="1">
              <a:spcBef>
                <a:spcPts val="0"/>
              </a:spcBef>
              <a:spcAft>
                <a:spcPts val="0"/>
              </a:spcAft>
              <a:buClr>
                <a:schemeClr val="dk1"/>
              </a:buClr>
              <a:buSzPts val="3000"/>
              <a:buFont typeface="Jua"/>
              <a:buNone/>
              <a:defRPr sz="3000">
                <a:solidFill>
                  <a:schemeClr val="dk1"/>
                </a:solidFill>
                <a:latin typeface="Jua"/>
                <a:ea typeface="Jua"/>
                <a:cs typeface="Jua"/>
                <a:sym typeface="Jua"/>
              </a:defRPr>
            </a:lvl2pPr>
            <a:lvl3pPr lvl="2">
              <a:spcBef>
                <a:spcPts val="0"/>
              </a:spcBef>
              <a:spcAft>
                <a:spcPts val="0"/>
              </a:spcAft>
              <a:buClr>
                <a:schemeClr val="dk1"/>
              </a:buClr>
              <a:buSzPts val="3000"/>
              <a:buFont typeface="Jua"/>
              <a:buNone/>
              <a:defRPr sz="3000">
                <a:solidFill>
                  <a:schemeClr val="dk1"/>
                </a:solidFill>
                <a:latin typeface="Jua"/>
                <a:ea typeface="Jua"/>
                <a:cs typeface="Jua"/>
                <a:sym typeface="Jua"/>
              </a:defRPr>
            </a:lvl3pPr>
            <a:lvl4pPr lvl="3">
              <a:spcBef>
                <a:spcPts val="0"/>
              </a:spcBef>
              <a:spcAft>
                <a:spcPts val="0"/>
              </a:spcAft>
              <a:buClr>
                <a:schemeClr val="dk1"/>
              </a:buClr>
              <a:buSzPts val="3000"/>
              <a:buFont typeface="Jua"/>
              <a:buNone/>
              <a:defRPr sz="3000">
                <a:solidFill>
                  <a:schemeClr val="dk1"/>
                </a:solidFill>
                <a:latin typeface="Jua"/>
                <a:ea typeface="Jua"/>
                <a:cs typeface="Jua"/>
                <a:sym typeface="Jua"/>
              </a:defRPr>
            </a:lvl4pPr>
            <a:lvl5pPr lvl="4">
              <a:spcBef>
                <a:spcPts val="0"/>
              </a:spcBef>
              <a:spcAft>
                <a:spcPts val="0"/>
              </a:spcAft>
              <a:buClr>
                <a:schemeClr val="dk1"/>
              </a:buClr>
              <a:buSzPts val="3000"/>
              <a:buFont typeface="Jua"/>
              <a:buNone/>
              <a:defRPr sz="3000">
                <a:solidFill>
                  <a:schemeClr val="dk1"/>
                </a:solidFill>
                <a:latin typeface="Jua"/>
                <a:ea typeface="Jua"/>
                <a:cs typeface="Jua"/>
                <a:sym typeface="Jua"/>
              </a:defRPr>
            </a:lvl5pPr>
            <a:lvl6pPr lvl="5">
              <a:spcBef>
                <a:spcPts val="0"/>
              </a:spcBef>
              <a:spcAft>
                <a:spcPts val="0"/>
              </a:spcAft>
              <a:buClr>
                <a:schemeClr val="dk1"/>
              </a:buClr>
              <a:buSzPts val="3000"/>
              <a:buFont typeface="Jua"/>
              <a:buNone/>
              <a:defRPr sz="3000">
                <a:solidFill>
                  <a:schemeClr val="dk1"/>
                </a:solidFill>
                <a:latin typeface="Jua"/>
                <a:ea typeface="Jua"/>
                <a:cs typeface="Jua"/>
                <a:sym typeface="Jua"/>
              </a:defRPr>
            </a:lvl6pPr>
            <a:lvl7pPr lvl="6">
              <a:spcBef>
                <a:spcPts val="0"/>
              </a:spcBef>
              <a:spcAft>
                <a:spcPts val="0"/>
              </a:spcAft>
              <a:buClr>
                <a:schemeClr val="dk1"/>
              </a:buClr>
              <a:buSzPts val="3000"/>
              <a:buFont typeface="Jua"/>
              <a:buNone/>
              <a:defRPr sz="3000">
                <a:solidFill>
                  <a:schemeClr val="dk1"/>
                </a:solidFill>
                <a:latin typeface="Jua"/>
                <a:ea typeface="Jua"/>
                <a:cs typeface="Jua"/>
                <a:sym typeface="Jua"/>
              </a:defRPr>
            </a:lvl7pPr>
            <a:lvl8pPr lvl="7">
              <a:spcBef>
                <a:spcPts val="0"/>
              </a:spcBef>
              <a:spcAft>
                <a:spcPts val="0"/>
              </a:spcAft>
              <a:buClr>
                <a:schemeClr val="dk1"/>
              </a:buClr>
              <a:buSzPts val="3000"/>
              <a:buFont typeface="Jua"/>
              <a:buNone/>
              <a:defRPr sz="3000">
                <a:solidFill>
                  <a:schemeClr val="dk1"/>
                </a:solidFill>
                <a:latin typeface="Jua"/>
                <a:ea typeface="Jua"/>
                <a:cs typeface="Jua"/>
                <a:sym typeface="Jua"/>
              </a:defRPr>
            </a:lvl8pPr>
            <a:lvl9pPr lvl="8">
              <a:spcBef>
                <a:spcPts val="0"/>
              </a:spcBef>
              <a:spcAft>
                <a:spcPts val="0"/>
              </a:spcAft>
              <a:buClr>
                <a:schemeClr val="dk1"/>
              </a:buClr>
              <a:buSzPts val="3000"/>
              <a:buFont typeface="Jua"/>
              <a:buNone/>
              <a:defRPr sz="3000">
                <a:solidFill>
                  <a:schemeClr val="dk1"/>
                </a:solidFill>
                <a:latin typeface="Jua"/>
                <a:ea typeface="Jua"/>
                <a:cs typeface="Jua"/>
                <a:sym typeface="Jua"/>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1pPr>
            <a:lvl2pPr indent="-317500" lvl="1" marL="9144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2pPr>
            <a:lvl3pPr indent="-317500" lvl="2" marL="13716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3pPr>
            <a:lvl4pPr indent="-317500" lvl="3" marL="18288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4pPr>
            <a:lvl5pPr indent="-317500" lvl="4" marL="22860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5pPr>
            <a:lvl6pPr indent="-317500" lvl="5" marL="27432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6pPr>
            <a:lvl7pPr indent="-317500" lvl="6" marL="32004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7pPr>
            <a:lvl8pPr indent="-317500" lvl="7" marL="36576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8pPr>
            <a:lvl9pPr indent="-317500" lvl="8" marL="41148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77" name="Shape 1677"/>
        <p:cNvGrpSpPr/>
        <p:nvPr/>
      </p:nvGrpSpPr>
      <p:grpSpPr>
        <a:xfrm>
          <a:off x="0" y="0"/>
          <a:ext cx="0" cy="0"/>
          <a:chOff x="0" y="0"/>
          <a:chExt cx="0" cy="0"/>
        </a:xfrm>
      </p:grpSpPr>
      <p:sp>
        <p:nvSpPr>
          <p:cNvPr id="1678" name="Google Shape;1678;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679" name="Google Shape;1679;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DiorGT_sTIBarguRlVf_RnlvHF1Xt90G3zObFl1aGyA/copy#gid=1316229513" TargetMode="External"/><Relationship Id="rId5"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1.xml"/><Relationship Id="rId8" Type="http://schemas.openxmlformats.org/officeDocument/2006/relationships/slide" Target="/ppt/slides/slide3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freepik.com/free-vector/hand-drawn-stickman-collection_20856932.htm#&amp;position=1&amp;from_view=undefined" TargetMode="External"/><Relationship Id="rId4" Type="http://schemas.openxmlformats.org/officeDocument/2006/relationships/hyperlink" Target="https://www.freepik.com/free-vector/hand-drawn-stickman-collection_20856932.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hyperlink" Target="https://www.freepik.com/free-vector/hand-drawn-bullet-journal-elements_10632665.htm/?utm_source=slidesgo_template&amp;utm_medium=referral-link&amp;utm_campaign=sg_resources&amp;utm_content=freepik" TargetMode="External"/><Relationship Id="rId4" Type="http://schemas.openxmlformats.org/officeDocument/2006/relationships/hyperlink" Target="https://www.freepik.com/free-vector/hand-drawn-style-stickman-collection_20884533.htm/?utm_source=slidesgo_template&amp;utm_medium=referral-link&amp;utm_campaign=sg_resources&amp;utm_content=freepik" TargetMode="External"/><Relationship Id="rId9" Type="http://schemas.openxmlformats.org/officeDocument/2006/relationships/hyperlink" Target="https://www.freepik.com/free-photo/front-view-smiley-teacher-holding-tablet_38311562.htm#&amp;position=5&amp;from_view=undefined" TargetMode="External"/><Relationship Id="rId5" Type="http://schemas.openxmlformats.org/officeDocument/2006/relationships/hyperlink" Target="https://www.freepik.com/free-vector/realistic-spiral-notebooks-collection_4805311.htm#&amp;position=39&amp;from_view=undefined" TargetMode="External"/><Relationship Id="rId6" Type="http://schemas.openxmlformats.org/officeDocument/2006/relationships/hyperlink" Target="https://www.freepik.com/free-vector/realistic-spiral-notebooks-collection_4805311.htm/?utm_source=slidesgo_template&amp;utm_medium=referral-link&amp;utm_campaign=sg_resources&amp;utm_content=freepik" TargetMode="External"/><Relationship Id="rId7" Type="http://schemas.openxmlformats.org/officeDocument/2006/relationships/hyperlink" Target="https://www.freepik.com/free-photo/close-up-smiley-student-holding-books_20940877.htm#&amp;position=3&amp;from_view=undefined" TargetMode="External"/><Relationship Id="rId8" Type="http://schemas.openxmlformats.org/officeDocument/2006/relationships/hyperlink" Target="https://www.freepik.com/free-photo/close-up-smiley-student-holding-books_20940877.htm/?utm_source=slidesgo_template&amp;utm_medium=referral-link&amp;utm_campaign=sg_resources&amp;utm_content=freepik" TargetMode="External"/><Relationship Id="rId10" Type="http://schemas.openxmlformats.org/officeDocument/2006/relationships/hyperlink" Target="https://www.freepik.com/free-photo/front-view-smiley-teacher-holding-tablet_38311562.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6.xml"/><Relationship Id="rId3" Type="http://schemas.openxmlformats.org/officeDocument/2006/relationships/hyperlink" Target="https://fonts.google.com/specimen/Jua?query=jua" TargetMode="External"/><Relationship Id="rId4" Type="http://schemas.openxmlformats.org/officeDocument/2006/relationships/hyperlink" Target="https://fonts.google.com/specimen/Nunito?query=nunito"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4.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6" name="Shape 1686"/>
        <p:cNvGrpSpPr/>
        <p:nvPr/>
      </p:nvGrpSpPr>
      <p:grpSpPr>
        <a:xfrm>
          <a:off x="0" y="0"/>
          <a:ext cx="0" cy="0"/>
          <a:chOff x="0" y="0"/>
          <a:chExt cx="0" cy="0"/>
        </a:xfrm>
      </p:grpSpPr>
      <p:sp>
        <p:nvSpPr>
          <p:cNvPr id="1687" name="Google Shape;1687;p37"/>
          <p:cNvSpPr/>
          <p:nvPr/>
        </p:nvSpPr>
        <p:spPr>
          <a:xfrm>
            <a:off x="448600" y="748150"/>
            <a:ext cx="1555800" cy="19341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7"/>
          <p:cNvSpPr/>
          <p:nvPr/>
        </p:nvSpPr>
        <p:spPr>
          <a:xfrm>
            <a:off x="2281225" y="748138"/>
            <a:ext cx="6334200" cy="36384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7"/>
          <p:cNvSpPr txBox="1"/>
          <p:nvPr>
            <p:ph idx="1" type="subTitle"/>
          </p:nvPr>
        </p:nvSpPr>
        <p:spPr>
          <a:xfrm>
            <a:off x="2465575" y="3299975"/>
            <a:ext cx="3767100" cy="41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690" name="Google Shape;1690;p37"/>
          <p:cNvSpPr txBox="1"/>
          <p:nvPr>
            <p:ph type="ctrTitle"/>
          </p:nvPr>
        </p:nvSpPr>
        <p:spPr>
          <a:xfrm>
            <a:off x="2465575" y="1179263"/>
            <a:ext cx="5965500" cy="193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Educational Workshop:</a:t>
            </a:r>
            <a:r>
              <a:rPr lang="en" sz="5000"/>
              <a:t> </a:t>
            </a:r>
            <a:r>
              <a:rPr lang="en" sz="5500"/>
              <a:t>Learning Situation</a:t>
            </a:r>
            <a:endParaRPr sz="5500">
              <a:solidFill>
                <a:schemeClr val="dk1"/>
              </a:solidFill>
            </a:endParaRPr>
          </a:p>
        </p:txBody>
      </p:sp>
      <p:grpSp>
        <p:nvGrpSpPr>
          <p:cNvPr id="1691" name="Google Shape;1691;p37"/>
          <p:cNvGrpSpPr/>
          <p:nvPr/>
        </p:nvGrpSpPr>
        <p:grpSpPr>
          <a:xfrm>
            <a:off x="782792" y="879145"/>
            <a:ext cx="835554" cy="1623982"/>
            <a:chOff x="3359175" y="3441775"/>
            <a:chExt cx="845275" cy="1642875"/>
          </a:xfrm>
        </p:grpSpPr>
        <p:sp>
          <p:nvSpPr>
            <p:cNvPr id="1692" name="Google Shape;1692;p37"/>
            <p:cNvSpPr/>
            <p:nvPr/>
          </p:nvSpPr>
          <p:spPr>
            <a:xfrm>
              <a:off x="3527100" y="4589650"/>
              <a:ext cx="627200" cy="495000"/>
            </a:xfrm>
            <a:custGeom>
              <a:rect b="b" l="l" r="r" t="t"/>
              <a:pathLst>
                <a:path extrusionOk="0" h="19800" w="25088">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7"/>
            <p:cNvSpPr/>
            <p:nvPr/>
          </p:nvSpPr>
          <p:spPr>
            <a:xfrm>
              <a:off x="3359175" y="4050175"/>
              <a:ext cx="845275" cy="1000650"/>
            </a:xfrm>
            <a:custGeom>
              <a:rect b="b" l="l" r="r" t="t"/>
              <a:pathLst>
                <a:path extrusionOk="0" h="40026" w="33811">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7"/>
            <p:cNvSpPr/>
            <p:nvPr/>
          </p:nvSpPr>
          <p:spPr>
            <a:xfrm>
              <a:off x="3571575" y="3441775"/>
              <a:ext cx="451775" cy="559000"/>
            </a:xfrm>
            <a:custGeom>
              <a:rect b="b" l="l" r="r" t="t"/>
              <a:pathLst>
                <a:path extrusionOk="0" h="22360" w="18071">
                  <a:moveTo>
                    <a:pt x="12131" y="7694"/>
                  </a:moveTo>
                  <a:lnTo>
                    <a:pt x="12131" y="7694"/>
                  </a:lnTo>
                  <a:cubicBezTo>
                    <a:pt x="12457" y="8346"/>
                    <a:pt x="12031" y="9048"/>
                    <a:pt x="11078" y="9449"/>
                  </a:cubicBezTo>
                  <a:cubicBezTo>
                    <a:pt x="11053" y="8747"/>
                    <a:pt x="11529" y="7970"/>
                    <a:pt x="12131" y="7694"/>
                  </a:cubicBezTo>
                  <a:close/>
                  <a:moveTo>
                    <a:pt x="6116" y="9474"/>
                  </a:moveTo>
                  <a:lnTo>
                    <a:pt x="6116" y="9474"/>
                  </a:lnTo>
                  <a:cubicBezTo>
                    <a:pt x="6492" y="9574"/>
                    <a:pt x="6667" y="9825"/>
                    <a:pt x="6868" y="10125"/>
                  </a:cubicBezTo>
                  <a:cubicBezTo>
                    <a:pt x="6291" y="10125"/>
                    <a:pt x="6141" y="10000"/>
                    <a:pt x="6116" y="9474"/>
                  </a:cubicBezTo>
                  <a:close/>
                  <a:moveTo>
                    <a:pt x="9048" y="562"/>
                  </a:moveTo>
                  <a:cubicBezTo>
                    <a:pt x="10663" y="562"/>
                    <a:pt x="12199" y="1004"/>
                    <a:pt x="13635" y="1930"/>
                  </a:cubicBezTo>
                  <a:cubicBezTo>
                    <a:pt x="15389" y="3108"/>
                    <a:pt x="16492" y="4737"/>
                    <a:pt x="16717" y="6892"/>
                  </a:cubicBezTo>
                  <a:cubicBezTo>
                    <a:pt x="16843" y="8271"/>
                    <a:pt x="16492" y="9549"/>
                    <a:pt x="15740" y="10727"/>
                  </a:cubicBezTo>
                  <a:cubicBezTo>
                    <a:pt x="15113" y="11780"/>
                    <a:pt x="14261" y="12582"/>
                    <a:pt x="13184" y="13158"/>
                  </a:cubicBezTo>
                  <a:cubicBezTo>
                    <a:pt x="12858" y="13359"/>
                    <a:pt x="12657" y="13584"/>
                    <a:pt x="12582" y="13935"/>
                  </a:cubicBezTo>
                  <a:cubicBezTo>
                    <a:pt x="12482" y="14461"/>
                    <a:pt x="12382" y="15013"/>
                    <a:pt x="12332" y="15539"/>
                  </a:cubicBezTo>
                  <a:cubicBezTo>
                    <a:pt x="12231" y="16191"/>
                    <a:pt x="12206" y="16817"/>
                    <a:pt x="12131" y="17519"/>
                  </a:cubicBezTo>
                  <a:cubicBezTo>
                    <a:pt x="11805" y="17569"/>
                    <a:pt x="11529" y="17619"/>
                    <a:pt x="11254" y="17644"/>
                  </a:cubicBezTo>
                  <a:cubicBezTo>
                    <a:pt x="11078" y="17669"/>
                    <a:pt x="10928" y="17669"/>
                    <a:pt x="10778" y="17669"/>
                  </a:cubicBezTo>
                  <a:cubicBezTo>
                    <a:pt x="10051" y="15765"/>
                    <a:pt x="10051" y="12281"/>
                    <a:pt x="10803" y="10176"/>
                  </a:cubicBezTo>
                  <a:cubicBezTo>
                    <a:pt x="10953" y="10125"/>
                    <a:pt x="11128" y="10075"/>
                    <a:pt x="11279" y="10025"/>
                  </a:cubicBezTo>
                  <a:cubicBezTo>
                    <a:pt x="11931" y="9749"/>
                    <a:pt x="12457" y="9348"/>
                    <a:pt x="12682" y="8672"/>
                  </a:cubicBezTo>
                  <a:cubicBezTo>
                    <a:pt x="12808" y="8371"/>
                    <a:pt x="12833" y="7995"/>
                    <a:pt x="12783" y="7694"/>
                  </a:cubicBezTo>
                  <a:cubicBezTo>
                    <a:pt x="12714" y="7298"/>
                    <a:pt x="12455" y="7079"/>
                    <a:pt x="12137" y="7079"/>
                  </a:cubicBezTo>
                  <a:cubicBezTo>
                    <a:pt x="11993" y="7079"/>
                    <a:pt x="11836" y="7124"/>
                    <a:pt x="11680" y="7218"/>
                  </a:cubicBezTo>
                  <a:cubicBezTo>
                    <a:pt x="11254" y="7444"/>
                    <a:pt x="11003" y="7845"/>
                    <a:pt x="10803" y="8271"/>
                  </a:cubicBezTo>
                  <a:cubicBezTo>
                    <a:pt x="10627" y="8672"/>
                    <a:pt x="10477" y="9123"/>
                    <a:pt x="10276" y="9599"/>
                  </a:cubicBezTo>
                  <a:cubicBezTo>
                    <a:pt x="10026" y="9474"/>
                    <a:pt x="9800" y="9374"/>
                    <a:pt x="9625" y="9248"/>
                  </a:cubicBezTo>
                  <a:cubicBezTo>
                    <a:pt x="9374" y="9098"/>
                    <a:pt x="9299" y="8872"/>
                    <a:pt x="9399" y="8572"/>
                  </a:cubicBezTo>
                  <a:cubicBezTo>
                    <a:pt x="9524" y="8171"/>
                    <a:pt x="9575" y="7744"/>
                    <a:pt x="9650" y="7318"/>
                  </a:cubicBezTo>
                  <a:cubicBezTo>
                    <a:pt x="9650" y="7243"/>
                    <a:pt x="9650" y="7168"/>
                    <a:pt x="9650" y="7093"/>
                  </a:cubicBezTo>
                  <a:cubicBezTo>
                    <a:pt x="9600" y="6592"/>
                    <a:pt x="9399" y="6291"/>
                    <a:pt x="9073" y="6291"/>
                  </a:cubicBezTo>
                  <a:cubicBezTo>
                    <a:pt x="9055" y="6289"/>
                    <a:pt x="9038" y="6289"/>
                    <a:pt x="9021" y="6289"/>
                  </a:cubicBezTo>
                  <a:cubicBezTo>
                    <a:pt x="8726" y="6289"/>
                    <a:pt x="8544" y="6495"/>
                    <a:pt x="8497" y="6993"/>
                  </a:cubicBezTo>
                  <a:cubicBezTo>
                    <a:pt x="8447" y="7469"/>
                    <a:pt x="8422" y="7970"/>
                    <a:pt x="8547" y="8421"/>
                  </a:cubicBezTo>
                  <a:cubicBezTo>
                    <a:pt x="8672" y="8847"/>
                    <a:pt x="8572" y="9173"/>
                    <a:pt x="8321" y="9474"/>
                  </a:cubicBezTo>
                  <a:cubicBezTo>
                    <a:pt x="8121" y="9674"/>
                    <a:pt x="7895" y="9875"/>
                    <a:pt x="7645" y="10100"/>
                  </a:cubicBezTo>
                  <a:cubicBezTo>
                    <a:pt x="7419" y="9850"/>
                    <a:pt x="7269" y="9624"/>
                    <a:pt x="7093" y="9449"/>
                  </a:cubicBezTo>
                  <a:cubicBezTo>
                    <a:pt x="6893" y="9273"/>
                    <a:pt x="6692" y="9098"/>
                    <a:pt x="6467" y="8973"/>
                  </a:cubicBezTo>
                  <a:cubicBezTo>
                    <a:pt x="6354" y="8910"/>
                    <a:pt x="6229" y="8872"/>
                    <a:pt x="6103" y="8872"/>
                  </a:cubicBezTo>
                  <a:cubicBezTo>
                    <a:pt x="5978" y="8872"/>
                    <a:pt x="5853" y="8910"/>
                    <a:pt x="5740" y="8998"/>
                  </a:cubicBezTo>
                  <a:cubicBezTo>
                    <a:pt x="5489" y="9198"/>
                    <a:pt x="5439" y="9474"/>
                    <a:pt x="5489" y="9775"/>
                  </a:cubicBezTo>
                  <a:cubicBezTo>
                    <a:pt x="5590" y="10201"/>
                    <a:pt x="5865" y="10501"/>
                    <a:pt x="6266" y="10627"/>
                  </a:cubicBezTo>
                  <a:cubicBezTo>
                    <a:pt x="6592" y="10752"/>
                    <a:pt x="6943" y="10802"/>
                    <a:pt x="7344" y="10877"/>
                  </a:cubicBezTo>
                  <a:cubicBezTo>
                    <a:pt x="7770" y="11529"/>
                    <a:pt x="8021" y="12306"/>
                    <a:pt x="8021" y="13108"/>
                  </a:cubicBezTo>
                  <a:cubicBezTo>
                    <a:pt x="8021" y="14486"/>
                    <a:pt x="7971" y="15840"/>
                    <a:pt x="7920" y="17218"/>
                  </a:cubicBezTo>
                  <a:cubicBezTo>
                    <a:pt x="7920" y="17318"/>
                    <a:pt x="7870" y="17444"/>
                    <a:pt x="7795" y="17619"/>
                  </a:cubicBezTo>
                  <a:cubicBezTo>
                    <a:pt x="7394" y="17519"/>
                    <a:pt x="7018" y="17419"/>
                    <a:pt x="6642" y="17318"/>
                  </a:cubicBezTo>
                  <a:cubicBezTo>
                    <a:pt x="6342" y="17243"/>
                    <a:pt x="6367" y="16943"/>
                    <a:pt x="6316" y="16717"/>
                  </a:cubicBezTo>
                  <a:cubicBezTo>
                    <a:pt x="6166" y="16040"/>
                    <a:pt x="6041" y="15338"/>
                    <a:pt x="5865" y="14662"/>
                  </a:cubicBezTo>
                  <a:cubicBezTo>
                    <a:pt x="5715" y="14035"/>
                    <a:pt x="5339" y="13584"/>
                    <a:pt x="4712" y="13283"/>
                  </a:cubicBezTo>
                  <a:cubicBezTo>
                    <a:pt x="3885" y="12907"/>
                    <a:pt x="3209" y="12306"/>
                    <a:pt x="2607" y="11604"/>
                  </a:cubicBezTo>
                  <a:cubicBezTo>
                    <a:pt x="477" y="9098"/>
                    <a:pt x="552" y="5614"/>
                    <a:pt x="2783" y="3183"/>
                  </a:cubicBezTo>
                  <a:cubicBezTo>
                    <a:pt x="4061" y="1805"/>
                    <a:pt x="5615" y="1003"/>
                    <a:pt x="7444" y="702"/>
                  </a:cubicBezTo>
                  <a:cubicBezTo>
                    <a:pt x="7987" y="609"/>
                    <a:pt x="8522" y="562"/>
                    <a:pt x="9048" y="562"/>
                  </a:cubicBezTo>
                  <a:close/>
                  <a:moveTo>
                    <a:pt x="9048" y="9599"/>
                  </a:moveTo>
                  <a:cubicBezTo>
                    <a:pt x="9374" y="9775"/>
                    <a:pt x="9725" y="9975"/>
                    <a:pt x="10076" y="10176"/>
                  </a:cubicBezTo>
                  <a:cubicBezTo>
                    <a:pt x="9925" y="11404"/>
                    <a:pt x="9675" y="12632"/>
                    <a:pt x="9675" y="13885"/>
                  </a:cubicBezTo>
                  <a:cubicBezTo>
                    <a:pt x="9650" y="15138"/>
                    <a:pt x="9900" y="16416"/>
                    <a:pt x="10026" y="17694"/>
                  </a:cubicBezTo>
                  <a:lnTo>
                    <a:pt x="8447" y="17694"/>
                  </a:lnTo>
                  <a:cubicBezTo>
                    <a:pt x="8522" y="15288"/>
                    <a:pt x="9073" y="12882"/>
                    <a:pt x="7996" y="10752"/>
                  </a:cubicBezTo>
                  <a:cubicBezTo>
                    <a:pt x="8372" y="10326"/>
                    <a:pt x="8697" y="9950"/>
                    <a:pt x="9048" y="9599"/>
                  </a:cubicBezTo>
                  <a:close/>
                  <a:moveTo>
                    <a:pt x="6542" y="17870"/>
                  </a:moveTo>
                  <a:lnTo>
                    <a:pt x="6542" y="17870"/>
                  </a:lnTo>
                  <a:cubicBezTo>
                    <a:pt x="7625" y="18181"/>
                    <a:pt x="8716" y="18308"/>
                    <a:pt x="9821" y="18308"/>
                  </a:cubicBezTo>
                  <a:cubicBezTo>
                    <a:pt x="10584" y="18308"/>
                    <a:pt x="11353" y="18248"/>
                    <a:pt x="12131" y="18146"/>
                  </a:cubicBezTo>
                  <a:lnTo>
                    <a:pt x="12131" y="18146"/>
                  </a:lnTo>
                  <a:cubicBezTo>
                    <a:pt x="12056" y="18547"/>
                    <a:pt x="11805" y="18572"/>
                    <a:pt x="11605" y="18597"/>
                  </a:cubicBezTo>
                  <a:cubicBezTo>
                    <a:pt x="10903" y="18697"/>
                    <a:pt x="10226" y="18822"/>
                    <a:pt x="9524" y="18847"/>
                  </a:cubicBezTo>
                  <a:cubicBezTo>
                    <a:pt x="8647" y="18847"/>
                    <a:pt x="7795" y="18697"/>
                    <a:pt x="6968" y="18421"/>
                  </a:cubicBezTo>
                  <a:cubicBezTo>
                    <a:pt x="6717" y="18346"/>
                    <a:pt x="6442" y="18296"/>
                    <a:pt x="6542" y="17870"/>
                  </a:cubicBezTo>
                  <a:close/>
                  <a:moveTo>
                    <a:pt x="6542" y="18847"/>
                  </a:moveTo>
                  <a:cubicBezTo>
                    <a:pt x="7631" y="19210"/>
                    <a:pt x="8703" y="19397"/>
                    <a:pt x="9778" y="19397"/>
                  </a:cubicBezTo>
                  <a:cubicBezTo>
                    <a:pt x="10558" y="19397"/>
                    <a:pt x="11340" y="19298"/>
                    <a:pt x="12131" y="19098"/>
                  </a:cubicBezTo>
                  <a:cubicBezTo>
                    <a:pt x="12131" y="19148"/>
                    <a:pt x="12156" y="19198"/>
                    <a:pt x="12181" y="19248"/>
                  </a:cubicBezTo>
                  <a:cubicBezTo>
                    <a:pt x="12081" y="19323"/>
                    <a:pt x="11981" y="19449"/>
                    <a:pt x="11855" y="19499"/>
                  </a:cubicBezTo>
                  <a:cubicBezTo>
                    <a:pt x="11429" y="19649"/>
                    <a:pt x="11003" y="19825"/>
                    <a:pt x="10552" y="19900"/>
                  </a:cubicBezTo>
                  <a:cubicBezTo>
                    <a:pt x="10145" y="19973"/>
                    <a:pt x="9740" y="20010"/>
                    <a:pt x="9337" y="20010"/>
                  </a:cubicBezTo>
                  <a:cubicBezTo>
                    <a:pt x="8503" y="20010"/>
                    <a:pt x="7680" y="19853"/>
                    <a:pt x="6868" y="19549"/>
                  </a:cubicBezTo>
                  <a:cubicBezTo>
                    <a:pt x="6542" y="19449"/>
                    <a:pt x="6517" y="19223"/>
                    <a:pt x="6542" y="18847"/>
                  </a:cubicBezTo>
                  <a:close/>
                  <a:moveTo>
                    <a:pt x="6993" y="20226"/>
                  </a:moveTo>
                  <a:lnTo>
                    <a:pt x="6993" y="20226"/>
                  </a:lnTo>
                  <a:cubicBezTo>
                    <a:pt x="8287" y="20470"/>
                    <a:pt x="8932" y="20583"/>
                    <a:pt x="9509" y="20583"/>
                  </a:cubicBezTo>
                  <a:cubicBezTo>
                    <a:pt x="10117" y="20583"/>
                    <a:pt x="10648" y="20457"/>
                    <a:pt x="11780" y="20226"/>
                  </a:cubicBezTo>
                  <a:lnTo>
                    <a:pt x="11780" y="20226"/>
                  </a:lnTo>
                  <a:cubicBezTo>
                    <a:pt x="11630" y="20953"/>
                    <a:pt x="10803" y="21629"/>
                    <a:pt x="9850" y="21755"/>
                  </a:cubicBezTo>
                  <a:cubicBezTo>
                    <a:pt x="9724" y="21774"/>
                    <a:pt x="9597" y="21784"/>
                    <a:pt x="9470" y="21784"/>
                  </a:cubicBezTo>
                  <a:cubicBezTo>
                    <a:pt x="8466" y="21784"/>
                    <a:pt x="7483" y="21183"/>
                    <a:pt x="6993" y="20226"/>
                  </a:cubicBezTo>
                  <a:close/>
                  <a:moveTo>
                    <a:pt x="9199" y="0"/>
                  </a:moveTo>
                  <a:cubicBezTo>
                    <a:pt x="6768" y="0"/>
                    <a:pt x="4737" y="652"/>
                    <a:pt x="3058" y="2130"/>
                  </a:cubicBezTo>
                  <a:cubicBezTo>
                    <a:pt x="903" y="4035"/>
                    <a:pt x="1" y="6416"/>
                    <a:pt x="727" y="9248"/>
                  </a:cubicBezTo>
                  <a:cubicBezTo>
                    <a:pt x="1279" y="11379"/>
                    <a:pt x="2682" y="12882"/>
                    <a:pt x="4612" y="13885"/>
                  </a:cubicBezTo>
                  <a:cubicBezTo>
                    <a:pt x="4988" y="14085"/>
                    <a:pt x="5189" y="14336"/>
                    <a:pt x="5314" y="14712"/>
                  </a:cubicBezTo>
                  <a:cubicBezTo>
                    <a:pt x="5740" y="15965"/>
                    <a:pt x="5865" y="17243"/>
                    <a:pt x="5915" y="18521"/>
                  </a:cubicBezTo>
                  <a:cubicBezTo>
                    <a:pt x="5966" y="19775"/>
                    <a:pt x="6367" y="20802"/>
                    <a:pt x="7344" y="21579"/>
                  </a:cubicBezTo>
                  <a:cubicBezTo>
                    <a:pt x="7961" y="22068"/>
                    <a:pt x="8650" y="22359"/>
                    <a:pt x="9412" y="22359"/>
                  </a:cubicBezTo>
                  <a:cubicBezTo>
                    <a:pt x="9547" y="22359"/>
                    <a:pt x="9685" y="22350"/>
                    <a:pt x="9825" y="22331"/>
                  </a:cubicBezTo>
                  <a:cubicBezTo>
                    <a:pt x="11605" y="22105"/>
                    <a:pt x="12808" y="20677"/>
                    <a:pt x="12733" y="18847"/>
                  </a:cubicBezTo>
                  <a:cubicBezTo>
                    <a:pt x="12707" y="18521"/>
                    <a:pt x="12682" y="18171"/>
                    <a:pt x="12707" y="17820"/>
                  </a:cubicBezTo>
                  <a:cubicBezTo>
                    <a:pt x="12783" y="16717"/>
                    <a:pt x="12883" y="15614"/>
                    <a:pt x="12983" y="14511"/>
                  </a:cubicBezTo>
                  <a:cubicBezTo>
                    <a:pt x="13033" y="14085"/>
                    <a:pt x="13259" y="13810"/>
                    <a:pt x="13635" y="13584"/>
                  </a:cubicBezTo>
                  <a:cubicBezTo>
                    <a:pt x="14186" y="13208"/>
                    <a:pt x="14712" y="12807"/>
                    <a:pt x="15189" y="12356"/>
                  </a:cubicBezTo>
                  <a:cubicBezTo>
                    <a:pt x="18071" y="9499"/>
                    <a:pt x="17996" y="5088"/>
                    <a:pt x="15038" y="2331"/>
                  </a:cubicBezTo>
                  <a:cubicBezTo>
                    <a:pt x="13359" y="727"/>
                    <a:pt x="11304" y="25"/>
                    <a:pt x="9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7"/>
            <p:cNvSpPr/>
            <p:nvPr/>
          </p:nvSpPr>
          <p:spPr>
            <a:xfrm>
              <a:off x="3393625" y="3632350"/>
              <a:ext cx="123475" cy="22475"/>
            </a:xfrm>
            <a:custGeom>
              <a:rect b="b" l="l" r="r" t="t"/>
              <a:pathLst>
                <a:path extrusionOk="0" h="899" w="4939">
                  <a:moveTo>
                    <a:pt x="4628" y="1"/>
                  </a:moveTo>
                  <a:cubicBezTo>
                    <a:pt x="4557" y="1"/>
                    <a:pt x="4482" y="12"/>
                    <a:pt x="4412" y="21"/>
                  </a:cubicBezTo>
                  <a:cubicBezTo>
                    <a:pt x="4011" y="71"/>
                    <a:pt x="3610" y="121"/>
                    <a:pt x="3209" y="172"/>
                  </a:cubicBezTo>
                  <a:cubicBezTo>
                    <a:pt x="2281" y="247"/>
                    <a:pt x="1329" y="322"/>
                    <a:pt x="402" y="397"/>
                  </a:cubicBezTo>
                  <a:cubicBezTo>
                    <a:pt x="226" y="397"/>
                    <a:pt x="51" y="397"/>
                    <a:pt x="26" y="623"/>
                  </a:cubicBezTo>
                  <a:cubicBezTo>
                    <a:pt x="1" y="873"/>
                    <a:pt x="201" y="898"/>
                    <a:pt x="402" y="898"/>
                  </a:cubicBezTo>
                  <a:lnTo>
                    <a:pt x="1053" y="898"/>
                  </a:lnTo>
                  <a:cubicBezTo>
                    <a:pt x="1053" y="898"/>
                    <a:pt x="1053" y="898"/>
                    <a:pt x="1053" y="873"/>
                  </a:cubicBezTo>
                  <a:cubicBezTo>
                    <a:pt x="1830" y="823"/>
                    <a:pt x="2582" y="798"/>
                    <a:pt x="3359" y="723"/>
                  </a:cubicBezTo>
                  <a:cubicBezTo>
                    <a:pt x="3735" y="698"/>
                    <a:pt x="4111" y="648"/>
                    <a:pt x="4487" y="573"/>
                  </a:cubicBezTo>
                  <a:cubicBezTo>
                    <a:pt x="4688" y="548"/>
                    <a:pt x="4938" y="497"/>
                    <a:pt x="4888" y="222"/>
                  </a:cubicBezTo>
                  <a:cubicBezTo>
                    <a:pt x="4872" y="42"/>
                    <a:pt x="4759" y="1"/>
                    <a:pt x="4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7"/>
            <p:cNvSpPr/>
            <p:nvPr/>
          </p:nvSpPr>
          <p:spPr>
            <a:xfrm>
              <a:off x="3410550" y="3500650"/>
              <a:ext cx="114675" cy="48275"/>
            </a:xfrm>
            <a:custGeom>
              <a:rect b="b" l="l" r="r" t="t"/>
              <a:pathLst>
                <a:path extrusionOk="0" h="1931" w="4587">
                  <a:moveTo>
                    <a:pt x="301" y="1"/>
                  </a:moveTo>
                  <a:cubicBezTo>
                    <a:pt x="201" y="26"/>
                    <a:pt x="51" y="76"/>
                    <a:pt x="26" y="151"/>
                  </a:cubicBezTo>
                  <a:cubicBezTo>
                    <a:pt x="0" y="227"/>
                    <a:pt x="76" y="377"/>
                    <a:pt x="151" y="452"/>
                  </a:cubicBezTo>
                  <a:cubicBezTo>
                    <a:pt x="201" y="527"/>
                    <a:pt x="326" y="552"/>
                    <a:pt x="401" y="577"/>
                  </a:cubicBezTo>
                  <a:cubicBezTo>
                    <a:pt x="1479" y="978"/>
                    <a:pt x="2557" y="1354"/>
                    <a:pt x="3635" y="1730"/>
                  </a:cubicBezTo>
                  <a:cubicBezTo>
                    <a:pt x="3810" y="1805"/>
                    <a:pt x="3985" y="1856"/>
                    <a:pt x="4261" y="1931"/>
                  </a:cubicBezTo>
                  <a:cubicBezTo>
                    <a:pt x="4336" y="1856"/>
                    <a:pt x="4462" y="1755"/>
                    <a:pt x="4587" y="1655"/>
                  </a:cubicBezTo>
                  <a:cubicBezTo>
                    <a:pt x="4487" y="1555"/>
                    <a:pt x="4437" y="1379"/>
                    <a:pt x="4311" y="1354"/>
                  </a:cubicBezTo>
                  <a:cubicBezTo>
                    <a:pt x="3083" y="903"/>
                    <a:pt x="1830" y="502"/>
                    <a:pt x="602" y="76"/>
                  </a:cubicBezTo>
                  <a:cubicBezTo>
                    <a:pt x="502" y="51"/>
                    <a:pt x="401" y="1"/>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7"/>
            <p:cNvSpPr/>
            <p:nvPr/>
          </p:nvSpPr>
          <p:spPr>
            <a:xfrm>
              <a:off x="3445000" y="3726825"/>
              <a:ext cx="94025" cy="63325"/>
            </a:xfrm>
            <a:custGeom>
              <a:rect b="b" l="l" r="r" t="t"/>
              <a:pathLst>
                <a:path extrusionOk="0" h="2533" w="3761">
                  <a:moveTo>
                    <a:pt x="3435" y="1"/>
                  </a:moveTo>
                  <a:cubicBezTo>
                    <a:pt x="3348" y="1"/>
                    <a:pt x="3254" y="48"/>
                    <a:pt x="3159" y="102"/>
                  </a:cubicBezTo>
                  <a:cubicBezTo>
                    <a:pt x="3034" y="177"/>
                    <a:pt x="2908" y="227"/>
                    <a:pt x="2783" y="302"/>
                  </a:cubicBezTo>
                  <a:cubicBezTo>
                    <a:pt x="1981" y="829"/>
                    <a:pt x="1179" y="1355"/>
                    <a:pt x="377" y="1881"/>
                  </a:cubicBezTo>
                  <a:cubicBezTo>
                    <a:pt x="277" y="1931"/>
                    <a:pt x="151" y="2007"/>
                    <a:pt x="76" y="2082"/>
                  </a:cubicBezTo>
                  <a:cubicBezTo>
                    <a:pt x="26" y="2157"/>
                    <a:pt x="1" y="2282"/>
                    <a:pt x="26" y="2358"/>
                  </a:cubicBezTo>
                  <a:cubicBezTo>
                    <a:pt x="51" y="2433"/>
                    <a:pt x="176" y="2458"/>
                    <a:pt x="252" y="2533"/>
                  </a:cubicBezTo>
                  <a:cubicBezTo>
                    <a:pt x="377" y="2458"/>
                    <a:pt x="502" y="2408"/>
                    <a:pt x="602" y="2358"/>
                  </a:cubicBezTo>
                  <a:cubicBezTo>
                    <a:pt x="1029" y="2107"/>
                    <a:pt x="1455" y="1856"/>
                    <a:pt x="1881" y="1581"/>
                  </a:cubicBezTo>
                  <a:cubicBezTo>
                    <a:pt x="2407" y="1255"/>
                    <a:pt x="2933" y="904"/>
                    <a:pt x="3460" y="578"/>
                  </a:cubicBezTo>
                  <a:cubicBezTo>
                    <a:pt x="3610" y="478"/>
                    <a:pt x="3760" y="353"/>
                    <a:pt x="3635" y="127"/>
                  </a:cubicBezTo>
                  <a:cubicBezTo>
                    <a:pt x="3577" y="35"/>
                    <a:pt x="3509" y="1"/>
                    <a:pt x="3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7"/>
            <p:cNvSpPr/>
            <p:nvPr/>
          </p:nvSpPr>
          <p:spPr>
            <a:xfrm>
              <a:off x="4025850" y="3735925"/>
              <a:ext cx="93375" cy="62375"/>
            </a:xfrm>
            <a:custGeom>
              <a:rect b="b" l="l" r="r" t="t"/>
              <a:pathLst>
                <a:path extrusionOk="0" h="2495" w="3735">
                  <a:moveTo>
                    <a:pt x="385" y="1"/>
                  </a:moveTo>
                  <a:cubicBezTo>
                    <a:pt x="311" y="1"/>
                    <a:pt x="240" y="37"/>
                    <a:pt x="176" y="139"/>
                  </a:cubicBezTo>
                  <a:cubicBezTo>
                    <a:pt x="0" y="415"/>
                    <a:pt x="301" y="490"/>
                    <a:pt x="476" y="615"/>
                  </a:cubicBezTo>
                  <a:cubicBezTo>
                    <a:pt x="1303" y="1192"/>
                    <a:pt x="2156" y="1768"/>
                    <a:pt x="3008" y="2344"/>
                  </a:cubicBezTo>
                  <a:cubicBezTo>
                    <a:pt x="3108" y="2420"/>
                    <a:pt x="3208" y="2495"/>
                    <a:pt x="3308" y="2495"/>
                  </a:cubicBezTo>
                  <a:cubicBezTo>
                    <a:pt x="3434" y="2495"/>
                    <a:pt x="3534" y="2395"/>
                    <a:pt x="3734" y="2294"/>
                  </a:cubicBezTo>
                  <a:cubicBezTo>
                    <a:pt x="3534" y="2119"/>
                    <a:pt x="3434" y="1968"/>
                    <a:pt x="3308" y="1868"/>
                  </a:cubicBezTo>
                  <a:cubicBezTo>
                    <a:pt x="2456" y="1292"/>
                    <a:pt x="1604" y="740"/>
                    <a:pt x="752" y="189"/>
                  </a:cubicBezTo>
                  <a:cubicBezTo>
                    <a:pt x="641" y="110"/>
                    <a:pt x="510" y="1"/>
                    <a:pt x="3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7"/>
            <p:cNvSpPr/>
            <p:nvPr/>
          </p:nvSpPr>
          <p:spPr>
            <a:xfrm>
              <a:off x="4036500" y="3528125"/>
              <a:ext cx="93375" cy="59200"/>
            </a:xfrm>
            <a:custGeom>
              <a:rect b="b" l="l" r="r" t="t"/>
              <a:pathLst>
                <a:path extrusionOk="0" h="2368" w="3735">
                  <a:moveTo>
                    <a:pt x="3325" y="1"/>
                  </a:moveTo>
                  <a:cubicBezTo>
                    <a:pt x="3232" y="1"/>
                    <a:pt x="3122" y="85"/>
                    <a:pt x="3033" y="130"/>
                  </a:cubicBezTo>
                  <a:cubicBezTo>
                    <a:pt x="2657" y="356"/>
                    <a:pt x="2281" y="581"/>
                    <a:pt x="1905" y="832"/>
                  </a:cubicBezTo>
                  <a:cubicBezTo>
                    <a:pt x="1329" y="1183"/>
                    <a:pt x="752" y="1534"/>
                    <a:pt x="176" y="1909"/>
                  </a:cubicBezTo>
                  <a:cubicBezTo>
                    <a:pt x="100" y="1960"/>
                    <a:pt x="0" y="2160"/>
                    <a:pt x="25" y="2185"/>
                  </a:cubicBezTo>
                  <a:cubicBezTo>
                    <a:pt x="126" y="2285"/>
                    <a:pt x="251" y="2336"/>
                    <a:pt x="376" y="2361"/>
                  </a:cubicBezTo>
                  <a:cubicBezTo>
                    <a:pt x="385" y="2365"/>
                    <a:pt x="396" y="2367"/>
                    <a:pt x="408" y="2367"/>
                  </a:cubicBezTo>
                  <a:cubicBezTo>
                    <a:pt x="461" y="2367"/>
                    <a:pt x="536" y="2326"/>
                    <a:pt x="577" y="2285"/>
                  </a:cubicBezTo>
                  <a:cubicBezTo>
                    <a:pt x="1529" y="1709"/>
                    <a:pt x="2481" y="1133"/>
                    <a:pt x="3409" y="556"/>
                  </a:cubicBezTo>
                  <a:cubicBezTo>
                    <a:pt x="3509" y="481"/>
                    <a:pt x="3584" y="356"/>
                    <a:pt x="3735" y="205"/>
                  </a:cubicBezTo>
                  <a:cubicBezTo>
                    <a:pt x="3584" y="105"/>
                    <a:pt x="3484" y="5"/>
                    <a:pt x="3359" y="5"/>
                  </a:cubicBezTo>
                  <a:cubicBezTo>
                    <a:pt x="3348" y="2"/>
                    <a:pt x="3337" y="1"/>
                    <a:pt x="3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7"/>
            <p:cNvSpPr/>
            <p:nvPr/>
          </p:nvSpPr>
          <p:spPr>
            <a:xfrm>
              <a:off x="4046525" y="3662325"/>
              <a:ext cx="94625" cy="15825"/>
            </a:xfrm>
            <a:custGeom>
              <a:rect b="b" l="l" r="r" t="t"/>
              <a:pathLst>
                <a:path extrusionOk="0" h="633" w="3785">
                  <a:moveTo>
                    <a:pt x="3283" y="0"/>
                  </a:moveTo>
                  <a:cubicBezTo>
                    <a:pt x="2506" y="25"/>
                    <a:pt x="1755" y="25"/>
                    <a:pt x="978" y="50"/>
                  </a:cubicBezTo>
                  <a:cubicBezTo>
                    <a:pt x="752" y="75"/>
                    <a:pt x="501" y="75"/>
                    <a:pt x="276" y="125"/>
                  </a:cubicBezTo>
                  <a:cubicBezTo>
                    <a:pt x="176" y="151"/>
                    <a:pt x="75" y="251"/>
                    <a:pt x="0" y="326"/>
                  </a:cubicBezTo>
                  <a:cubicBezTo>
                    <a:pt x="75" y="426"/>
                    <a:pt x="151" y="552"/>
                    <a:pt x="251" y="602"/>
                  </a:cubicBezTo>
                  <a:cubicBezTo>
                    <a:pt x="313" y="627"/>
                    <a:pt x="382" y="633"/>
                    <a:pt x="454" y="633"/>
                  </a:cubicBezTo>
                  <a:cubicBezTo>
                    <a:pt x="527" y="633"/>
                    <a:pt x="602" y="627"/>
                    <a:pt x="677" y="627"/>
                  </a:cubicBezTo>
                  <a:lnTo>
                    <a:pt x="1830" y="627"/>
                  </a:lnTo>
                  <a:lnTo>
                    <a:pt x="1830" y="552"/>
                  </a:lnTo>
                  <a:lnTo>
                    <a:pt x="3334" y="552"/>
                  </a:lnTo>
                  <a:cubicBezTo>
                    <a:pt x="3534" y="552"/>
                    <a:pt x="3785" y="552"/>
                    <a:pt x="3785" y="276"/>
                  </a:cubicBezTo>
                  <a:cubicBezTo>
                    <a:pt x="3785" y="0"/>
                    <a:pt x="3534" y="25"/>
                    <a:pt x="3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7"/>
            <p:cNvSpPr/>
            <p:nvPr/>
          </p:nvSpPr>
          <p:spPr>
            <a:xfrm>
              <a:off x="3651150" y="4258225"/>
              <a:ext cx="283225" cy="137200"/>
            </a:xfrm>
            <a:custGeom>
              <a:rect b="b" l="l" r="r" t="t"/>
              <a:pathLst>
                <a:path extrusionOk="0" h="5488" w="11329">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7"/>
            <p:cNvSpPr/>
            <p:nvPr/>
          </p:nvSpPr>
          <p:spPr>
            <a:xfrm>
              <a:off x="3626725" y="4194250"/>
              <a:ext cx="38225" cy="47050"/>
            </a:xfrm>
            <a:custGeom>
              <a:rect b="b" l="l" r="r" t="t"/>
              <a:pathLst>
                <a:path extrusionOk="0" h="1882" w="1529">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7"/>
            <p:cNvSpPr/>
            <p:nvPr/>
          </p:nvSpPr>
          <p:spPr>
            <a:xfrm>
              <a:off x="3911175" y="4183550"/>
              <a:ext cx="33875" cy="44625"/>
            </a:xfrm>
            <a:custGeom>
              <a:rect b="b" l="l" r="r" t="t"/>
              <a:pathLst>
                <a:path extrusionOk="0" h="1785" w="1355">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37"/>
          <p:cNvGrpSpPr/>
          <p:nvPr/>
        </p:nvGrpSpPr>
        <p:grpSpPr>
          <a:xfrm>
            <a:off x="2512046" y="604569"/>
            <a:ext cx="5872577" cy="511271"/>
            <a:chOff x="2512046" y="824082"/>
            <a:chExt cx="5872577" cy="511271"/>
          </a:xfrm>
        </p:grpSpPr>
        <p:grpSp>
          <p:nvGrpSpPr>
            <p:cNvPr id="1705" name="Google Shape;1705;p37"/>
            <p:cNvGrpSpPr/>
            <p:nvPr/>
          </p:nvGrpSpPr>
          <p:grpSpPr>
            <a:xfrm>
              <a:off x="2512046" y="824082"/>
              <a:ext cx="325269" cy="511271"/>
              <a:chOff x="1471100" y="1593200"/>
              <a:chExt cx="235600" cy="370325"/>
            </a:xfrm>
          </p:grpSpPr>
          <p:sp>
            <p:nvSpPr>
              <p:cNvPr id="1706" name="Google Shape;1706;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37"/>
            <p:cNvGrpSpPr/>
            <p:nvPr/>
          </p:nvGrpSpPr>
          <p:grpSpPr>
            <a:xfrm>
              <a:off x="3016346" y="824082"/>
              <a:ext cx="325269" cy="511271"/>
              <a:chOff x="1471100" y="1593200"/>
              <a:chExt cx="235600" cy="370325"/>
            </a:xfrm>
          </p:grpSpPr>
          <p:sp>
            <p:nvSpPr>
              <p:cNvPr id="1710" name="Google Shape;1710;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37"/>
            <p:cNvGrpSpPr/>
            <p:nvPr/>
          </p:nvGrpSpPr>
          <p:grpSpPr>
            <a:xfrm>
              <a:off x="3520647" y="824082"/>
              <a:ext cx="325269" cy="511271"/>
              <a:chOff x="1471100" y="1593200"/>
              <a:chExt cx="235600" cy="370325"/>
            </a:xfrm>
          </p:grpSpPr>
          <p:sp>
            <p:nvSpPr>
              <p:cNvPr id="1714" name="Google Shape;1714;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37"/>
            <p:cNvGrpSpPr/>
            <p:nvPr/>
          </p:nvGrpSpPr>
          <p:grpSpPr>
            <a:xfrm>
              <a:off x="4024948" y="824082"/>
              <a:ext cx="325269" cy="511271"/>
              <a:chOff x="1471100" y="1593200"/>
              <a:chExt cx="235600" cy="370325"/>
            </a:xfrm>
          </p:grpSpPr>
          <p:sp>
            <p:nvSpPr>
              <p:cNvPr id="1718" name="Google Shape;1718;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37"/>
            <p:cNvGrpSpPr/>
            <p:nvPr/>
          </p:nvGrpSpPr>
          <p:grpSpPr>
            <a:xfrm>
              <a:off x="4529249" y="824082"/>
              <a:ext cx="325269" cy="511271"/>
              <a:chOff x="1471100" y="1593200"/>
              <a:chExt cx="235600" cy="370325"/>
            </a:xfrm>
          </p:grpSpPr>
          <p:sp>
            <p:nvSpPr>
              <p:cNvPr id="1722" name="Google Shape;1722;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37"/>
            <p:cNvGrpSpPr/>
            <p:nvPr/>
          </p:nvGrpSpPr>
          <p:grpSpPr>
            <a:xfrm>
              <a:off x="5033550" y="824082"/>
              <a:ext cx="325269" cy="511271"/>
              <a:chOff x="1471100" y="1593200"/>
              <a:chExt cx="235600" cy="370325"/>
            </a:xfrm>
          </p:grpSpPr>
          <p:sp>
            <p:nvSpPr>
              <p:cNvPr id="1726" name="Google Shape;1726;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37"/>
            <p:cNvGrpSpPr/>
            <p:nvPr/>
          </p:nvGrpSpPr>
          <p:grpSpPr>
            <a:xfrm>
              <a:off x="5537850" y="824082"/>
              <a:ext cx="325269" cy="511271"/>
              <a:chOff x="1471100" y="1593200"/>
              <a:chExt cx="235600" cy="370325"/>
            </a:xfrm>
          </p:grpSpPr>
          <p:sp>
            <p:nvSpPr>
              <p:cNvPr id="1730" name="Google Shape;1730;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37"/>
            <p:cNvGrpSpPr/>
            <p:nvPr/>
          </p:nvGrpSpPr>
          <p:grpSpPr>
            <a:xfrm>
              <a:off x="6042151" y="824082"/>
              <a:ext cx="325269" cy="511271"/>
              <a:chOff x="1471100" y="1593200"/>
              <a:chExt cx="235600" cy="370325"/>
            </a:xfrm>
          </p:grpSpPr>
          <p:sp>
            <p:nvSpPr>
              <p:cNvPr id="1734" name="Google Shape;1734;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37"/>
            <p:cNvGrpSpPr/>
            <p:nvPr/>
          </p:nvGrpSpPr>
          <p:grpSpPr>
            <a:xfrm>
              <a:off x="6546452" y="824082"/>
              <a:ext cx="325269" cy="511271"/>
              <a:chOff x="1471100" y="1593200"/>
              <a:chExt cx="235600" cy="370325"/>
            </a:xfrm>
          </p:grpSpPr>
          <p:sp>
            <p:nvSpPr>
              <p:cNvPr id="1738" name="Google Shape;1738;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37"/>
            <p:cNvGrpSpPr/>
            <p:nvPr/>
          </p:nvGrpSpPr>
          <p:grpSpPr>
            <a:xfrm>
              <a:off x="7050753" y="824082"/>
              <a:ext cx="325269" cy="511271"/>
              <a:chOff x="1471100" y="1593200"/>
              <a:chExt cx="235600" cy="370325"/>
            </a:xfrm>
          </p:grpSpPr>
          <p:sp>
            <p:nvSpPr>
              <p:cNvPr id="1742" name="Google Shape;1742;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37"/>
            <p:cNvGrpSpPr/>
            <p:nvPr/>
          </p:nvGrpSpPr>
          <p:grpSpPr>
            <a:xfrm>
              <a:off x="7555054" y="824082"/>
              <a:ext cx="325269" cy="511271"/>
              <a:chOff x="1471100" y="1593200"/>
              <a:chExt cx="235600" cy="370325"/>
            </a:xfrm>
          </p:grpSpPr>
          <p:sp>
            <p:nvSpPr>
              <p:cNvPr id="1746" name="Google Shape;1746;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 name="Google Shape;1749;p37"/>
            <p:cNvGrpSpPr/>
            <p:nvPr/>
          </p:nvGrpSpPr>
          <p:grpSpPr>
            <a:xfrm>
              <a:off x="8059354" y="824082"/>
              <a:ext cx="325269" cy="511271"/>
              <a:chOff x="1471100" y="1593200"/>
              <a:chExt cx="235600" cy="370325"/>
            </a:xfrm>
          </p:grpSpPr>
          <p:sp>
            <p:nvSpPr>
              <p:cNvPr id="1750" name="Google Shape;1750;p37"/>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7"/>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7"/>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53" name="Google Shape;1753;p37"/>
          <p:cNvSpPr/>
          <p:nvPr/>
        </p:nvSpPr>
        <p:spPr>
          <a:xfrm>
            <a:off x="6528550" y="3253000"/>
            <a:ext cx="2239500" cy="1516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7"/>
          <p:cNvSpPr/>
          <p:nvPr/>
        </p:nvSpPr>
        <p:spPr>
          <a:xfrm>
            <a:off x="448600" y="2939975"/>
            <a:ext cx="1555800" cy="14466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37"/>
          <p:cNvGrpSpPr/>
          <p:nvPr/>
        </p:nvGrpSpPr>
        <p:grpSpPr>
          <a:xfrm flipH="1">
            <a:off x="6860375" y="3481575"/>
            <a:ext cx="1575850" cy="1059050"/>
            <a:chOff x="1614175" y="702900"/>
            <a:chExt cx="1575850" cy="1059050"/>
          </a:xfrm>
        </p:grpSpPr>
        <p:sp>
          <p:nvSpPr>
            <p:cNvPr id="1756" name="Google Shape;1756;p37"/>
            <p:cNvSpPr/>
            <p:nvPr/>
          </p:nvSpPr>
          <p:spPr>
            <a:xfrm>
              <a:off x="1792750" y="1266850"/>
              <a:ext cx="638500" cy="495100"/>
            </a:xfrm>
            <a:custGeom>
              <a:rect b="b" l="l" r="r" t="t"/>
              <a:pathLst>
                <a:path extrusionOk="0" h="19804" w="25540">
                  <a:moveTo>
                    <a:pt x="18596" y="1"/>
                  </a:moveTo>
                  <a:cubicBezTo>
                    <a:pt x="18322" y="1"/>
                    <a:pt x="18060" y="123"/>
                    <a:pt x="17945" y="330"/>
                  </a:cubicBezTo>
                  <a:cubicBezTo>
                    <a:pt x="17795" y="581"/>
                    <a:pt x="17870" y="831"/>
                    <a:pt x="18121" y="1007"/>
                  </a:cubicBezTo>
                  <a:lnTo>
                    <a:pt x="18848" y="1508"/>
                  </a:lnTo>
                  <a:lnTo>
                    <a:pt x="18848" y="1508"/>
                  </a:lnTo>
                  <a:lnTo>
                    <a:pt x="16642" y="1032"/>
                  </a:lnTo>
                  <a:cubicBezTo>
                    <a:pt x="16579" y="1017"/>
                    <a:pt x="16514" y="1010"/>
                    <a:pt x="16451" y="1010"/>
                  </a:cubicBezTo>
                  <a:cubicBezTo>
                    <a:pt x="16187" y="1010"/>
                    <a:pt x="15936" y="1131"/>
                    <a:pt x="15815" y="1332"/>
                  </a:cubicBezTo>
                  <a:cubicBezTo>
                    <a:pt x="15690" y="1558"/>
                    <a:pt x="15765" y="1859"/>
                    <a:pt x="16041" y="2034"/>
                  </a:cubicBezTo>
                  <a:lnTo>
                    <a:pt x="17444" y="2836"/>
                  </a:lnTo>
                  <a:lnTo>
                    <a:pt x="17444" y="2836"/>
                  </a:lnTo>
                  <a:lnTo>
                    <a:pt x="13509" y="1909"/>
                  </a:lnTo>
                  <a:cubicBezTo>
                    <a:pt x="13427" y="1885"/>
                    <a:pt x="13343" y="1874"/>
                    <a:pt x="13262" y="1874"/>
                  </a:cubicBezTo>
                  <a:cubicBezTo>
                    <a:pt x="12994" y="1874"/>
                    <a:pt x="12747" y="1993"/>
                    <a:pt x="12632" y="2185"/>
                  </a:cubicBezTo>
                  <a:cubicBezTo>
                    <a:pt x="12482" y="2460"/>
                    <a:pt x="12582" y="2761"/>
                    <a:pt x="12908" y="2911"/>
                  </a:cubicBezTo>
                  <a:lnTo>
                    <a:pt x="14587" y="3663"/>
                  </a:lnTo>
                  <a:lnTo>
                    <a:pt x="5213" y="1107"/>
                  </a:lnTo>
                  <a:cubicBezTo>
                    <a:pt x="5121" y="1074"/>
                    <a:pt x="5026" y="1058"/>
                    <a:pt x="4934" y="1058"/>
                  </a:cubicBezTo>
                  <a:cubicBezTo>
                    <a:pt x="4678" y="1058"/>
                    <a:pt x="4440" y="1180"/>
                    <a:pt x="4311" y="1383"/>
                  </a:cubicBezTo>
                  <a:cubicBezTo>
                    <a:pt x="4161" y="1633"/>
                    <a:pt x="4286" y="1959"/>
                    <a:pt x="4587" y="2109"/>
                  </a:cubicBezTo>
                  <a:cubicBezTo>
                    <a:pt x="6015" y="2811"/>
                    <a:pt x="8697" y="3438"/>
                    <a:pt x="10502" y="4315"/>
                  </a:cubicBezTo>
                  <a:cubicBezTo>
                    <a:pt x="7745" y="3237"/>
                    <a:pt x="4637" y="2611"/>
                    <a:pt x="4462" y="2510"/>
                  </a:cubicBezTo>
                  <a:lnTo>
                    <a:pt x="4436" y="2535"/>
                  </a:lnTo>
                  <a:cubicBezTo>
                    <a:pt x="4249" y="2452"/>
                    <a:pt x="4096" y="2408"/>
                    <a:pt x="3963" y="2408"/>
                  </a:cubicBezTo>
                  <a:cubicBezTo>
                    <a:pt x="3777" y="2408"/>
                    <a:pt x="3631" y="2495"/>
                    <a:pt x="3484" y="2686"/>
                  </a:cubicBezTo>
                  <a:cubicBezTo>
                    <a:pt x="3259" y="2936"/>
                    <a:pt x="3359" y="3287"/>
                    <a:pt x="3685" y="3463"/>
                  </a:cubicBezTo>
                  <a:cubicBezTo>
                    <a:pt x="3760" y="3513"/>
                    <a:pt x="6792" y="4415"/>
                    <a:pt x="9549" y="5869"/>
                  </a:cubicBezTo>
                  <a:lnTo>
                    <a:pt x="3735" y="3939"/>
                  </a:lnTo>
                  <a:cubicBezTo>
                    <a:pt x="3630" y="3891"/>
                    <a:pt x="3518" y="3868"/>
                    <a:pt x="3407" y="3868"/>
                  </a:cubicBezTo>
                  <a:cubicBezTo>
                    <a:pt x="3172" y="3868"/>
                    <a:pt x="2944" y="3969"/>
                    <a:pt x="2807" y="4139"/>
                  </a:cubicBezTo>
                  <a:cubicBezTo>
                    <a:pt x="2607" y="4390"/>
                    <a:pt x="2707" y="4716"/>
                    <a:pt x="3008" y="4891"/>
                  </a:cubicBezTo>
                  <a:lnTo>
                    <a:pt x="13033" y="9703"/>
                  </a:lnTo>
                  <a:lnTo>
                    <a:pt x="2958" y="5894"/>
                  </a:lnTo>
                  <a:cubicBezTo>
                    <a:pt x="2854" y="5854"/>
                    <a:pt x="2740" y="5834"/>
                    <a:pt x="2626" y="5834"/>
                  </a:cubicBezTo>
                  <a:cubicBezTo>
                    <a:pt x="2383" y="5834"/>
                    <a:pt x="2142" y="5924"/>
                    <a:pt x="2005" y="6094"/>
                  </a:cubicBezTo>
                  <a:cubicBezTo>
                    <a:pt x="1830" y="6370"/>
                    <a:pt x="1905" y="6696"/>
                    <a:pt x="2231" y="6871"/>
                  </a:cubicBezTo>
                  <a:lnTo>
                    <a:pt x="13459" y="12285"/>
                  </a:lnTo>
                  <a:lnTo>
                    <a:pt x="2782" y="7749"/>
                  </a:lnTo>
                  <a:cubicBezTo>
                    <a:pt x="2678" y="7700"/>
                    <a:pt x="2563" y="7678"/>
                    <a:pt x="2450" y="7678"/>
                  </a:cubicBezTo>
                  <a:cubicBezTo>
                    <a:pt x="2209" y="7678"/>
                    <a:pt x="1974" y="7779"/>
                    <a:pt x="1855" y="7949"/>
                  </a:cubicBezTo>
                  <a:cubicBezTo>
                    <a:pt x="1654" y="8200"/>
                    <a:pt x="1755" y="8551"/>
                    <a:pt x="2055" y="8701"/>
                  </a:cubicBezTo>
                  <a:lnTo>
                    <a:pt x="9098" y="12410"/>
                  </a:lnTo>
                  <a:lnTo>
                    <a:pt x="9098" y="12410"/>
                  </a:lnTo>
                  <a:lnTo>
                    <a:pt x="2331" y="9503"/>
                  </a:lnTo>
                  <a:cubicBezTo>
                    <a:pt x="2229" y="9464"/>
                    <a:pt x="2120" y="9444"/>
                    <a:pt x="2012" y="9444"/>
                  </a:cubicBezTo>
                  <a:cubicBezTo>
                    <a:pt x="1774" y="9444"/>
                    <a:pt x="1542" y="9539"/>
                    <a:pt x="1404" y="9728"/>
                  </a:cubicBezTo>
                  <a:cubicBezTo>
                    <a:pt x="1228" y="9979"/>
                    <a:pt x="1304" y="10305"/>
                    <a:pt x="1604" y="10480"/>
                  </a:cubicBezTo>
                  <a:lnTo>
                    <a:pt x="9374" y="14891"/>
                  </a:lnTo>
                  <a:lnTo>
                    <a:pt x="1629" y="11708"/>
                  </a:lnTo>
                  <a:cubicBezTo>
                    <a:pt x="1526" y="11668"/>
                    <a:pt x="1414" y="11649"/>
                    <a:pt x="1304" y="11649"/>
                  </a:cubicBezTo>
                  <a:cubicBezTo>
                    <a:pt x="1068" y="11649"/>
                    <a:pt x="839" y="11738"/>
                    <a:pt x="702" y="11909"/>
                  </a:cubicBezTo>
                  <a:cubicBezTo>
                    <a:pt x="502" y="12185"/>
                    <a:pt x="602" y="12510"/>
                    <a:pt x="903" y="12686"/>
                  </a:cubicBezTo>
                  <a:lnTo>
                    <a:pt x="6316" y="15744"/>
                  </a:lnTo>
                  <a:lnTo>
                    <a:pt x="1429" y="13889"/>
                  </a:lnTo>
                  <a:cubicBezTo>
                    <a:pt x="1336" y="13860"/>
                    <a:pt x="1237" y="13846"/>
                    <a:pt x="1138" y="13846"/>
                  </a:cubicBezTo>
                  <a:cubicBezTo>
                    <a:pt x="892" y="13846"/>
                    <a:pt x="652" y="13935"/>
                    <a:pt x="527" y="14114"/>
                  </a:cubicBezTo>
                  <a:cubicBezTo>
                    <a:pt x="351" y="14365"/>
                    <a:pt x="426" y="14691"/>
                    <a:pt x="702" y="14866"/>
                  </a:cubicBezTo>
                  <a:lnTo>
                    <a:pt x="3735" y="16671"/>
                  </a:lnTo>
                  <a:lnTo>
                    <a:pt x="1053" y="15744"/>
                  </a:lnTo>
                  <a:cubicBezTo>
                    <a:pt x="958" y="15707"/>
                    <a:pt x="858" y="15690"/>
                    <a:pt x="761" y="15690"/>
                  </a:cubicBezTo>
                  <a:cubicBezTo>
                    <a:pt x="525" y="15690"/>
                    <a:pt x="300" y="15792"/>
                    <a:pt x="176" y="15969"/>
                  </a:cubicBezTo>
                  <a:cubicBezTo>
                    <a:pt x="0" y="16195"/>
                    <a:pt x="50" y="16520"/>
                    <a:pt x="326" y="16696"/>
                  </a:cubicBezTo>
                  <a:lnTo>
                    <a:pt x="1454" y="17448"/>
                  </a:lnTo>
                  <a:lnTo>
                    <a:pt x="1203" y="17373"/>
                  </a:lnTo>
                  <a:cubicBezTo>
                    <a:pt x="1114" y="17343"/>
                    <a:pt x="1022" y="17328"/>
                    <a:pt x="931" y="17328"/>
                  </a:cubicBezTo>
                  <a:cubicBezTo>
                    <a:pt x="719" y="17328"/>
                    <a:pt x="517" y="17407"/>
                    <a:pt x="376" y="17548"/>
                  </a:cubicBezTo>
                  <a:cubicBezTo>
                    <a:pt x="201" y="17774"/>
                    <a:pt x="201" y="18049"/>
                    <a:pt x="401" y="18250"/>
                  </a:cubicBezTo>
                  <a:lnTo>
                    <a:pt x="1554" y="19378"/>
                  </a:lnTo>
                  <a:cubicBezTo>
                    <a:pt x="1693" y="19517"/>
                    <a:pt x="1887" y="19587"/>
                    <a:pt x="2083" y="19587"/>
                  </a:cubicBezTo>
                  <a:cubicBezTo>
                    <a:pt x="2240" y="19587"/>
                    <a:pt x="2398" y="19542"/>
                    <a:pt x="2532" y="19453"/>
                  </a:cubicBezTo>
                  <a:cubicBezTo>
                    <a:pt x="2682" y="19353"/>
                    <a:pt x="2782" y="19227"/>
                    <a:pt x="2807" y="19077"/>
                  </a:cubicBezTo>
                  <a:lnTo>
                    <a:pt x="5013" y="19754"/>
                  </a:lnTo>
                  <a:cubicBezTo>
                    <a:pt x="5088" y="19779"/>
                    <a:pt x="5188" y="19804"/>
                    <a:pt x="5264" y="19804"/>
                  </a:cubicBezTo>
                  <a:cubicBezTo>
                    <a:pt x="5514" y="19804"/>
                    <a:pt x="5740" y="19703"/>
                    <a:pt x="5865" y="19528"/>
                  </a:cubicBezTo>
                  <a:cubicBezTo>
                    <a:pt x="6040" y="19277"/>
                    <a:pt x="5990" y="18977"/>
                    <a:pt x="5715" y="18801"/>
                  </a:cubicBezTo>
                  <a:lnTo>
                    <a:pt x="5088" y="18400"/>
                  </a:lnTo>
                  <a:lnTo>
                    <a:pt x="8772" y="19678"/>
                  </a:lnTo>
                  <a:cubicBezTo>
                    <a:pt x="8867" y="19715"/>
                    <a:pt x="8967" y="19732"/>
                    <a:pt x="9065" y="19732"/>
                  </a:cubicBezTo>
                  <a:cubicBezTo>
                    <a:pt x="9303" y="19732"/>
                    <a:pt x="9533" y="19630"/>
                    <a:pt x="9675" y="19453"/>
                  </a:cubicBezTo>
                  <a:cubicBezTo>
                    <a:pt x="9850" y="19202"/>
                    <a:pt x="9775" y="18876"/>
                    <a:pt x="9474" y="18701"/>
                  </a:cubicBezTo>
                  <a:lnTo>
                    <a:pt x="7068" y="17272"/>
                  </a:lnTo>
                  <a:lnTo>
                    <a:pt x="12958" y="19478"/>
                  </a:lnTo>
                  <a:cubicBezTo>
                    <a:pt x="13060" y="19514"/>
                    <a:pt x="13165" y="19532"/>
                    <a:pt x="13266" y="19532"/>
                  </a:cubicBezTo>
                  <a:cubicBezTo>
                    <a:pt x="13511" y="19532"/>
                    <a:pt x="13736" y="19430"/>
                    <a:pt x="13860" y="19252"/>
                  </a:cubicBezTo>
                  <a:cubicBezTo>
                    <a:pt x="14061" y="19002"/>
                    <a:pt x="13960" y="18676"/>
                    <a:pt x="13660" y="18500"/>
                  </a:cubicBezTo>
                  <a:lnTo>
                    <a:pt x="9900" y="16370"/>
                  </a:lnTo>
                  <a:lnTo>
                    <a:pt x="17444" y="19478"/>
                  </a:lnTo>
                  <a:cubicBezTo>
                    <a:pt x="17546" y="19517"/>
                    <a:pt x="17655" y="19537"/>
                    <a:pt x="17763" y="19537"/>
                  </a:cubicBezTo>
                  <a:cubicBezTo>
                    <a:pt x="18001" y="19537"/>
                    <a:pt x="18234" y="19442"/>
                    <a:pt x="18371" y="19252"/>
                  </a:cubicBezTo>
                  <a:cubicBezTo>
                    <a:pt x="18547" y="19002"/>
                    <a:pt x="18472" y="18676"/>
                    <a:pt x="18171" y="18500"/>
                  </a:cubicBezTo>
                  <a:lnTo>
                    <a:pt x="11454" y="14691"/>
                  </a:lnTo>
                  <a:lnTo>
                    <a:pt x="22256" y="19302"/>
                  </a:lnTo>
                  <a:cubicBezTo>
                    <a:pt x="22361" y="19351"/>
                    <a:pt x="22475" y="19373"/>
                    <a:pt x="22589" y="19373"/>
                  </a:cubicBezTo>
                  <a:cubicBezTo>
                    <a:pt x="22829" y="19373"/>
                    <a:pt x="23064" y="19272"/>
                    <a:pt x="23183" y="19102"/>
                  </a:cubicBezTo>
                  <a:cubicBezTo>
                    <a:pt x="23384" y="18826"/>
                    <a:pt x="23284" y="18500"/>
                    <a:pt x="22958" y="18350"/>
                  </a:cubicBezTo>
                  <a:lnTo>
                    <a:pt x="15765" y="14566"/>
                  </a:lnTo>
                  <a:lnTo>
                    <a:pt x="15765" y="14566"/>
                  </a:lnTo>
                  <a:lnTo>
                    <a:pt x="24161" y="18150"/>
                  </a:lnTo>
                  <a:cubicBezTo>
                    <a:pt x="24263" y="18189"/>
                    <a:pt x="24374" y="18208"/>
                    <a:pt x="24485" y="18208"/>
                  </a:cubicBezTo>
                  <a:cubicBezTo>
                    <a:pt x="24729" y="18208"/>
                    <a:pt x="24968" y="18114"/>
                    <a:pt x="25088" y="17924"/>
                  </a:cubicBezTo>
                  <a:cubicBezTo>
                    <a:pt x="25289" y="17673"/>
                    <a:pt x="25188" y="17348"/>
                    <a:pt x="24888" y="17172"/>
                  </a:cubicBezTo>
                  <a:lnTo>
                    <a:pt x="15790" y="12210"/>
                  </a:lnTo>
                  <a:lnTo>
                    <a:pt x="15790" y="12210"/>
                  </a:lnTo>
                  <a:lnTo>
                    <a:pt x="24412" y="15969"/>
                  </a:lnTo>
                  <a:cubicBezTo>
                    <a:pt x="24516" y="16017"/>
                    <a:pt x="24628" y="16040"/>
                    <a:pt x="24739" y="16040"/>
                  </a:cubicBezTo>
                  <a:cubicBezTo>
                    <a:pt x="24974" y="16040"/>
                    <a:pt x="25203" y="15939"/>
                    <a:pt x="25339" y="15769"/>
                  </a:cubicBezTo>
                  <a:cubicBezTo>
                    <a:pt x="25539" y="15518"/>
                    <a:pt x="25439" y="15192"/>
                    <a:pt x="25138" y="15017"/>
                  </a:cubicBezTo>
                  <a:lnTo>
                    <a:pt x="16291" y="10129"/>
                  </a:lnTo>
                  <a:lnTo>
                    <a:pt x="16291" y="10129"/>
                  </a:lnTo>
                  <a:lnTo>
                    <a:pt x="23960" y="13513"/>
                  </a:lnTo>
                  <a:cubicBezTo>
                    <a:pt x="24065" y="13561"/>
                    <a:pt x="24180" y="13584"/>
                    <a:pt x="24294" y="13584"/>
                  </a:cubicBezTo>
                  <a:cubicBezTo>
                    <a:pt x="24536" y="13584"/>
                    <a:pt x="24777" y="13483"/>
                    <a:pt x="24913" y="13312"/>
                  </a:cubicBezTo>
                  <a:cubicBezTo>
                    <a:pt x="25088" y="13037"/>
                    <a:pt x="25013" y="12711"/>
                    <a:pt x="24687" y="12536"/>
                  </a:cubicBezTo>
                  <a:lnTo>
                    <a:pt x="14161" y="6972"/>
                  </a:lnTo>
                  <a:lnTo>
                    <a:pt x="14161" y="6972"/>
                  </a:lnTo>
                  <a:cubicBezTo>
                    <a:pt x="16066" y="7698"/>
                    <a:pt x="18346" y="8576"/>
                    <a:pt x="21053" y="9603"/>
                  </a:cubicBezTo>
                  <a:cubicBezTo>
                    <a:pt x="22457" y="10155"/>
                    <a:pt x="23384" y="10505"/>
                    <a:pt x="23459" y="10530"/>
                  </a:cubicBezTo>
                  <a:cubicBezTo>
                    <a:pt x="23562" y="10578"/>
                    <a:pt x="23674" y="10600"/>
                    <a:pt x="23786" y="10600"/>
                  </a:cubicBezTo>
                  <a:cubicBezTo>
                    <a:pt x="24028" y="10600"/>
                    <a:pt x="24266" y="10494"/>
                    <a:pt x="24386" y="10305"/>
                  </a:cubicBezTo>
                  <a:cubicBezTo>
                    <a:pt x="24612" y="9954"/>
                    <a:pt x="24512" y="9779"/>
                    <a:pt x="24086" y="9528"/>
                  </a:cubicBezTo>
                  <a:cubicBezTo>
                    <a:pt x="24086" y="9528"/>
                    <a:pt x="24061" y="9503"/>
                    <a:pt x="24011" y="9503"/>
                  </a:cubicBezTo>
                  <a:cubicBezTo>
                    <a:pt x="23835" y="9403"/>
                    <a:pt x="23635" y="9302"/>
                    <a:pt x="23359" y="9177"/>
                  </a:cubicBezTo>
                  <a:lnTo>
                    <a:pt x="21329" y="8200"/>
                  </a:lnTo>
                  <a:cubicBezTo>
                    <a:pt x="19675" y="7398"/>
                    <a:pt x="17419" y="6320"/>
                    <a:pt x="15188" y="5242"/>
                  </a:cubicBezTo>
                  <a:lnTo>
                    <a:pt x="14161" y="4741"/>
                  </a:lnTo>
                  <a:lnTo>
                    <a:pt x="22958" y="7473"/>
                  </a:lnTo>
                  <a:cubicBezTo>
                    <a:pt x="23045" y="7506"/>
                    <a:pt x="23138" y="7522"/>
                    <a:pt x="23230" y="7522"/>
                  </a:cubicBezTo>
                  <a:cubicBezTo>
                    <a:pt x="23482" y="7522"/>
                    <a:pt x="23732" y="7406"/>
                    <a:pt x="23860" y="7222"/>
                  </a:cubicBezTo>
                  <a:cubicBezTo>
                    <a:pt x="24011" y="6946"/>
                    <a:pt x="23885" y="6621"/>
                    <a:pt x="23584" y="6470"/>
                  </a:cubicBezTo>
                  <a:lnTo>
                    <a:pt x="19198" y="4566"/>
                  </a:lnTo>
                  <a:lnTo>
                    <a:pt x="19198" y="4566"/>
                  </a:lnTo>
                  <a:lnTo>
                    <a:pt x="22106" y="5292"/>
                  </a:lnTo>
                  <a:cubicBezTo>
                    <a:pt x="22182" y="5316"/>
                    <a:pt x="22260" y="5327"/>
                    <a:pt x="22336" y="5327"/>
                  </a:cubicBezTo>
                  <a:cubicBezTo>
                    <a:pt x="22586" y="5327"/>
                    <a:pt x="22824" y="5209"/>
                    <a:pt x="22958" y="5017"/>
                  </a:cubicBezTo>
                  <a:cubicBezTo>
                    <a:pt x="23133" y="4766"/>
                    <a:pt x="23033" y="4465"/>
                    <a:pt x="22757" y="4315"/>
                  </a:cubicBezTo>
                  <a:lnTo>
                    <a:pt x="20376" y="2911"/>
                  </a:lnTo>
                  <a:lnTo>
                    <a:pt x="21880" y="3237"/>
                  </a:lnTo>
                  <a:cubicBezTo>
                    <a:pt x="21951" y="3254"/>
                    <a:pt x="22022" y="3262"/>
                    <a:pt x="22091" y="3262"/>
                  </a:cubicBezTo>
                  <a:cubicBezTo>
                    <a:pt x="22341" y="3262"/>
                    <a:pt x="22570" y="3158"/>
                    <a:pt x="22707" y="2962"/>
                  </a:cubicBezTo>
                  <a:cubicBezTo>
                    <a:pt x="22858" y="2736"/>
                    <a:pt x="22782" y="2435"/>
                    <a:pt x="22532" y="2285"/>
                  </a:cubicBezTo>
                  <a:lnTo>
                    <a:pt x="21128" y="1307"/>
                  </a:lnTo>
                  <a:cubicBezTo>
                    <a:pt x="21329" y="1232"/>
                    <a:pt x="21504" y="1057"/>
                    <a:pt x="21529" y="856"/>
                  </a:cubicBezTo>
                  <a:cubicBezTo>
                    <a:pt x="21579" y="555"/>
                    <a:pt x="21329" y="280"/>
                    <a:pt x="20928" y="230"/>
                  </a:cubicBezTo>
                  <a:lnTo>
                    <a:pt x="18672" y="4"/>
                  </a:lnTo>
                  <a:cubicBezTo>
                    <a:pt x="18647" y="2"/>
                    <a:pt x="18621" y="1"/>
                    <a:pt x="18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7"/>
            <p:cNvSpPr/>
            <p:nvPr/>
          </p:nvSpPr>
          <p:spPr>
            <a:xfrm>
              <a:off x="1614175" y="702900"/>
              <a:ext cx="1432350" cy="1021450"/>
            </a:xfrm>
            <a:custGeom>
              <a:rect b="b" l="l" r="r" t="t"/>
              <a:pathLst>
                <a:path extrusionOk="0" h="40858" w="57294">
                  <a:moveTo>
                    <a:pt x="1379" y="6998"/>
                  </a:moveTo>
                  <a:lnTo>
                    <a:pt x="1379" y="6998"/>
                  </a:lnTo>
                  <a:cubicBezTo>
                    <a:pt x="1554" y="8026"/>
                    <a:pt x="1254" y="8803"/>
                    <a:pt x="777" y="9605"/>
                  </a:cubicBezTo>
                  <a:cubicBezTo>
                    <a:pt x="401" y="8828"/>
                    <a:pt x="677" y="7524"/>
                    <a:pt x="1379" y="6998"/>
                  </a:cubicBezTo>
                  <a:close/>
                  <a:moveTo>
                    <a:pt x="53795" y="12031"/>
                  </a:moveTo>
                  <a:cubicBezTo>
                    <a:pt x="53981" y="12031"/>
                    <a:pt x="54169" y="12057"/>
                    <a:pt x="54362" y="12111"/>
                  </a:cubicBezTo>
                  <a:cubicBezTo>
                    <a:pt x="54988" y="12286"/>
                    <a:pt x="55439" y="12662"/>
                    <a:pt x="55565" y="13314"/>
                  </a:cubicBezTo>
                  <a:cubicBezTo>
                    <a:pt x="55690" y="13966"/>
                    <a:pt x="55364" y="14442"/>
                    <a:pt x="54863" y="14818"/>
                  </a:cubicBezTo>
                  <a:cubicBezTo>
                    <a:pt x="54474" y="15100"/>
                    <a:pt x="54061" y="15246"/>
                    <a:pt x="53614" y="15246"/>
                  </a:cubicBezTo>
                  <a:cubicBezTo>
                    <a:pt x="53426" y="15246"/>
                    <a:pt x="53233" y="15220"/>
                    <a:pt x="53033" y="15169"/>
                  </a:cubicBezTo>
                  <a:cubicBezTo>
                    <a:pt x="52808" y="15118"/>
                    <a:pt x="52682" y="14993"/>
                    <a:pt x="52682" y="14768"/>
                  </a:cubicBezTo>
                  <a:cubicBezTo>
                    <a:pt x="52632" y="13966"/>
                    <a:pt x="52582" y="13189"/>
                    <a:pt x="52532" y="12387"/>
                  </a:cubicBezTo>
                  <a:cubicBezTo>
                    <a:pt x="52966" y="12161"/>
                    <a:pt x="53376" y="12031"/>
                    <a:pt x="53795" y="12031"/>
                  </a:cubicBezTo>
                  <a:close/>
                  <a:moveTo>
                    <a:pt x="35138" y="13239"/>
                  </a:moveTo>
                  <a:lnTo>
                    <a:pt x="35138" y="13239"/>
                  </a:lnTo>
                  <a:cubicBezTo>
                    <a:pt x="34687" y="15144"/>
                    <a:pt x="34662" y="16923"/>
                    <a:pt x="35214" y="18677"/>
                  </a:cubicBezTo>
                  <a:cubicBezTo>
                    <a:pt x="35062" y="18700"/>
                    <a:pt x="34950" y="18716"/>
                    <a:pt x="34861" y="18716"/>
                  </a:cubicBezTo>
                  <a:cubicBezTo>
                    <a:pt x="34658" y="18716"/>
                    <a:pt x="34584" y="18631"/>
                    <a:pt x="34462" y="18352"/>
                  </a:cubicBezTo>
                  <a:cubicBezTo>
                    <a:pt x="33860" y="16973"/>
                    <a:pt x="33710" y="15545"/>
                    <a:pt x="33986" y="14091"/>
                  </a:cubicBezTo>
                  <a:cubicBezTo>
                    <a:pt x="34036" y="13865"/>
                    <a:pt x="34161" y="13690"/>
                    <a:pt x="34387" y="13590"/>
                  </a:cubicBezTo>
                  <a:cubicBezTo>
                    <a:pt x="34587" y="13514"/>
                    <a:pt x="34788" y="13414"/>
                    <a:pt x="35138" y="13239"/>
                  </a:cubicBezTo>
                  <a:close/>
                  <a:moveTo>
                    <a:pt x="52958" y="5570"/>
                  </a:moveTo>
                  <a:cubicBezTo>
                    <a:pt x="52081" y="8151"/>
                    <a:pt x="51905" y="10732"/>
                    <a:pt x="52006" y="13339"/>
                  </a:cubicBezTo>
                  <a:cubicBezTo>
                    <a:pt x="52131" y="15920"/>
                    <a:pt x="52432" y="18502"/>
                    <a:pt x="53660" y="20933"/>
                  </a:cubicBezTo>
                  <a:cubicBezTo>
                    <a:pt x="47720" y="20231"/>
                    <a:pt x="41830" y="19555"/>
                    <a:pt x="35915" y="18853"/>
                  </a:cubicBezTo>
                  <a:cubicBezTo>
                    <a:pt x="35389" y="17449"/>
                    <a:pt x="35239" y="16021"/>
                    <a:pt x="35439" y="14567"/>
                  </a:cubicBezTo>
                  <a:cubicBezTo>
                    <a:pt x="35489" y="14166"/>
                    <a:pt x="35590" y="13815"/>
                    <a:pt x="35640" y="13414"/>
                  </a:cubicBezTo>
                  <a:cubicBezTo>
                    <a:pt x="35665" y="13088"/>
                    <a:pt x="35840" y="12888"/>
                    <a:pt x="36141" y="12763"/>
                  </a:cubicBezTo>
                  <a:cubicBezTo>
                    <a:pt x="37695" y="12061"/>
                    <a:pt x="39224" y="11359"/>
                    <a:pt x="40778" y="10657"/>
                  </a:cubicBezTo>
                  <a:cubicBezTo>
                    <a:pt x="44261" y="9053"/>
                    <a:pt x="47795" y="7575"/>
                    <a:pt x="51404" y="6221"/>
                  </a:cubicBezTo>
                  <a:cubicBezTo>
                    <a:pt x="51880" y="6046"/>
                    <a:pt x="52357" y="5820"/>
                    <a:pt x="52958" y="5570"/>
                  </a:cubicBezTo>
                  <a:close/>
                  <a:moveTo>
                    <a:pt x="54322" y="5011"/>
                  </a:moveTo>
                  <a:cubicBezTo>
                    <a:pt x="54499" y="5011"/>
                    <a:pt x="54684" y="5130"/>
                    <a:pt x="54863" y="5369"/>
                  </a:cubicBezTo>
                  <a:cubicBezTo>
                    <a:pt x="55114" y="5695"/>
                    <a:pt x="55314" y="6096"/>
                    <a:pt x="55489" y="6472"/>
                  </a:cubicBezTo>
                  <a:cubicBezTo>
                    <a:pt x="56016" y="7800"/>
                    <a:pt x="56266" y="9179"/>
                    <a:pt x="56417" y="10582"/>
                  </a:cubicBezTo>
                  <a:cubicBezTo>
                    <a:pt x="56667" y="12737"/>
                    <a:pt x="56718" y="14893"/>
                    <a:pt x="56417" y="17023"/>
                  </a:cubicBezTo>
                  <a:cubicBezTo>
                    <a:pt x="56291" y="17976"/>
                    <a:pt x="56066" y="18878"/>
                    <a:pt x="55815" y="19805"/>
                  </a:cubicBezTo>
                  <a:cubicBezTo>
                    <a:pt x="55715" y="20156"/>
                    <a:pt x="55515" y="20507"/>
                    <a:pt x="55289" y="20808"/>
                  </a:cubicBezTo>
                  <a:cubicBezTo>
                    <a:pt x="55149" y="20986"/>
                    <a:pt x="55002" y="21074"/>
                    <a:pt x="54852" y="21074"/>
                  </a:cubicBezTo>
                  <a:cubicBezTo>
                    <a:pt x="54707" y="21074"/>
                    <a:pt x="54559" y="20993"/>
                    <a:pt x="54412" y="20833"/>
                  </a:cubicBezTo>
                  <a:cubicBezTo>
                    <a:pt x="54161" y="20532"/>
                    <a:pt x="53936" y="20181"/>
                    <a:pt x="53785" y="19830"/>
                  </a:cubicBezTo>
                  <a:cubicBezTo>
                    <a:pt x="53334" y="18828"/>
                    <a:pt x="53109" y="17750"/>
                    <a:pt x="52933" y="16672"/>
                  </a:cubicBezTo>
                  <a:cubicBezTo>
                    <a:pt x="52883" y="16397"/>
                    <a:pt x="52858" y="16096"/>
                    <a:pt x="52808" y="15720"/>
                  </a:cubicBezTo>
                  <a:lnTo>
                    <a:pt x="52808" y="15720"/>
                  </a:lnTo>
                  <a:cubicBezTo>
                    <a:pt x="53081" y="15784"/>
                    <a:pt x="53337" y="15814"/>
                    <a:pt x="53582" y="15814"/>
                  </a:cubicBezTo>
                  <a:cubicBezTo>
                    <a:pt x="54011" y="15814"/>
                    <a:pt x="54405" y="15720"/>
                    <a:pt x="54788" y="15545"/>
                  </a:cubicBezTo>
                  <a:cubicBezTo>
                    <a:pt x="55840" y="15043"/>
                    <a:pt x="56392" y="13966"/>
                    <a:pt x="56066" y="12963"/>
                  </a:cubicBezTo>
                  <a:cubicBezTo>
                    <a:pt x="55815" y="12136"/>
                    <a:pt x="55013" y="11534"/>
                    <a:pt x="54061" y="11484"/>
                  </a:cubicBezTo>
                  <a:cubicBezTo>
                    <a:pt x="54009" y="11482"/>
                    <a:pt x="53958" y="11480"/>
                    <a:pt x="53906" y="11480"/>
                  </a:cubicBezTo>
                  <a:cubicBezTo>
                    <a:pt x="53481" y="11480"/>
                    <a:pt x="53052" y="11565"/>
                    <a:pt x="52582" y="11610"/>
                  </a:cubicBezTo>
                  <a:cubicBezTo>
                    <a:pt x="52582" y="11309"/>
                    <a:pt x="52582" y="11008"/>
                    <a:pt x="52582" y="10682"/>
                  </a:cubicBezTo>
                  <a:cubicBezTo>
                    <a:pt x="52657" y="9379"/>
                    <a:pt x="52783" y="8076"/>
                    <a:pt x="53184" y="6823"/>
                  </a:cubicBezTo>
                  <a:cubicBezTo>
                    <a:pt x="53334" y="6346"/>
                    <a:pt x="53535" y="5870"/>
                    <a:pt x="53785" y="5444"/>
                  </a:cubicBezTo>
                  <a:cubicBezTo>
                    <a:pt x="53943" y="5155"/>
                    <a:pt x="54128" y="5011"/>
                    <a:pt x="54322" y="5011"/>
                  </a:cubicBezTo>
                  <a:close/>
                  <a:moveTo>
                    <a:pt x="40303" y="22173"/>
                  </a:moveTo>
                  <a:cubicBezTo>
                    <a:pt x="40412" y="22173"/>
                    <a:pt x="40529" y="22195"/>
                    <a:pt x="40652" y="22236"/>
                  </a:cubicBezTo>
                  <a:cubicBezTo>
                    <a:pt x="40953" y="22362"/>
                    <a:pt x="41053" y="22537"/>
                    <a:pt x="41128" y="22913"/>
                  </a:cubicBezTo>
                  <a:cubicBezTo>
                    <a:pt x="40978" y="23314"/>
                    <a:pt x="40853" y="23715"/>
                    <a:pt x="40702" y="24091"/>
                  </a:cubicBezTo>
                  <a:cubicBezTo>
                    <a:pt x="40577" y="24321"/>
                    <a:pt x="40364" y="24429"/>
                    <a:pt x="40121" y="24429"/>
                  </a:cubicBezTo>
                  <a:cubicBezTo>
                    <a:pt x="40074" y="24429"/>
                    <a:pt x="40025" y="24425"/>
                    <a:pt x="39976" y="24417"/>
                  </a:cubicBezTo>
                  <a:cubicBezTo>
                    <a:pt x="39650" y="24367"/>
                    <a:pt x="39499" y="24141"/>
                    <a:pt x="39449" y="23840"/>
                  </a:cubicBezTo>
                  <a:cubicBezTo>
                    <a:pt x="39374" y="23364"/>
                    <a:pt x="39449" y="22888"/>
                    <a:pt x="39750" y="22487"/>
                  </a:cubicBezTo>
                  <a:cubicBezTo>
                    <a:pt x="39885" y="22268"/>
                    <a:pt x="40077" y="22173"/>
                    <a:pt x="40303" y="22173"/>
                  </a:cubicBezTo>
                  <a:close/>
                  <a:moveTo>
                    <a:pt x="38447" y="19730"/>
                  </a:moveTo>
                  <a:cubicBezTo>
                    <a:pt x="38973" y="19805"/>
                    <a:pt x="39374" y="19855"/>
                    <a:pt x="39875" y="19905"/>
                  </a:cubicBezTo>
                  <a:cubicBezTo>
                    <a:pt x="39850" y="20457"/>
                    <a:pt x="39825" y="20958"/>
                    <a:pt x="39800" y="21484"/>
                  </a:cubicBezTo>
                  <a:cubicBezTo>
                    <a:pt x="39775" y="21610"/>
                    <a:pt x="39675" y="21785"/>
                    <a:pt x="39550" y="21860"/>
                  </a:cubicBezTo>
                  <a:cubicBezTo>
                    <a:pt x="38948" y="22437"/>
                    <a:pt x="38798" y="23139"/>
                    <a:pt x="38898" y="23915"/>
                  </a:cubicBezTo>
                  <a:cubicBezTo>
                    <a:pt x="38948" y="24191"/>
                    <a:pt x="39123" y="24492"/>
                    <a:pt x="39324" y="24692"/>
                  </a:cubicBezTo>
                  <a:cubicBezTo>
                    <a:pt x="39600" y="24943"/>
                    <a:pt x="39675" y="25194"/>
                    <a:pt x="39600" y="25520"/>
                  </a:cubicBezTo>
                  <a:cubicBezTo>
                    <a:pt x="39550" y="25720"/>
                    <a:pt x="39524" y="25921"/>
                    <a:pt x="39474" y="26121"/>
                  </a:cubicBezTo>
                  <a:cubicBezTo>
                    <a:pt x="39249" y="26227"/>
                    <a:pt x="39024" y="26256"/>
                    <a:pt x="38787" y="26256"/>
                  </a:cubicBezTo>
                  <a:cubicBezTo>
                    <a:pt x="38576" y="26256"/>
                    <a:pt x="38357" y="26233"/>
                    <a:pt x="38121" y="26221"/>
                  </a:cubicBezTo>
                  <a:cubicBezTo>
                    <a:pt x="37920" y="24066"/>
                    <a:pt x="38196" y="21961"/>
                    <a:pt x="38447" y="19730"/>
                  </a:cubicBezTo>
                  <a:close/>
                  <a:moveTo>
                    <a:pt x="17892" y="0"/>
                  </a:moveTo>
                  <a:cubicBezTo>
                    <a:pt x="16267" y="0"/>
                    <a:pt x="14604" y="314"/>
                    <a:pt x="12983" y="983"/>
                  </a:cubicBezTo>
                  <a:cubicBezTo>
                    <a:pt x="12858" y="1033"/>
                    <a:pt x="12757" y="1083"/>
                    <a:pt x="12657" y="1133"/>
                  </a:cubicBezTo>
                  <a:cubicBezTo>
                    <a:pt x="12507" y="1234"/>
                    <a:pt x="12356" y="1359"/>
                    <a:pt x="12507" y="1534"/>
                  </a:cubicBezTo>
                  <a:cubicBezTo>
                    <a:pt x="12569" y="1596"/>
                    <a:pt x="12698" y="1641"/>
                    <a:pt x="12826" y="1641"/>
                  </a:cubicBezTo>
                  <a:cubicBezTo>
                    <a:pt x="12854" y="1641"/>
                    <a:pt x="12881" y="1639"/>
                    <a:pt x="12908" y="1635"/>
                  </a:cubicBezTo>
                  <a:cubicBezTo>
                    <a:pt x="13058" y="1610"/>
                    <a:pt x="13209" y="1534"/>
                    <a:pt x="13359" y="1459"/>
                  </a:cubicBezTo>
                  <a:cubicBezTo>
                    <a:pt x="14832" y="889"/>
                    <a:pt x="16345" y="588"/>
                    <a:pt x="17889" y="588"/>
                  </a:cubicBezTo>
                  <a:cubicBezTo>
                    <a:pt x="18447" y="588"/>
                    <a:pt x="19009" y="628"/>
                    <a:pt x="19574" y="707"/>
                  </a:cubicBezTo>
                  <a:cubicBezTo>
                    <a:pt x="26291" y="1660"/>
                    <a:pt x="30953" y="8026"/>
                    <a:pt x="29825" y="14717"/>
                  </a:cubicBezTo>
                  <a:cubicBezTo>
                    <a:pt x="28803" y="20681"/>
                    <a:pt x="23635" y="24817"/>
                    <a:pt x="17876" y="24817"/>
                  </a:cubicBezTo>
                  <a:cubicBezTo>
                    <a:pt x="16859" y="24817"/>
                    <a:pt x="15822" y="24688"/>
                    <a:pt x="14787" y="24417"/>
                  </a:cubicBezTo>
                  <a:cubicBezTo>
                    <a:pt x="9499" y="23038"/>
                    <a:pt x="5790" y="18226"/>
                    <a:pt x="5765" y="12763"/>
                  </a:cubicBezTo>
                  <a:cubicBezTo>
                    <a:pt x="5765" y="9855"/>
                    <a:pt x="6692" y="7274"/>
                    <a:pt x="8522" y="5018"/>
                  </a:cubicBezTo>
                  <a:cubicBezTo>
                    <a:pt x="8622" y="4893"/>
                    <a:pt x="8722" y="4768"/>
                    <a:pt x="8797" y="4617"/>
                  </a:cubicBezTo>
                  <a:cubicBezTo>
                    <a:pt x="8823" y="4542"/>
                    <a:pt x="8797" y="4367"/>
                    <a:pt x="8722" y="4316"/>
                  </a:cubicBezTo>
                  <a:cubicBezTo>
                    <a:pt x="8681" y="4275"/>
                    <a:pt x="8609" y="4256"/>
                    <a:pt x="8540" y="4256"/>
                  </a:cubicBezTo>
                  <a:cubicBezTo>
                    <a:pt x="8484" y="4256"/>
                    <a:pt x="8430" y="4269"/>
                    <a:pt x="8396" y="4291"/>
                  </a:cubicBezTo>
                  <a:cubicBezTo>
                    <a:pt x="8271" y="4367"/>
                    <a:pt x="8171" y="4517"/>
                    <a:pt x="8071" y="4617"/>
                  </a:cubicBezTo>
                  <a:cubicBezTo>
                    <a:pt x="6341" y="6722"/>
                    <a:pt x="5339" y="9128"/>
                    <a:pt x="5214" y="11810"/>
                  </a:cubicBezTo>
                  <a:cubicBezTo>
                    <a:pt x="4963" y="16572"/>
                    <a:pt x="6818" y="20382"/>
                    <a:pt x="10702" y="23189"/>
                  </a:cubicBezTo>
                  <a:cubicBezTo>
                    <a:pt x="10853" y="23289"/>
                    <a:pt x="11028" y="23414"/>
                    <a:pt x="11178" y="23514"/>
                  </a:cubicBezTo>
                  <a:cubicBezTo>
                    <a:pt x="10602" y="24768"/>
                    <a:pt x="10051" y="25996"/>
                    <a:pt x="9474" y="27249"/>
                  </a:cubicBezTo>
                  <a:cubicBezTo>
                    <a:pt x="9299" y="27174"/>
                    <a:pt x="9123" y="27098"/>
                    <a:pt x="8973" y="27023"/>
                  </a:cubicBezTo>
                  <a:cubicBezTo>
                    <a:pt x="7319" y="26171"/>
                    <a:pt x="5940" y="24968"/>
                    <a:pt x="4813" y="23489"/>
                  </a:cubicBezTo>
                  <a:cubicBezTo>
                    <a:pt x="2005" y="19780"/>
                    <a:pt x="853" y="15570"/>
                    <a:pt x="953" y="10983"/>
                  </a:cubicBezTo>
                  <a:cubicBezTo>
                    <a:pt x="953" y="10632"/>
                    <a:pt x="1053" y="10281"/>
                    <a:pt x="1254" y="9956"/>
                  </a:cubicBezTo>
                  <a:cubicBezTo>
                    <a:pt x="1604" y="9379"/>
                    <a:pt x="1905" y="8753"/>
                    <a:pt x="1980" y="8051"/>
                  </a:cubicBezTo>
                  <a:cubicBezTo>
                    <a:pt x="2005" y="7725"/>
                    <a:pt x="2056" y="7374"/>
                    <a:pt x="1980" y="7048"/>
                  </a:cubicBezTo>
                  <a:cubicBezTo>
                    <a:pt x="1902" y="6654"/>
                    <a:pt x="1655" y="6439"/>
                    <a:pt x="1370" y="6439"/>
                  </a:cubicBezTo>
                  <a:cubicBezTo>
                    <a:pt x="1202" y="6439"/>
                    <a:pt x="1020" y="6514"/>
                    <a:pt x="853" y="6672"/>
                  </a:cubicBezTo>
                  <a:cubicBezTo>
                    <a:pt x="627" y="6873"/>
                    <a:pt x="427" y="7148"/>
                    <a:pt x="326" y="7449"/>
                  </a:cubicBezTo>
                  <a:cubicBezTo>
                    <a:pt x="0" y="8251"/>
                    <a:pt x="26" y="9103"/>
                    <a:pt x="201" y="9956"/>
                  </a:cubicBezTo>
                  <a:cubicBezTo>
                    <a:pt x="276" y="10281"/>
                    <a:pt x="351" y="10607"/>
                    <a:pt x="351" y="10958"/>
                  </a:cubicBezTo>
                  <a:cubicBezTo>
                    <a:pt x="401" y="11785"/>
                    <a:pt x="376" y="12637"/>
                    <a:pt x="452" y="13489"/>
                  </a:cubicBezTo>
                  <a:cubicBezTo>
                    <a:pt x="702" y="16447"/>
                    <a:pt x="1529" y="19254"/>
                    <a:pt x="3033" y="21835"/>
                  </a:cubicBezTo>
                  <a:cubicBezTo>
                    <a:pt x="4487" y="24367"/>
                    <a:pt x="6417" y="26422"/>
                    <a:pt x="9098" y="27725"/>
                  </a:cubicBezTo>
                  <a:cubicBezTo>
                    <a:pt x="9148" y="27750"/>
                    <a:pt x="9224" y="27800"/>
                    <a:pt x="9324" y="27875"/>
                  </a:cubicBezTo>
                  <a:cubicBezTo>
                    <a:pt x="9224" y="28276"/>
                    <a:pt x="9123" y="28652"/>
                    <a:pt x="8998" y="29028"/>
                  </a:cubicBezTo>
                  <a:cubicBezTo>
                    <a:pt x="7945" y="32261"/>
                    <a:pt x="7494" y="35570"/>
                    <a:pt x="7269" y="38953"/>
                  </a:cubicBezTo>
                  <a:cubicBezTo>
                    <a:pt x="7244" y="39329"/>
                    <a:pt x="7294" y="39755"/>
                    <a:pt x="7319" y="40156"/>
                  </a:cubicBezTo>
                  <a:cubicBezTo>
                    <a:pt x="7342" y="40317"/>
                    <a:pt x="7427" y="40435"/>
                    <a:pt x="7595" y="40435"/>
                  </a:cubicBezTo>
                  <a:cubicBezTo>
                    <a:pt x="7611" y="40435"/>
                    <a:pt x="7627" y="40434"/>
                    <a:pt x="7645" y="40432"/>
                  </a:cubicBezTo>
                  <a:cubicBezTo>
                    <a:pt x="7820" y="40407"/>
                    <a:pt x="7870" y="40256"/>
                    <a:pt x="7870" y="40081"/>
                  </a:cubicBezTo>
                  <a:cubicBezTo>
                    <a:pt x="7870" y="39705"/>
                    <a:pt x="7820" y="39329"/>
                    <a:pt x="7845" y="38928"/>
                  </a:cubicBezTo>
                  <a:cubicBezTo>
                    <a:pt x="7970" y="37525"/>
                    <a:pt x="8096" y="36121"/>
                    <a:pt x="8271" y="34743"/>
                  </a:cubicBezTo>
                  <a:cubicBezTo>
                    <a:pt x="8597" y="32387"/>
                    <a:pt x="9198" y="30106"/>
                    <a:pt x="9950" y="27875"/>
                  </a:cubicBezTo>
                  <a:cubicBezTo>
                    <a:pt x="10376" y="26647"/>
                    <a:pt x="10928" y="25469"/>
                    <a:pt x="11454" y="24266"/>
                  </a:cubicBezTo>
                  <a:cubicBezTo>
                    <a:pt x="11504" y="24091"/>
                    <a:pt x="11630" y="23966"/>
                    <a:pt x="11680" y="23865"/>
                  </a:cubicBezTo>
                  <a:cubicBezTo>
                    <a:pt x="13900" y="24886"/>
                    <a:pt x="16018" y="25396"/>
                    <a:pt x="18045" y="25396"/>
                  </a:cubicBezTo>
                  <a:cubicBezTo>
                    <a:pt x="21439" y="25396"/>
                    <a:pt x="24575" y="23965"/>
                    <a:pt x="27494" y="21108"/>
                  </a:cubicBezTo>
                  <a:cubicBezTo>
                    <a:pt x="27895" y="21860"/>
                    <a:pt x="28271" y="22537"/>
                    <a:pt x="28622" y="23239"/>
                  </a:cubicBezTo>
                  <a:cubicBezTo>
                    <a:pt x="29925" y="26021"/>
                    <a:pt x="30727" y="28978"/>
                    <a:pt x="31279" y="31986"/>
                  </a:cubicBezTo>
                  <a:cubicBezTo>
                    <a:pt x="31780" y="34743"/>
                    <a:pt x="32081" y="37500"/>
                    <a:pt x="31780" y="40282"/>
                  </a:cubicBezTo>
                  <a:cubicBezTo>
                    <a:pt x="31780" y="40382"/>
                    <a:pt x="31755" y="40507"/>
                    <a:pt x="31780" y="40582"/>
                  </a:cubicBezTo>
                  <a:cubicBezTo>
                    <a:pt x="31830" y="40683"/>
                    <a:pt x="31930" y="40858"/>
                    <a:pt x="32031" y="40858"/>
                  </a:cubicBezTo>
                  <a:cubicBezTo>
                    <a:pt x="32131" y="40858"/>
                    <a:pt x="32256" y="40733"/>
                    <a:pt x="32306" y="40632"/>
                  </a:cubicBezTo>
                  <a:cubicBezTo>
                    <a:pt x="32357" y="40557"/>
                    <a:pt x="32357" y="40432"/>
                    <a:pt x="32357" y="40332"/>
                  </a:cubicBezTo>
                  <a:cubicBezTo>
                    <a:pt x="32407" y="39680"/>
                    <a:pt x="32482" y="39053"/>
                    <a:pt x="32482" y="38402"/>
                  </a:cubicBezTo>
                  <a:cubicBezTo>
                    <a:pt x="32482" y="35094"/>
                    <a:pt x="31956" y="31860"/>
                    <a:pt x="31154" y="28677"/>
                  </a:cubicBezTo>
                  <a:cubicBezTo>
                    <a:pt x="31128" y="28552"/>
                    <a:pt x="31103" y="28427"/>
                    <a:pt x="31078" y="28226"/>
                  </a:cubicBezTo>
                  <a:lnTo>
                    <a:pt x="31078" y="28226"/>
                  </a:lnTo>
                  <a:cubicBezTo>
                    <a:pt x="31630" y="28878"/>
                    <a:pt x="32106" y="29429"/>
                    <a:pt x="32632" y="29981"/>
                  </a:cubicBezTo>
                  <a:cubicBezTo>
                    <a:pt x="33334" y="30733"/>
                    <a:pt x="34136" y="31359"/>
                    <a:pt x="35113" y="31735"/>
                  </a:cubicBezTo>
                  <a:cubicBezTo>
                    <a:pt x="35396" y="31847"/>
                    <a:pt x="35673" y="31902"/>
                    <a:pt x="35941" y="31902"/>
                  </a:cubicBezTo>
                  <a:cubicBezTo>
                    <a:pt x="36454" y="31902"/>
                    <a:pt x="36932" y="31696"/>
                    <a:pt x="37344" y="31284"/>
                  </a:cubicBezTo>
                  <a:cubicBezTo>
                    <a:pt x="37670" y="30958"/>
                    <a:pt x="37996" y="30607"/>
                    <a:pt x="38221" y="30231"/>
                  </a:cubicBezTo>
                  <a:cubicBezTo>
                    <a:pt x="39149" y="28677"/>
                    <a:pt x="40076" y="27149"/>
                    <a:pt x="40377" y="25344"/>
                  </a:cubicBezTo>
                  <a:cubicBezTo>
                    <a:pt x="40402" y="25194"/>
                    <a:pt x="40477" y="24993"/>
                    <a:pt x="40602" y="24943"/>
                  </a:cubicBezTo>
                  <a:cubicBezTo>
                    <a:pt x="41379" y="24492"/>
                    <a:pt x="41580" y="23715"/>
                    <a:pt x="41655" y="22938"/>
                  </a:cubicBezTo>
                  <a:cubicBezTo>
                    <a:pt x="41730" y="22136"/>
                    <a:pt x="41379" y="21835"/>
                    <a:pt x="40828" y="21710"/>
                  </a:cubicBezTo>
                  <a:cubicBezTo>
                    <a:pt x="40677" y="21685"/>
                    <a:pt x="40552" y="21635"/>
                    <a:pt x="40402" y="21560"/>
                  </a:cubicBezTo>
                  <a:cubicBezTo>
                    <a:pt x="40402" y="21033"/>
                    <a:pt x="40301" y="20507"/>
                    <a:pt x="40527" y="19981"/>
                  </a:cubicBezTo>
                  <a:cubicBezTo>
                    <a:pt x="40652" y="20006"/>
                    <a:pt x="40753" y="20006"/>
                    <a:pt x="40853" y="20006"/>
                  </a:cubicBezTo>
                  <a:cubicBezTo>
                    <a:pt x="42006" y="20131"/>
                    <a:pt x="43159" y="20281"/>
                    <a:pt x="44311" y="20432"/>
                  </a:cubicBezTo>
                  <a:cubicBezTo>
                    <a:pt x="47745" y="20833"/>
                    <a:pt x="51154" y="21209"/>
                    <a:pt x="54587" y="21635"/>
                  </a:cubicBezTo>
                  <a:cubicBezTo>
                    <a:pt x="54650" y="21642"/>
                    <a:pt x="54711" y="21645"/>
                    <a:pt x="54772" y="21645"/>
                  </a:cubicBezTo>
                  <a:cubicBezTo>
                    <a:pt x="55147" y="21645"/>
                    <a:pt x="55474" y="21507"/>
                    <a:pt x="55690" y="21184"/>
                  </a:cubicBezTo>
                  <a:cubicBezTo>
                    <a:pt x="55941" y="20858"/>
                    <a:pt x="56166" y="20482"/>
                    <a:pt x="56317" y="20106"/>
                  </a:cubicBezTo>
                  <a:cubicBezTo>
                    <a:pt x="56743" y="19053"/>
                    <a:pt x="56918" y="17925"/>
                    <a:pt x="57043" y="16798"/>
                  </a:cubicBezTo>
                  <a:cubicBezTo>
                    <a:pt x="57294" y="14492"/>
                    <a:pt x="57219" y="12186"/>
                    <a:pt x="56918" y="9880"/>
                  </a:cubicBezTo>
                  <a:cubicBezTo>
                    <a:pt x="56718" y="8577"/>
                    <a:pt x="56492" y="7274"/>
                    <a:pt x="55941" y="6096"/>
                  </a:cubicBezTo>
                  <a:cubicBezTo>
                    <a:pt x="55715" y="5620"/>
                    <a:pt x="55414" y="5169"/>
                    <a:pt x="55088" y="4768"/>
                  </a:cubicBezTo>
                  <a:cubicBezTo>
                    <a:pt x="54908" y="4537"/>
                    <a:pt x="54651" y="4426"/>
                    <a:pt x="54376" y="4426"/>
                  </a:cubicBezTo>
                  <a:cubicBezTo>
                    <a:pt x="54232" y="4426"/>
                    <a:pt x="54082" y="4457"/>
                    <a:pt x="53936" y="4517"/>
                  </a:cubicBezTo>
                  <a:cubicBezTo>
                    <a:pt x="52657" y="5043"/>
                    <a:pt x="51379" y="5595"/>
                    <a:pt x="50076" y="6096"/>
                  </a:cubicBezTo>
                  <a:cubicBezTo>
                    <a:pt x="45489" y="7875"/>
                    <a:pt x="40978" y="9905"/>
                    <a:pt x="36517" y="11986"/>
                  </a:cubicBezTo>
                  <a:cubicBezTo>
                    <a:pt x="35640" y="12387"/>
                    <a:pt x="34788" y="12838"/>
                    <a:pt x="33910" y="13264"/>
                  </a:cubicBezTo>
                  <a:cubicBezTo>
                    <a:pt x="33635" y="13414"/>
                    <a:pt x="33484" y="13615"/>
                    <a:pt x="33459" y="13915"/>
                  </a:cubicBezTo>
                  <a:cubicBezTo>
                    <a:pt x="33409" y="14342"/>
                    <a:pt x="33309" y="14768"/>
                    <a:pt x="33309" y="15169"/>
                  </a:cubicBezTo>
                  <a:cubicBezTo>
                    <a:pt x="33259" y="16372"/>
                    <a:pt x="33434" y="17499"/>
                    <a:pt x="33935" y="18602"/>
                  </a:cubicBezTo>
                  <a:cubicBezTo>
                    <a:pt x="34161" y="19053"/>
                    <a:pt x="34437" y="19329"/>
                    <a:pt x="34988" y="19354"/>
                  </a:cubicBezTo>
                  <a:cubicBezTo>
                    <a:pt x="35489" y="19354"/>
                    <a:pt x="35991" y="19429"/>
                    <a:pt x="36492" y="19504"/>
                  </a:cubicBezTo>
                  <a:cubicBezTo>
                    <a:pt x="36943" y="19555"/>
                    <a:pt x="37419" y="19630"/>
                    <a:pt x="37895" y="19680"/>
                  </a:cubicBezTo>
                  <a:cubicBezTo>
                    <a:pt x="37770" y="21033"/>
                    <a:pt x="37620" y="22286"/>
                    <a:pt x="37519" y="23540"/>
                  </a:cubicBezTo>
                  <a:cubicBezTo>
                    <a:pt x="37469" y="24392"/>
                    <a:pt x="37469" y="25244"/>
                    <a:pt x="37519" y="26071"/>
                  </a:cubicBezTo>
                  <a:cubicBezTo>
                    <a:pt x="37545" y="26748"/>
                    <a:pt x="37695" y="26823"/>
                    <a:pt x="38347" y="26848"/>
                  </a:cubicBezTo>
                  <a:lnTo>
                    <a:pt x="39424" y="26848"/>
                  </a:lnTo>
                  <a:cubicBezTo>
                    <a:pt x="39073" y="27525"/>
                    <a:pt x="38773" y="28151"/>
                    <a:pt x="38447" y="28728"/>
                  </a:cubicBezTo>
                  <a:cubicBezTo>
                    <a:pt x="38071" y="29354"/>
                    <a:pt x="37695" y="29981"/>
                    <a:pt x="37244" y="30557"/>
                  </a:cubicBezTo>
                  <a:cubicBezTo>
                    <a:pt x="36823" y="31083"/>
                    <a:pt x="36412" y="31329"/>
                    <a:pt x="35934" y="31329"/>
                  </a:cubicBezTo>
                  <a:cubicBezTo>
                    <a:pt x="35614" y="31329"/>
                    <a:pt x="35265" y="31219"/>
                    <a:pt x="34863" y="31008"/>
                  </a:cubicBezTo>
                  <a:cubicBezTo>
                    <a:pt x="34763" y="30958"/>
                    <a:pt x="34662" y="30883"/>
                    <a:pt x="34562" y="30808"/>
                  </a:cubicBezTo>
                  <a:cubicBezTo>
                    <a:pt x="33409" y="30131"/>
                    <a:pt x="32557" y="29129"/>
                    <a:pt x="31755" y="28101"/>
                  </a:cubicBezTo>
                  <a:cubicBezTo>
                    <a:pt x="30978" y="27073"/>
                    <a:pt x="30326" y="26021"/>
                    <a:pt x="29900" y="24793"/>
                  </a:cubicBezTo>
                  <a:cubicBezTo>
                    <a:pt x="29374" y="23339"/>
                    <a:pt x="28697" y="21936"/>
                    <a:pt x="27820" y="20607"/>
                  </a:cubicBezTo>
                  <a:cubicBezTo>
                    <a:pt x="27920" y="20482"/>
                    <a:pt x="27971" y="20382"/>
                    <a:pt x="28046" y="20281"/>
                  </a:cubicBezTo>
                  <a:cubicBezTo>
                    <a:pt x="30226" y="17274"/>
                    <a:pt x="31028" y="13915"/>
                    <a:pt x="30326" y="10281"/>
                  </a:cubicBezTo>
                  <a:cubicBezTo>
                    <a:pt x="29129" y="4081"/>
                    <a:pt x="23754" y="0"/>
                    <a:pt x="17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7"/>
            <p:cNvSpPr/>
            <p:nvPr/>
          </p:nvSpPr>
          <p:spPr>
            <a:xfrm>
              <a:off x="2095375" y="1002525"/>
              <a:ext cx="205550" cy="135725"/>
            </a:xfrm>
            <a:custGeom>
              <a:rect b="b" l="l" r="r" t="t"/>
              <a:pathLst>
                <a:path extrusionOk="0" h="5429" w="8222">
                  <a:moveTo>
                    <a:pt x="7520" y="1028"/>
                  </a:moveTo>
                  <a:lnTo>
                    <a:pt x="7520" y="1028"/>
                  </a:lnTo>
                  <a:cubicBezTo>
                    <a:pt x="7895" y="2532"/>
                    <a:pt x="6993" y="4637"/>
                    <a:pt x="4988" y="4813"/>
                  </a:cubicBezTo>
                  <a:cubicBezTo>
                    <a:pt x="4844" y="4828"/>
                    <a:pt x="4703" y="4835"/>
                    <a:pt x="4564" y="4835"/>
                  </a:cubicBezTo>
                  <a:cubicBezTo>
                    <a:pt x="3302" y="4835"/>
                    <a:pt x="2255" y="4235"/>
                    <a:pt x="1329" y="3309"/>
                  </a:cubicBezTo>
                  <a:lnTo>
                    <a:pt x="1329" y="3309"/>
                  </a:lnTo>
                  <a:cubicBezTo>
                    <a:pt x="1676" y="3344"/>
                    <a:pt x="2017" y="3363"/>
                    <a:pt x="2350" y="3363"/>
                  </a:cubicBezTo>
                  <a:cubicBezTo>
                    <a:pt x="4371" y="3363"/>
                    <a:pt x="6121" y="2685"/>
                    <a:pt x="7520" y="1028"/>
                  </a:cubicBezTo>
                  <a:close/>
                  <a:moveTo>
                    <a:pt x="7645" y="1"/>
                  </a:moveTo>
                  <a:cubicBezTo>
                    <a:pt x="7570" y="1"/>
                    <a:pt x="7394" y="151"/>
                    <a:pt x="7319" y="276"/>
                  </a:cubicBezTo>
                  <a:cubicBezTo>
                    <a:pt x="6191" y="2006"/>
                    <a:pt x="4537" y="2707"/>
                    <a:pt x="2532" y="2758"/>
                  </a:cubicBezTo>
                  <a:cubicBezTo>
                    <a:pt x="2485" y="2759"/>
                    <a:pt x="2439" y="2760"/>
                    <a:pt x="2393" y="2760"/>
                  </a:cubicBezTo>
                  <a:cubicBezTo>
                    <a:pt x="1715" y="2760"/>
                    <a:pt x="1060" y="2593"/>
                    <a:pt x="427" y="2382"/>
                  </a:cubicBezTo>
                  <a:cubicBezTo>
                    <a:pt x="402" y="2372"/>
                    <a:pt x="376" y="2368"/>
                    <a:pt x="348" y="2368"/>
                  </a:cubicBezTo>
                  <a:cubicBezTo>
                    <a:pt x="235" y="2368"/>
                    <a:pt x="102" y="2437"/>
                    <a:pt x="1" y="2457"/>
                  </a:cubicBezTo>
                  <a:cubicBezTo>
                    <a:pt x="26" y="2582"/>
                    <a:pt x="1" y="2732"/>
                    <a:pt x="76" y="2833"/>
                  </a:cubicBezTo>
                  <a:cubicBezTo>
                    <a:pt x="928" y="4011"/>
                    <a:pt x="2031" y="4863"/>
                    <a:pt x="3434" y="5264"/>
                  </a:cubicBezTo>
                  <a:cubicBezTo>
                    <a:pt x="3836" y="5375"/>
                    <a:pt x="4228" y="5429"/>
                    <a:pt x="4605" y="5429"/>
                  </a:cubicBezTo>
                  <a:cubicBezTo>
                    <a:pt x="6346" y="5429"/>
                    <a:pt x="7750" y="4286"/>
                    <a:pt x="8121" y="2432"/>
                  </a:cubicBezTo>
                  <a:cubicBezTo>
                    <a:pt x="8171" y="2131"/>
                    <a:pt x="8196" y="1830"/>
                    <a:pt x="8221" y="1555"/>
                  </a:cubicBezTo>
                  <a:cubicBezTo>
                    <a:pt x="8196" y="1229"/>
                    <a:pt x="8171" y="928"/>
                    <a:pt x="8121" y="627"/>
                  </a:cubicBezTo>
                  <a:cubicBezTo>
                    <a:pt x="8121" y="527"/>
                    <a:pt x="8096" y="402"/>
                    <a:pt x="8046" y="326"/>
                  </a:cubicBezTo>
                  <a:cubicBezTo>
                    <a:pt x="7946" y="201"/>
                    <a:pt x="7795" y="51"/>
                    <a:pt x="7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7"/>
            <p:cNvSpPr/>
            <p:nvPr/>
          </p:nvSpPr>
          <p:spPr>
            <a:xfrm>
              <a:off x="3077225" y="862500"/>
              <a:ext cx="109675" cy="69250"/>
            </a:xfrm>
            <a:custGeom>
              <a:rect b="b" l="l" r="r" t="t"/>
              <a:pathLst>
                <a:path extrusionOk="0" h="2770" w="4387">
                  <a:moveTo>
                    <a:pt x="4014" y="1"/>
                  </a:moveTo>
                  <a:cubicBezTo>
                    <a:pt x="3891" y="1"/>
                    <a:pt x="3754" y="78"/>
                    <a:pt x="3634" y="138"/>
                  </a:cubicBezTo>
                  <a:cubicBezTo>
                    <a:pt x="3609" y="163"/>
                    <a:pt x="3559" y="163"/>
                    <a:pt x="3534" y="188"/>
                  </a:cubicBezTo>
                  <a:cubicBezTo>
                    <a:pt x="2506" y="815"/>
                    <a:pt x="1479" y="1466"/>
                    <a:pt x="451" y="2093"/>
                  </a:cubicBezTo>
                  <a:cubicBezTo>
                    <a:pt x="326" y="2168"/>
                    <a:pt x="201" y="2293"/>
                    <a:pt x="100" y="2419"/>
                  </a:cubicBezTo>
                  <a:cubicBezTo>
                    <a:pt x="0" y="2544"/>
                    <a:pt x="125" y="2770"/>
                    <a:pt x="351" y="2770"/>
                  </a:cubicBezTo>
                  <a:cubicBezTo>
                    <a:pt x="426" y="2719"/>
                    <a:pt x="551" y="2644"/>
                    <a:pt x="677" y="2569"/>
                  </a:cubicBezTo>
                  <a:cubicBezTo>
                    <a:pt x="1754" y="1917"/>
                    <a:pt x="2832" y="1266"/>
                    <a:pt x="3935" y="614"/>
                  </a:cubicBezTo>
                  <a:cubicBezTo>
                    <a:pt x="4110" y="514"/>
                    <a:pt x="4386" y="439"/>
                    <a:pt x="4236" y="138"/>
                  </a:cubicBezTo>
                  <a:cubicBezTo>
                    <a:pt x="4175" y="37"/>
                    <a:pt x="4098" y="1"/>
                    <a:pt x="4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7"/>
            <p:cNvSpPr/>
            <p:nvPr/>
          </p:nvSpPr>
          <p:spPr>
            <a:xfrm>
              <a:off x="2046500" y="987500"/>
              <a:ext cx="40125" cy="45775"/>
            </a:xfrm>
            <a:custGeom>
              <a:rect b="b" l="l" r="r" t="t"/>
              <a:pathLst>
                <a:path extrusionOk="0" h="1831" w="1605">
                  <a:moveTo>
                    <a:pt x="803" y="0"/>
                  </a:moveTo>
                  <a:cubicBezTo>
                    <a:pt x="352" y="0"/>
                    <a:pt x="1" y="351"/>
                    <a:pt x="1" y="802"/>
                  </a:cubicBezTo>
                  <a:cubicBezTo>
                    <a:pt x="25" y="1364"/>
                    <a:pt x="431" y="1831"/>
                    <a:pt x="869" y="1831"/>
                  </a:cubicBezTo>
                  <a:cubicBezTo>
                    <a:pt x="880" y="1831"/>
                    <a:pt x="892" y="1830"/>
                    <a:pt x="903" y="1830"/>
                  </a:cubicBezTo>
                  <a:cubicBezTo>
                    <a:pt x="1279" y="1805"/>
                    <a:pt x="1605" y="1379"/>
                    <a:pt x="1605" y="978"/>
                  </a:cubicBezTo>
                  <a:cubicBezTo>
                    <a:pt x="1605" y="501"/>
                    <a:pt x="1204" y="0"/>
                    <a:pt x="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7"/>
            <p:cNvSpPr/>
            <p:nvPr/>
          </p:nvSpPr>
          <p:spPr>
            <a:xfrm>
              <a:off x="2253900" y="935475"/>
              <a:ext cx="43875" cy="44050"/>
            </a:xfrm>
            <a:custGeom>
              <a:rect b="b" l="l" r="r" t="t"/>
              <a:pathLst>
                <a:path extrusionOk="0" h="1762" w="1755">
                  <a:moveTo>
                    <a:pt x="803" y="1"/>
                  </a:moveTo>
                  <a:cubicBezTo>
                    <a:pt x="702" y="51"/>
                    <a:pt x="502" y="101"/>
                    <a:pt x="377" y="226"/>
                  </a:cubicBezTo>
                  <a:cubicBezTo>
                    <a:pt x="1" y="653"/>
                    <a:pt x="176" y="1429"/>
                    <a:pt x="677" y="1655"/>
                  </a:cubicBezTo>
                  <a:cubicBezTo>
                    <a:pt x="815" y="1718"/>
                    <a:pt x="959" y="1762"/>
                    <a:pt x="1097" y="1762"/>
                  </a:cubicBezTo>
                  <a:cubicBezTo>
                    <a:pt x="1235" y="1762"/>
                    <a:pt x="1366" y="1718"/>
                    <a:pt x="1479" y="1605"/>
                  </a:cubicBezTo>
                  <a:cubicBezTo>
                    <a:pt x="1755" y="1329"/>
                    <a:pt x="1730" y="978"/>
                    <a:pt x="1630" y="653"/>
                  </a:cubicBezTo>
                  <a:cubicBezTo>
                    <a:pt x="1504" y="302"/>
                    <a:pt x="1304" y="51"/>
                    <a:pt x="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7"/>
            <p:cNvSpPr/>
            <p:nvPr/>
          </p:nvSpPr>
          <p:spPr>
            <a:xfrm>
              <a:off x="3085350" y="1145375"/>
              <a:ext cx="94650" cy="42025"/>
            </a:xfrm>
            <a:custGeom>
              <a:rect b="b" l="l" r="r" t="t"/>
              <a:pathLst>
                <a:path extrusionOk="0" h="1681" w="3786">
                  <a:moveTo>
                    <a:pt x="327" y="1"/>
                  </a:moveTo>
                  <a:cubicBezTo>
                    <a:pt x="226" y="51"/>
                    <a:pt x="126" y="126"/>
                    <a:pt x="1" y="201"/>
                  </a:cubicBezTo>
                  <a:cubicBezTo>
                    <a:pt x="51" y="302"/>
                    <a:pt x="101" y="402"/>
                    <a:pt x="176" y="477"/>
                  </a:cubicBezTo>
                  <a:cubicBezTo>
                    <a:pt x="252" y="527"/>
                    <a:pt x="377" y="552"/>
                    <a:pt x="452" y="577"/>
                  </a:cubicBezTo>
                  <a:cubicBezTo>
                    <a:pt x="1354" y="903"/>
                    <a:pt x="2231" y="1254"/>
                    <a:pt x="3109" y="1580"/>
                  </a:cubicBezTo>
                  <a:cubicBezTo>
                    <a:pt x="3234" y="1605"/>
                    <a:pt x="3334" y="1680"/>
                    <a:pt x="3460" y="1680"/>
                  </a:cubicBezTo>
                  <a:cubicBezTo>
                    <a:pt x="3535" y="1655"/>
                    <a:pt x="3635" y="1555"/>
                    <a:pt x="3785" y="1455"/>
                  </a:cubicBezTo>
                  <a:cubicBezTo>
                    <a:pt x="3560" y="1279"/>
                    <a:pt x="3409" y="1104"/>
                    <a:pt x="3234" y="1028"/>
                  </a:cubicBezTo>
                  <a:cubicBezTo>
                    <a:pt x="2332" y="678"/>
                    <a:pt x="1404" y="377"/>
                    <a:pt x="502" y="51"/>
                  </a:cubicBezTo>
                  <a:cubicBezTo>
                    <a:pt x="452" y="26"/>
                    <a:pt x="37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7"/>
            <p:cNvSpPr/>
            <p:nvPr/>
          </p:nvSpPr>
          <p:spPr>
            <a:xfrm>
              <a:off x="3104150" y="1048625"/>
              <a:ext cx="85875" cy="23125"/>
            </a:xfrm>
            <a:custGeom>
              <a:rect b="b" l="l" r="r" t="t"/>
              <a:pathLst>
                <a:path extrusionOk="0" h="925" w="3435">
                  <a:moveTo>
                    <a:pt x="270" y="1"/>
                  </a:moveTo>
                  <a:cubicBezTo>
                    <a:pt x="131" y="1"/>
                    <a:pt x="1" y="46"/>
                    <a:pt x="1" y="237"/>
                  </a:cubicBezTo>
                  <a:cubicBezTo>
                    <a:pt x="1" y="337"/>
                    <a:pt x="176" y="487"/>
                    <a:pt x="302" y="513"/>
                  </a:cubicBezTo>
                  <a:cubicBezTo>
                    <a:pt x="1154" y="663"/>
                    <a:pt x="2006" y="788"/>
                    <a:pt x="2808" y="914"/>
                  </a:cubicBezTo>
                  <a:cubicBezTo>
                    <a:pt x="2875" y="914"/>
                    <a:pt x="2919" y="925"/>
                    <a:pt x="2964" y="925"/>
                  </a:cubicBezTo>
                  <a:cubicBezTo>
                    <a:pt x="2986" y="925"/>
                    <a:pt x="3008" y="922"/>
                    <a:pt x="3033" y="914"/>
                  </a:cubicBezTo>
                  <a:cubicBezTo>
                    <a:pt x="3209" y="914"/>
                    <a:pt x="3434" y="888"/>
                    <a:pt x="3409" y="663"/>
                  </a:cubicBezTo>
                  <a:cubicBezTo>
                    <a:pt x="3409" y="563"/>
                    <a:pt x="3209" y="437"/>
                    <a:pt x="3083" y="412"/>
                  </a:cubicBezTo>
                  <a:cubicBezTo>
                    <a:pt x="2181" y="262"/>
                    <a:pt x="1304" y="137"/>
                    <a:pt x="402" y="11"/>
                  </a:cubicBezTo>
                  <a:cubicBezTo>
                    <a:pt x="360" y="5"/>
                    <a:pt x="315"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64" name="Google Shape;1764;p37"/>
          <p:cNvCxnSpPr/>
          <p:nvPr/>
        </p:nvCxnSpPr>
        <p:spPr>
          <a:xfrm>
            <a:off x="2478325" y="3875050"/>
            <a:ext cx="3741600" cy="0"/>
          </a:xfrm>
          <a:prstGeom prst="straightConnector1">
            <a:avLst/>
          </a:prstGeom>
          <a:noFill/>
          <a:ln cap="flat" cmpd="sng" w="19050">
            <a:solidFill>
              <a:schemeClr val="dk1"/>
            </a:solidFill>
            <a:prstDash val="solid"/>
            <a:round/>
            <a:headEnd len="med" w="med" type="none"/>
            <a:tailEnd len="med" w="med" type="none"/>
          </a:ln>
        </p:spPr>
      </p:cxnSp>
      <p:sp>
        <p:nvSpPr>
          <p:cNvPr id="1765" name="Google Shape;1765;p37"/>
          <p:cNvSpPr/>
          <p:nvPr/>
        </p:nvSpPr>
        <p:spPr>
          <a:xfrm rot="-559036">
            <a:off x="1203550" y="3265075"/>
            <a:ext cx="483097" cy="310873"/>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7"/>
          <p:cNvSpPr/>
          <p:nvPr/>
        </p:nvSpPr>
        <p:spPr>
          <a:xfrm rot="1184271">
            <a:off x="737606" y="3715219"/>
            <a:ext cx="483076" cy="310859"/>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2" name="Shape 2162"/>
        <p:cNvGrpSpPr/>
        <p:nvPr/>
      </p:nvGrpSpPr>
      <p:grpSpPr>
        <a:xfrm>
          <a:off x="0" y="0"/>
          <a:ext cx="0" cy="0"/>
          <a:chOff x="0" y="0"/>
          <a:chExt cx="0" cy="0"/>
        </a:xfrm>
      </p:grpSpPr>
      <p:sp>
        <p:nvSpPr>
          <p:cNvPr id="2163" name="Google Shape;2163;p46"/>
          <p:cNvSpPr/>
          <p:nvPr/>
        </p:nvSpPr>
        <p:spPr>
          <a:xfrm>
            <a:off x="713250" y="1198488"/>
            <a:ext cx="4118400" cy="3593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6"/>
          <p:cNvSpPr txBox="1"/>
          <p:nvPr>
            <p:ph idx="1" type="body"/>
          </p:nvPr>
        </p:nvSpPr>
        <p:spPr>
          <a:xfrm>
            <a:off x="4114650" y="1821150"/>
            <a:ext cx="4316100" cy="228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1200"/>
              </a:spcAft>
              <a:buNone/>
            </a:pPr>
            <a:r>
              <a:rPr lang="en"/>
              <a:t>And the most important thing: the audience won’t miss the point of your presentation</a:t>
            </a:r>
            <a:endParaRPr/>
          </a:p>
        </p:txBody>
      </p:sp>
      <p:sp>
        <p:nvSpPr>
          <p:cNvPr id="2165" name="Google Shape;2165;p46"/>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Examples</a:t>
            </a:r>
            <a:endParaRPr/>
          </a:p>
        </p:txBody>
      </p:sp>
      <p:grpSp>
        <p:nvGrpSpPr>
          <p:cNvPr id="2166" name="Google Shape;2166;p46"/>
          <p:cNvGrpSpPr/>
          <p:nvPr/>
        </p:nvGrpSpPr>
        <p:grpSpPr>
          <a:xfrm>
            <a:off x="591019" y="1571644"/>
            <a:ext cx="511271" cy="2846773"/>
            <a:chOff x="599223" y="1571644"/>
            <a:chExt cx="511271" cy="2846773"/>
          </a:xfrm>
        </p:grpSpPr>
        <p:grpSp>
          <p:nvGrpSpPr>
            <p:cNvPr id="2167" name="Google Shape;2167;p46"/>
            <p:cNvGrpSpPr/>
            <p:nvPr/>
          </p:nvGrpSpPr>
          <p:grpSpPr>
            <a:xfrm rot="-5400000">
              <a:off x="692223" y="4000147"/>
              <a:ext cx="325269" cy="511271"/>
              <a:chOff x="1471100" y="1593200"/>
              <a:chExt cx="235600" cy="370325"/>
            </a:xfrm>
          </p:grpSpPr>
          <p:sp>
            <p:nvSpPr>
              <p:cNvPr id="2168" name="Google Shape;2168;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46"/>
            <p:cNvGrpSpPr/>
            <p:nvPr/>
          </p:nvGrpSpPr>
          <p:grpSpPr>
            <a:xfrm rot="-5400000">
              <a:off x="692223" y="3495846"/>
              <a:ext cx="325269" cy="511271"/>
              <a:chOff x="1471100" y="1593200"/>
              <a:chExt cx="235600" cy="370325"/>
            </a:xfrm>
          </p:grpSpPr>
          <p:sp>
            <p:nvSpPr>
              <p:cNvPr id="2172" name="Google Shape;2172;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46"/>
            <p:cNvGrpSpPr/>
            <p:nvPr/>
          </p:nvGrpSpPr>
          <p:grpSpPr>
            <a:xfrm rot="-5400000">
              <a:off x="692223" y="2991545"/>
              <a:ext cx="325269" cy="511271"/>
              <a:chOff x="1471100" y="1593200"/>
              <a:chExt cx="235600" cy="370325"/>
            </a:xfrm>
          </p:grpSpPr>
          <p:sp>
            <p:nvSpPr>
              <p:cNvPr id="2176" name="Google Shape;2176;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46"/>
            <p:cNvGrpSpPr/>
            <p:nvPr/>
          </p:nvGrpSpPr>
          <p:grpSpPr>
            <a:xfrm rot="-5400000">
              <a:off x="692223" y="2487245"/>
              <a:ext cx="325269" cy="511271"/>
              <a:chOff x="1471100" y="1593200"/>
              <a:chExt cx="235600" cy="370325"/>
            </a:xfrm>
          </p:grpSpPr>
          <p:sp>
            <p:nvSpPr>
              <p:cNvPr id="2180" name="Google Shape;2180;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 name="Google Shape;2183;p46"/>
            <p:cNvGrpSpPr/>
            <p:nvPr/>
          </p:nvGrpSpPr>
          <p:grpSpPr>
            <a:xfrm rot="-5400000">
              <a:off x="692223" y="1982944"/>
              <a:ext cx="325269" cy="511271"/>
              <a:chOff x="1471100" y="1593200"/>
              <a:chExt cx="235600" cy="370325"/>
            </a:xfrm>
          </p:grpSpPr>
          <p:sp>
            <p:nvSpPr>
              <p:cNvPr id="2184" name="Google Shape;2184;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 name="Google Shape;2187;p46"/>
            <p:cNvGrpSpPr/>
            <p:nvPr/>
          </p:nvGrpSpPr>
          <p:grpSpPr>
            <a:xfrm rot="-5400000">
              <a:off x="692223" y="1478643"/>
              <a:ext cx="325269" cy="511271"/>
              <a:chOff x="1471100" y="1593200"/>
              <a:chExt cx="235600" cy="370325"/>
            </a:xfrm>
          </p:grpSpPr>
          <p:sp>
            <p:nvSpPr>
              <p:cNvPr id="2188" name="Google Shape;2188;p46"/>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6"/>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6"/>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1" name="Google Shape;2191;p46"/>
          <p:cNvGrpSpPr/>
          <p:nvPr/>
        </p:nvGrpSpPr>
        <p:grpSpPr>
          <a:xfrm>
            <a:off x="1585496" y="1663347"/>
            <a:ext cx="2161971" cy="2447705"/>
            <a:chOff x="1585496" y="1663347"/>
            <a:chExt cx="2161971" cy="2447705"/>
          </a:xfrm>
        </p:grpSpPr>
        <p:grpSp>
          <p:nvGrpSpPr>
            <p:cNvPr id="2192" name="Google Shape;2192;p46"/>
            <p:cNvGrpSpPr/>
            <p:nvPr/>
          </p:nvGrpSpPr>
          <p:grpSpPr>
            <a:xfrm>
              <a:off x="1585496" y="3232778"/>
              <a:ext cx="787303" cy="878274"/>
              <a:chOff x="5202625" y="2024650"/>
              <a:chExt cx="657950" cy="733975"/>
            </a:xfrm>
          </p:grpSpPr>
          <p:sp>
            <p:nvSpPr>
              <p:cNvPr id="2193" name="Google Shape;2193;p46"/>
              <p:cNvSpPr/>
              <p:nvPr/>
            </p:nvSpPr>
            <p:spPr>
              <a:xfrm>
                <a:off x="5202625" y="2062325"/>
                <a:ext cx="657950" cy="696300"/>
              </a:xfrm>
              <a:custGeom>
                <a:rect b="b" l="l" r="r" t="t"/>
                <a:pathLst>
                  <a:path extrusionOk="0" h="27852" w="26318">
                    <a:moveTo>
                      <a:pt x="7464" y="3743"/>
                    </a:moveTo>
                    <a:cubicBezTo>
                      <a:pt x="7451" y="3743"/>
                      <a:pt x="7446" y="3751"/>
                      <a:pt x="7439" y="3761"/>
                    </a:cubicBezTo>
                    <a:lnTo>
                      <a:pt x="7439" y="3761"/>
                    </a:lnTo>
                    <a:cubicBezTo>
                      <a:pt x="7453" y="3754"/>
                      <a:pt x="7464" y="3743"/>
                      <a:pt x="7464" y="3743"/>
                    </a:cubicBezTo>
                    <a:close/>
                    <a:moveTo>
                      <a:pt x="7439" y="3761"/>
                    </a:moveTo>
                    <a:cubicBezTo>
                      <a:pt x="7433" y="3764"/>
                      <a:pt x="7426" y="3766"/>
                      <a:pt x="7418" y="3766"/>
                    </a:cubicBezTo>
                    <a:cubicBezTo>
                      <a:pt x="7418" y="3789"/>
                      <a:pt x="7418" y="3789"/>
                      <a:pt x="7418" y="3789"/>
                    </a:cubicBezTo>
                    <a:cubicBezTo>
                      <a:pt x="7428" y="3779"/>
                      <a:pt x="7434" y="3769"/>
                      <a:pt x="7439" y="3761"/>
                    </a:cubicBezTo>
                    <a:close/>
                    <a:moveTo>
                      <a:pt x="7396" y="3789"/>
                    </a:moveTo>
                    <a:cubicBezTo>
                      <a:pt x="7396" y="3789"/>
                      <a:pt x="7396" y="3812"/>
                      <a:pt x="7396" y="3812"/>
                    </a:cubicBezTo>
                    <a:cubicBezTo>
                      <a:pt x="7396" y="3789"/>
                      <a:pt x="7396" y="3789"/>
                      <a:pt x="7418" y="3789"/>
                    </a:cubicBezTo>
                    <a:close/>
                    <a:moveTo>
                      <a:pt x="22643" y="21113"/>
                    </a:moveTo>
                    <a:cubicBezTo>
                      <a:pt x="22643" y="21113"/>
                      <a:pt x="22620" y="21136"/>
                      <a:pt x="22620" y="21136"/>
                    </a:cubicBezTo>
                    <a:lnTo>
                      <a:pt x="22643" y="21136"/>
                    </a:lnTo>
                    <a:cubicBezTo>
                      <a:pt x="22643" y="21113"/>
                      <a:pt x="22643" y="21113"/>
                      <a:pt x="22643" y="21113"/>
                    </a:cubicBezTo>
                    <a:close/>
                    <a:moveTo>
                      <a:pt x="12942" y="0"/>
                    </a:moveTo>
                    <a:cubicBezTo>
                      <a:pt x="11687" y="274"/>
                      <a:pt x="10500" y="799"/>
                      <a:pt x="9404" y="1438"/>
                    </a:cubicBezTo>
                    <a:cubicBezTo>
                      <a:pt x="8217" y="2100"/>
                      <a:pt x="7144" y="2967"/>
                      <a:pt x="6163" y="3903"/>
                    </a:cubicBezTo>
                    <a:cubicBezTo>
                      <a:pt x="5159" y="4862"/>
                      <a:pt x="4268" y="5935"/>
                      <a:pt x="3470" y="7076"/>
                    </a:cubicBezTo>
                    <a:cubicBezTo>
                      <a:pt x="2671" y="8240"/>
                      <a:pt x="1986" y="9472"/>
                      <a:pt x="1438" y="10774"/>
                    </a:cubicBezTo>
                    <a:cubicBezTo>
                      <a:pt x="890" y="12029"/>
                      <a:pt x="502" y="13353"/>
                      <a:pt x="274" y="14699"/>
                    </a:cubicBezTo>
                    <a:cubicBezTo>
                      <a:pt x="46" y="15978"/>
                      <a:pt x="0" y="17279"/>
                      <a:pt x="160" y="18557"/>
                    </a:cubicBezTo>
                    <a:cubicBezTo>
                      <a:pt x="343" y="19812"/>
                      <a:pt x="731" y="21022"/>
                      <a:pt x="1347" y="22141"/>
                    </a:cubicBezTo>
                    <a:cubicBezTo>
                      <a:pt x="1986" y="23282"/>
                      <a:pt x="2899" y="24263"/>
                      <a:pt x="3949" y="25039"/>
                    </a:cubicBezTo>
                    <a:cubicBezTo>
                      <a:pt x="4542" y="25496"/>
                      <a:pt x="5182" y="25861"/>
                      <a:pt x="5866" y="26203"/>
                    </a:cubicBezTo>
                    <a:cubicBezTo>
                      <a:pt x="6734" y="26614"/>
                      <a:pt x="7669" y="26957"/>
                      <a:pt x="8582" y="27253"/>
                    </a:cubicBezTo>
                    <a:cubicBezTo>
                      <a:pt x="9874" y="27630"/>
                      <a:pt x="11208" y="27852"/>
                      <a:pt x="12540" y="27852"/>
                    </a:cubicBezTo>
                    <a:cubicBezTo>
                      <a:pt x="12903" y="27852"/>
                      <a:pt x="13265" y="27835"/>
                      <a:pt x="13627" y="27801"/>
                    </a:cubicBezTo>
                    <a:cubicBezTo>
                      <a:pt x="14403" y="27733"/>
                      <a:pt x="15179" y="27596"/>
                      <a:pt x="15932" y="27367"/>
                    </a:cubicBezTo>
                    <a:cubicBezTo>
                      <a:pt x="16663" y="27139"/>
                      <a:pt x="17370" y="26843"/>
                      <a:pt x="18055" y="26477"/>
                    </a:cubicBezTo>
                    <a:cubicBezTo>
                      <a:pt x="19447" y="25724"/>
                      <a:pt x="20657" y="24697"/>
                      <a:pt x="21707" y="23533"/>
                    </a:cubicBezTo>
                    <a:cubicBezTo>
                      <a:pt x="22666" y="22483"/>
                      <a:pt x="23487" y="21296"/>
                      <a:pt x="24195" y="20041"/>
                    </a:cubicBezTo>
                    <a:cubicBezTo>
                      <a:pt x="24560" y="19379"/>
                      <a:pt x="24903" y="18694"/>
                      <a:pt x="25222" y="18009"/>
                    </a:cubicBezTo>
                    <a:cubicBezTo>
                      <a:pt x="25405" y="17598"/>
                      <a:pt x="25587" y="17165"/>
                      <a:pt x="25770" y="16754"/>
                    </a:cubicBezTo>
                    <a:cubicBezTo>
                      <a:pt x="25953" y="16297"/>
                      <a:pt x="26135" y="15841"/>
                      <a:pt x="26272" y="15361"/>
                    </a:cubicBezTo>
                    <a:cubicBezTo>
                      <a:pt x="26318" y="15156"/>
                      <a:pt x="26181" y="14951"/>
                      <a:pt x="25975" y="14905"/>
                    </a:cubicBezTo>
                    <a:cubicBezTo>
                      <a:pt x="25949" y="14899"/>
                      <a:pt x="25922" y="14896"/>
                      <a:pt x="25896" y="14896"/>
                    </a:cubicBezTo>
                    <a:cubicBezTo>
                      <a:pt x="25724" y="14896"/>
                      <a:pt x="25578" y="15023"/>
                      <a:pt x="25519" y="15202"/>
                    </a:cubicBezTo>
                    <a:cubicBezTo>
                      <a:pt x="25473" y="15361"/>
                      <a:pt x="25428" y="15521"/>
                      <a:pt x="25382" y="15704"/>
                    </a:cubicBezTo>
                    <a:cubicBezTo>
                      <a:pt x="25176" y="16252"/>
                      <a:pt x="24903" y="16799"/>
                      <a:pt x="24674" y="17347"/>
                    </a:cubicBezTo>
                    <a:cubicBezTo>
                      <a:pt x="24469" y="17804"/>
                      <a:pt x="24263" y="18260"/>
                      <a:pt x="24035" y="18694"/>
                    </a:cubicBezTo>
                    <a:cubicBezTo>
                      <a:pt x="23624" y="19538"/>
                      <a:pt x="23145" y="20337"/>
                      <a:pt x="22643" y="21136"/>
                    </a:cubicBezTo>
                    <a:cubicBezTo>
                      <a:pt x="22630" y="21136"/>
                      <a:pt x="22624" y="21144"/>
                      <a:pt x="22617" y="21150"/>
                    </a:cubicBezTo>
                    <a:lnTo>
                      <a:pt x="22617" y="21150"/>
                    </a:lnTo>
                    <a:cubicBezTo>
                      <a:pt x="22619" y="21146"/>
                      <a:pt x="22620" y="21141"/>
                      <a:pt x="22620" y="21136"/>
                    </a:cubicBezTo>
                    <a:lnTo>
                      <a:pt x="22620" y="21136"/>
                    </a:lnTo>
                    <a:lnTo>
                      <a:pt x="22597" y="21159"/>
                    </a:lnTo>
                    <a:cubicBezTo>
                      <a:pt x="22607" y="21159"/>
                      <a:pt x="22612" y="21155"/>
                      <a:pt x="22617" y="21150"/>
                    </a:cubicBezTo>
                    <a:lnTo>
                      <a:pt x="22617" y="21150"/>
                    </a:lnTo>
                    <a:cubicBezTo>
                      <a:pt x="22611" y="21168"/>
                      <a:pt x="22593" y="21186"/>
                      <a:pt x="22575" y="21204"/>
                    </a:cubicBezTo>
                    <a:lnTo>
                      <a:pt x="22575" y="21204"/>
                    </a:lnTo>
                    <a:cubicBezTo>
                      <a:pt x="22597" y="21182"/>
                      <a:pt x="22597" y="21182"/>
                      <a:pt x="22597" y="21159"/>
                    </a:cubicBezTo>
                    <a:lnTo>
                      <a:pt x="22597" y="21159"/>
                    </a:lnTo>
                    <a:cubicBezTo>
                      <a:pt x="21798" y="22346"/>
                      <a:pt x="20862" y="23442"/>
                      <a:pt x="19790" y="24377"/>
                    </a:cubicBezTo>
                    <a:cubicBezTo>
                      <a:pt x="19790" y="24377"/>
                      <a:pt x="19790" y="24355"/>
                      <a:pt x="19790" y="24355"/>
                    </a:cubicBezTo>
                    <a:cubicBezTo>
                      <a:pt x="18991" y="25039"/>
                      <a:pt x="18123" y="25610"/>
                      <a:pt x="17188" y="26066"/>
                    </a:cubicBezTo>
                    <a:lnTo>
                      <a:pt x="17210" y="26066"/>
                    </a:lnTo>
                    <a:cubicBezTo>
                      <a:pt x="16366" y="26454"/>
                      <a:pt x="15476" y="26751"/>
                      <a:pt x="14563" y="26934"/>
                    </a:cubicBezTo>
                    <a:cubicBezTo>
                      <a:pt x="13892" y="27046"/>
                      <a:pt x="13209" y="27102"/>
                      <a:pt x="12524" y="27102"/>
                    </a:cubicBezTo>
                    <a:cubicBezTo>
                      <a:pt x="12230" y="27102"/>
                      <a:pt x="11936" y="27091"/>
                      <a:pt x="11641" y="27071"/>
                    </a:cubicBezTo>
                    <a:cubicBezTo>
                      <a:pt x="10409" y="26957"/>
                      <a:pt x="9176" y="26683"/>
                      <a:pt x="8012" y="26272"/>
                    </a:cubicBezTo>
                    <a:cubicBezTo>
                      <a:pt x="6871" y="25861"/>
                      <a:pt x="5752" y="25359"/>
                      <a:pt x="4771" y="24697"/>
                    </a:cubicBezTo>
                    <a:cubicBezTo>
                      <a:pt x="4086" y="24240"/>
                      <a:pt x="3470" y="23693"/>
                      <a:pt x="2945" y="23076"/>
                    </a:cubicBezTo>
                    <a:cubicBezTo>
                      <a:pt x="2922" y="23076"/>
                      <a:pt x="2899" y="23054"/>
                      <a:pt x="2876" y="23031"/>
                    </a:cubicBezTo>
                    <a:lnTo>
                      <a:pt x="2876" y="23031"/>
                    </a:lnTo>
                    <a:cubicBezTo>
                      <a:pt x="2899" y="23054"/>
                      <a:pt x="2922" y="23054"/>
                      <a:pt x="2945" y="23076"/>
                    </a:cubicBezTo>
                    <a:cubicBezTo>
                      <a:pt x="2465" y="22529"/>
                      <a:pt x="2054" y="21912"/>
                      <a:pt x="1735" y="21250"/>
                    </a:cubicBezTo>
                    <a:cubicBezTo>
                      <a:pt x="1370" y="20497"/>
                      <a:pt x="1119" y="19675"/>
                      <a:pt x="982" y="18854"/>
                    </a:cubicBezTo>
                    <a:cubicBezTo>
                      <a:pt x="982" y="18876"/>
                      <a:pt x="982" y="18899"/>
                      <a:pt x="982" y="18922"/>
                    </a:cubicBezTo>
                    <a:cubicBezTo>
                      <a:pt x="822" y="17941"/>
                      <a:pt x="799" y="16959"/>
                      <a:pt x="868" y="15955"/>
                    </a:cubicBezTo>
                    <a:lnTo>
                      <a:pt x="868" y="15955"/>
                    </a:lnTo>
                    <a:lnTo>
                      <a:pt x="868" y="16046"/>
                    </a:lnTo>
                    <a:cubicBezTo>
                      <a:pt x="959" y="14722"/>
                      <a:pt x="1278" y="13398"/>
                      <a:pt x="1712" y="12143"/>
                    </a:cubicBezTo>
                    <a:cubicBezTo>
                      <a:pt x="2283" y="10545"/>
                      <a:pt x="3082" y="9016"/>
                      <a:pt x="4040" y="7601"/>
                    </a:cubicBezTo>
                    <a:lnTo>
                      <a:pt x="4040" y="7601"/>
                    </a:lnTo>
                    <a:cubicBezTo>
                      <a:pt x="4017" y="7624"/>
                      <a:pt x="3995" y="7646"/>
                      <a:pt x="3972" y="7669"/>
                    </a:cubicBezTo>
                    <a:cubicBezTo>
                      <a:pt x="4953" y="6254"/>
                      <a:pt x="6095" y="4930"/>
                      <a:pt x="7396" y="3789"/>
                    </a:cubicBezTo>
                    <a:cubicBezTo>
                      <a:pt x="7418" y="3789"/>
                      <a:pt x="7418" y="3789"/>
                      <a:pt x="7418" y="3766"/>
                    </a:cubicBezTo>
                    <a:cubicBezTo>
                      <a:pt x="8468" y="2899"/>
                      <a:pt x="9587" y="2123"/>
                      <a:pt x="10819" y="1529"/>
                    </a:cubicBezTo>
                    <a:cubicBezTo>
                      <a:pt x="11573" y="1187"/>
                      <a:pt x="12371" y="913"/>
                      <a:pt x="13170" y="730"/>
                    </a:cubicBezTo>
                    <a:cubicBezTo>
                      <a:pt x="13376" y="685"/>
                      <a:pt x="13490" y="434"/>
                      <a:pt x="13421" y="251"/>
                    </a:cubicBezTo>
                    <a:cubicBezTo>
                      <a:pt x="13399" y="160"/>
                      <a:pt x="13330" y="68"/>
                      <a:pt x="13239" y="23"/>
                    </a:cubicBezTo>
                    <a:cubicBezTo>
                      <a:pt x="13170" y="0"/>
                      <a:pt x="13125" y="0"/>
                      <a:pt x="13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6"/>
              <p:cNvSpPr/>
              <p:nvPr/>
            </p:nvSpPr>
            <p:spPr>
              <a:xfrm>
                <a:off x="5309900" y="2024650"/>
                <a:ext cx="237400" cy="274150"/>
              </a:xfrm>
              <a:custGeom>
                <a:rect b="b" l="l" r="r" t="t"/>
                <a:pathLst>
                  <a:path extrusionOk="0" h="10966" w="9496">
                    <a:moveTo>
                      <a:pt x="3835" y="9473"/>
                    </a:moveTo>
                    <a:cubicBezTo>
                      <a:pt x="3812" y="9496"/>
                      <a:pt x="3812" y="9496"/>
                      <a:pt x="3812" y="9519"/>
                    </a:cubicBezTo>
                    <a:lnTo>
                      <a:pt x="3835" y="9473"/>
                    </a:lnTo>
                    <a:close/>
                    <a:moveTo>
                      <a:pt x="3812" y="9519"/>
                    </a:moveTo>
                    <a:cubicBezTo>
                      <a:pt x="3796" y="9534"/>
                      <a:pt x="3792" y="9539"/>
                      <a:pt x="3790" y="9548"/>
                    </a:cubicBezTo>
                    <a:lnTo>
                      <a:pt x="3790" y="9548"/>
                    </a:lnTo>
                    <a:cubicBezTo>
                      <a:pt x="3797" y="9538"/>
                      <a:pt x="3805" y="9529"/>
                      <a:pt x="3812" y="9519"/>
                    </a:cubicBezTo>
                    <a:close/>
                    <a:moveTo>
                      <a:pt x="366" y="1"/>
                    </a:moveTo>
                    <a:cubicBezTo>
                      <a:pt x="160" y="1"/>
                      <a:pt x="0" y="183"/>
                      <a:pt x="0" y="389"/>
                    </a:cubicBezTo>
                    <a:cubicBezTo>
                      <a:pt x="0" y="617"/>
                      <a:pt x="183" y="754"/>
                      <a:pt x="388" y="754"/>
                    </a:cubicBezTo>
                    <a:cubicBezTo>
                      <a:pt x="959" y="754"/>
                      <a:pt x="1530" y="777"/>
                      <a:pt x="2077" y="822"/>
                    </a:cubicBezTo>
                    <a:lnTo>
                      <a:pt x="1986" y="822"/>
                    </a:lnTo>
                    <a:cubicBezTo>
                      <a:pt x="4177" y="1005"/>
                      <a:pt x="6323" y="1461"/>
                      <a:pt x="8446" y="1986"/>
                    </a:cubicBezTo>
                    <a:cubicBezTo>
                      <a:pt x="6734" y="4406"/>
                      <a:pt x="5433" y="7099"/>
                      <a:pt x="3789" y="9564"/>
                    </a:cubicBezTo>
                    <a:cubicBezTo>
                      <a:pt x="3789" y="9557"/>
                      <a:pt x="3789" y="9552"/>
                      <a:pt x="3790" y="9548"/>
                    </a:cubicBezTo>
                    <a:lnTo>
                      <a:pt x="3790" y="9548"/>
                    </a:lnTo>
                    <a:cubicBezTo>
                      <a:pt x="3594" y="9812"/>
                      <a:pt x="3417" y="10076"/>
                      <a:pt x="3219" y="10340"/>
                    </a:cubicBezTo>
                    <a:cubicBezTo>
                      <a:pt x="3150" y="10409"/>
                      <a:pt x="3127" y="10500"/>
                      <a:pt x="3127" y="10614"/>
                    </a:cubicBezTo>
                    <a:cubicBezTo>
                      <a:pt x="3127" y="10706"/>
                      <a:pt x="3173" y="10797"/>
                      <a:pt x="3264" y="10865"/>
                    </a:cubicBezTo>
                    <a:cubicBezTo>
                      <a:pt x="3330" y="10931"/>
                      <a:pt x="3428" y="10965"/>
                      <a:pt x="3524" y="10965"/>
                    </a:cubicBezTo>
                    <a:cubicBezTo>
                      <a:pt x="3628" y="10965"/>
                      <a:pt x="3730" y="10926"/>
                      <a:pt x="3789" y="10843"/>
                    </a:cubicBezTo>
                    <a:cubicBezTo>
                      <a:pt x="5661" y="8332"/>
                      <a:pt x="6985" y="5501"/>
                      <a:pt x="8720" y="2899"/>
                    </a:cubicBezTo>
                    <a:cubicBezTo>
                      <a:pt x="8948" y="2603"/>
                      <a:pt x="9153" y="2283"/>
                      <a:pt x="9382" y="1986"/>
                    </a:cubicBezTo>
                    <a:cubicBezTo>
                      <a:pt x="9450" y="1872"/>
                      <a:pt x="9496" y="1758"/>
                      <a:pt x="9450" y="1621"/>
                    </a:cubicBezTo>
                    <a:cubicBezTo>
                      <a:pt x="9404" y="1484"/>
                      <a:pt x="9313" y="1393"/>
                      <a:pt x="9176" y="1370"/>
                    </a:cubicBezTo>
                    <a:cubicBezTo>
                      <a:pt x="6277" y="662"/>
                      <a:pt x="3356" y="23"/>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46"/>
            <p:cNvGrpSpPr/>
            <p:nvPr/>
          </p:nvGrpSpPr>
          <p:grpSpPr>
            <a:xfrm>
              <a:off x="2770324" y="1663347"/>
              <a:ext cx="977144" cy="864723"/>
              <a:chOff x="5170650" y="1470575"/>
              <a:chExt cx="816600" cy="722650"/>
            </a:xfrm>
          </p:grpSpPr>
          <p:sp>
            <p:nvSpPr>
              <p:cNvPr id="2196" name="Google Shape;2196;p46"/>
              <p:cNvSpPr/>
              <p:nvPr/>
            </p:nvSpPr>
            <p:spPr>
              <a:xfrm>
                <a:off x="5197475" y="1470575"/>
                <a:ext cx="789775" cy="722650"/>
              </a:xfrm>
              <a:custGeom>
                <a:rect b="b" l="l" r="r" t="t"/>
                <a:pathLst>
                  <a:path extrusionOk="0" h="28906" w="31591">
                    <a:moveTo>
                      <a:pt x="29605" y="7373"/>
                    </a:moveTo>
                    <a:cubicBezTo>
                      <a:pt x="29605" y="7384"/>
                      <a:pt x="29611" y="7396"/>
                      <a:pt x="29617" y="7407"/>
                    </a:cubicBezTo>
                    <a:lnTo>
                      <a:pt x="29617" y="7407"/>
                    </a:lnTo>
                    <a:lnTo>
                      <a:pt x="29605" y="7373"/>
                    </a:lnTo>
                    <a:close/>
                    <a:moveTo>
                      <a:pt x="29617" y="7407"/>
                    </a:moveTo>
                    <a:lnTo>
                      <a:pt x="29628" y="7441"/>
                    </a:lnTo>
                    <a:cubicBezTo>
                      <a:pt x="29628" y="7430"/>
                      <a:pt x="29622" y="7418"/>
                      <a:pt x="29617" y="7407"/>
                    </a:cubicBezTo>
                    <a:close/>
                    <a:moveTo>
                      <a:pt x="29520" y="19704"/>
                    </a:moveTo>
                    <a:cubicBezTo>
                      <a:pt x="29516" y="19709"/>
                      <a:pt x="29514" y="19714"/>
                      <a:pt x="29514" y="19721"/>
                    </a:cubicBezTo>
                    <a:cubicBezTo>
                      <a:pt x="29516" y="19716"/>
                      <a:pt x="29518" y="19710"/>
                      <a:pt x="29520" y="19704"/>
                    </a:cubicBezTo>
                    <a:close/>
                    <a:moveTo>
                      <a:pt x="17371" y="0"/>
                    </a:moveTo>
                    <a:cubicBezTo>
                      <a:pt x="17097" y="0"/>
                      <a:pt x="16800" y="23"/>
                      <a:pt x="16526" y="23"/>
                    </a:cubicBezTo>
                    <a:cubicBezTo>
                      <a:pt x="14723" y="114"/>
                      <a:pt x="12943" y="525"/>
                      <a:pt x="11276" y="1233"/>
                    </a:cubicBezTo>
                    <a:cubicBezTo>
                      <a:pt x="10500" y="1575"/>
                      <a:pt x="9724" y="1986"/>
                      <a:pt x="9017" y="2465"/>
                    </a:cubicBezTo>
                    <a:cubicBezTo>
                      <a:pt x="8309" y="2945"/>
                      <a:pt x="7624" y="3470"/>
                      <a:pt x="7008" y="4040"/>
                    </a:cubicBezTo>
                    <a:cubicBezTo>
                      <a:pt x="5730" y="5204"/>
                      <a:pt x="4634" y="6551"/>
                      <a:pt x="3676" y="7943"/>
                    </a:cubicBezTo>
                    <a:cubicBezTo>
                      <a:pt x="2306" y="9929"/>
                      <a:pt x="1165" y="12052"/>
                      <a:pt x="92" y="14198"/>
                    </a:cubicBezTo>
                    <a:cubicBezTo>
                      <a:pt x="1" y="14380"/>
                      <a:pt x="92" y="14608"/>
                      <a:pt x="275" y="14700"/>
                    </a:cubicBezTo>
                    <a:cubicBezTo>
                      <a:pt x="329" y="14727"/>
                      <a:pt x="388" y="14740"/>
                      <a:pt x="445" y="14740"/>
                    </a:cubicBezTo>
                    <a:cubicBezTo>
                      <a:pt x="581" y="14740"/>
                      <a:pt x="713" y="14668"/>
                      <a:pt x="777" y="14540"/>
                    </a:cubicBezTo>
                    <a:cubicBezTo>
                      <a:pt x="1781" y="12531"/>
                      <a:pt x="2854" y="10523"/>
                      <a:pt x="4109" y="8651"/>
                    </a:cubicBezTo>
                    <a:cubicBezTo>
                      <a:pt x="5205" y="7030"/>
                      <a:pt x="6483" y="5478"/>
                      <a:pt x="7990" y="4200"/>
                    </a:cubicBezTo>
                    <a:cubicBezTo>
                      <a:pt x="8971" y="3356"/>
                      <a:pt x="10044" y="2648"/>
                      <a:pt x="11208" y="2100"/>
                    </a:cubicBezTo>
                    <a:cubicBezTo>
                      <a:pt x="12326" y="1575"/>
                      <a:pt x="13513" y="1210"/>
                      <a:pt x="14723" y="1005"/>
                    </a:cubicBezTo>
                    <a:lnTo>
                      <a:pt x="14632" y="1005"/>
                    </a:lnTo>
                    <a:cubicBezTo>
                      <a:pt x="15534" y="849"/>
                      <a:pt x="16456" y="768"/>
                      <a:pt x="17379" y="768"/>
                    </a:cubicBezTo>
                    <a:cubicBezTo>
                      <a:pt x="17811" y="768"/>
                      <a:pt x="18242" y="786"/>
                      <a:pt x="18672" y="822"/>
                    </a:cubicBezTo>
                    <a:cubicBezTo>
                      <a:pt x="20087" y="936"/>
                      <a:pt x="21457" y="1233"/>
                      <a:pt x="22803" y="1689"/>
                    </a:cubicBezTo>
                    <a:cubicBezTo>
                      <a:pt x="23922" y="2100"/>
                      <a:pt x="25017" y="2625"/>
                      <a:pt x="26022" y="3310"/>
                    </a:cubicBezTo>
                    <a:cubicBezTo>
                      <a:pt x="25999" y="3287"/>
                      <a:pt x="25953" y="3264"/>
                      <a:pt x="25930" y="3241"/>
                    </a:cubicBezTo>
                    <a:lnTo>
                      <a:pt x="25930" y="3241"/>
                    </a:lnTo>
                    <a:cubicBezTo>
                      <a:pt x="26775" y="3812"/>
                      <a:pt x="27528" y="4474"/>
                      <a:pt x="28190" y="5227"/>
                    </a:cubicBezTo>
                    <a:cubicBezTo>
                      <a:pt x="28761" y="5889"/>
                      <a:pt x="29217" y="6597"/>
                      <a:pt x="29605" y="7350"/>
                    </a:cubicBezTo>
                    <a:cubicBezTo>
                      <a:pt x="29788" y="7761"/>
                      <a:pt x="29948" y="8172"/>
                      <a:pt x="30084" y="8583"/>
                    </a:cubicBezTo>
                    <a:cubicBezTo>
                      <a:pt x="30244" y="9062"/>
                      <a:pt x="30358" y="9564"/>
                      <a:pt x="30450" y="10043"/>
                    </a:cubicBezTo>
                    <a:cubicBezTo>
                      <a:pt x="30701" y="11504"/>
                      <a:pt x="30769" y="12988"/>
                      <a:pt x="30655" y="14471"/>
                    </a:cubicBezTo>
                    <a:cubicBezTo>
                      <a:pt x="30519" y="16269"/>
                      <a:pt x="30110" y="18020"/>
                      <a:pt x="29520" y="19704"/>
                    </a:cubicBezTo>
                    <a:lnTo>
                      <a:pt x="29520" y="19704"/>
                    </a:lnTo>
                    <a:cubicBezTo>
                      <a:pt x="29523" y="19700"/>
                      <a:pt x="29527" y="19697"/>
                      <a:pt x="29531" y="19693"/>
                    </a:cubicBezTo>
                    <a:lnTo>
                      <a:pt x="29531" y="19693"/>
                    </a:lnTo>
                    <a:cubicBezTo>
                      <a:pt x="28641" y="22197"/>
                      <a:pt x="27365" y="24542"/>
                      <a:pt x="25885" y="26751"/>
                    </a:cubicBezTo>
                    <a:cubicBezTo>
                      <a:pt x="25542" y="27254"/>
                      <a:pt x="25177" y="27756"/>
                      <a:pt x="24812" y="28258"/>
                    </a:cubicBezTo>
                    <a:cubicBezTo>
                      <a:pt x="24743" y="28349"/>
                      <a:pt x="24698" y="28440"/>
                      <a:pt x="24721" y="28532"/>
                    </a:cubicBezTo>
                    <a:cubicBezTo>
                      <a:pt x="24721" y="28646"/>
                      <a:pt x="24766" y="28737"/>
                      <a:pt x="24835" y="28806"/>
                    </a:cubicBezTo>
                    <a:cubicBezTo>
                      <a:pt x="24911" y="28872"/>
                      <a:pt x="25009" y="28906"/>
                      <a:pt x="25106" y="28906"/>
                    </a:cubicBezTo>
                    <a:cubicBezTo>
                      <a:pt x="25209" y="28906"/>
                      <a:pt x="25311" y="28866"/>
                      <a:pt x="25382" y="28783"/>
                    </a:cubicBezTo>
                    <a:cubicBezTo>
                      <a:pt x="27962" y="25313"/>
                      <a:pt x="30107" y="21410"/>
                      <a:pt x="31020" y="17165"/>
                    </a:cubicBezTo>
                    <a:cubicBezTo>
                      <a:pt x="31477" y="15065"/>
                      <a:pt x="31591" y="12874"/>
                      <a:pt x="31317" y="10728"/>
                    </a:cubicBezTo>
                    <a:cubicBezTo>
                      <a:pt x="31180" y="9769"/>
                      <a:pt x="30998" y="8811"/>
                      <a:pt x="30655" y="7898"/>
                    </a:cubicBezTo>
                    <a:cubicBezTo>
                      <a:pt x="30358" y="7122"/>
                      <a:pt x="29970" y="6368"/>
                      <a:pt x="29514" y="5684"/>
                    </a:cubicBezTo>
                    <a:cubicBezTo>
                      <a:pt x="27642" y="2945"/>
                      <a:pt x="24561" y="1256"/>
                      <a:pt x="21388" y="480"/>
                    </a:cubicBezTo>
                    <a:cubicBezTo>
                      <a:pt x="20087" y="183"/>
                      <a:pt x="18717" y="0"/>
                      <a:pt x="17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5170650" y="1585825"/>
                <a:ext cx="341275" cy="260850"/>
              </a:xfrm>
              <a:custGeom>
                <a:rect b="b" l="l" r="r" t="t"/>
                <a:pathLst>
                  <a:path extrusionOk="0" h="10434" w="13651">
                    <a:moveTo>
                      <a:pt x="10843" y="6255"/>
                    </a:moveTo>
                    <a:lnTo>
                      <a:pt x="10843" y="6255"/>
                    </a:lnTo>
                    <a:cubicBezTo>
                      <a:pt x="10828" y="6262"/>
                      <a:pt x="10812" y="6270"/>
                      <a:pt x="10797" y="6277"/>
                    </a:cubicBezTo>
                    <a:lnTo>
                      <a:pt x="10797" y="6277"/>
                    </a:lnTo>
                    <a:cubicBezTo>
                      <a:pt x="10812" y="6275"/>
                      <a:pt x="10828" y="6270"/>
                      <a:pt x="10843" y="6255"/>
                    </a:cubicBezTo>
                    <a:close/>
                    <a:moveTo>
                      <a:pt x="366" y="1"/>
                    </a:moveTo>
                    <a:cubicBezTo>
                      <a:pt x="184" y="1"/>
                      <a:pt x="1" y="184"/>
                      <a:pt x="24" y="389"/>
                    </a:cubicBezTo>
                    <a:cubicBezTo>
                      <a:pt x="298" y="3630"/>
                      <a:pt x="1074" y="6803"/>
                      <a:pt x="1097" y="10067"/>
                    </a:cubicBezTo>
                    <a:cubicBezTo>
                      <a:pt x="1097" y="10240"/>
                      <a:pt x="1261" y="10434"/>
                      <a:pt x="1453" y="10434"/>
                    </a:cubicBezTo>
                    <a:cubicBezTo>
                      <a:pt x="1464" y="10434"/>
                      <a:pt x="1474" y="10433"/>
                      <a:pt x="1485" y="10432"/>
                    </a:cubicBezTo>
                    <a:cubicBezTo>
                      <a:pt x="3128" y="10249"/>
                      <a:pt x="4657" y="9542"/>
                      <a:pt x="6118" y="8789"/>
                    </a:cubicBezTo>
                    <a:cubicBezTo>
                      <a:pt x="7678" y="7975"/>
                      <a:pt x="9194" y="7049"/>
                      <a:pt x="10797" y="6277"/>
                    </a:cubicBezTo>
                    <a:lnTo>
                      <a:pt x="10797" y="6277"/>
                    </a:lnTo>
                    <a:cubicBezTo>
                      <a:pt x="10790" y="6278"/>
                      <a:pt x="10782" y="6278"/>
                      <a:pt x="10774" y="6278"/>
                    </a:cubicBezTo>
                    <a:cubicBezTo>
                      <a:pt x="11619" y="5890"/>
                      <a:pt x="12464" y="5547"/>
                      <a:pt x="13331" y="5342"/>
                    </a:cubicBezTo>
                    <a:cubicBezTo>
                      <a:pt x="13536" y="5274"/>
                      <a:pt x="13650" y="5045"/>
                      <a:pt x="13582" y="4863"/>
                    </a:cubicBezTo>
                    <a:cubicBezTo>
                      <a:pt x="13525" y="4692"/>
                      <a:pt x="13374" y="4600"/>
                      <a:pt x="13206" y="4600"/>
                    </a:cubicBezTo>
                    <a:cubicBezTo>
                      <a:pt x="13172" y="4600"/>
                      <a:pt x="13137" y="4604"/>
                      <a:pt x="13103" y="4612"/>
                    </a:cubicBezTo>
                    <a:cubicBezTo>
                      <a:pt x="11642" y="4977"/>
                      <a:pt x="10272" y="5662"/>
                      <a:pt x="8926" y="6392"/>
                    </a:cubicBezTo>
                    <a:cubicBezTo>
                      <a:pt x="7556" y="7122"/>
                      <a:pt x="6187" y="7944"/>
                      <a:pt x="4771" y="8606"/>
                    </a:cubicBezTo>
                    <a:cubicBezTo>
                      <a:pt x="4794" y="8606"/>
                      <a:pt x="4840" y="8583"/>
                      <a:pt x="4863" y="8583"/>
                    </a:cubicBezTo>
                    <a:cubicBezTo>
                      <a:pt x="3927" y="9017"/>
                      <a:pt x="2968" y="9405"/>
                      <a:pt x="1941" y="9588"/>
                    </a:cubicBezTo>
                    <a:cubicBezTo>
                      <a:pt x="1918" y="9610"/>
                      <a:pt x="1873" y="9610"/>
                      <a:pt x="1850" y="9610"/>
                    </a:cubicBezTo>
                    <a:cubicBezTo>
                      <a:pt x="1781" y="6506"/>
                      <a:pt x="1051" y="3448"/>
                      <a:pt x="777" y="343"/>
                    </a:cubicBezTo>
                    <a:cubicBezTo>
                      <a:pt x="754" y="161"/>
                      <a:pt x="594"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8" name="Google Shape;2198;p46"/>
            <p:cNvSpPr/>
            <p:nvPr/>
          </p:nvSpPr>
          <p:spPr>
            <a:xfrm>
              <a:off x="2286472" y="2557676"/>
              <a:ext cx="834459" cy="537005"/>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6"/>
            <p:cNvSpPr/>
            <p:nvPr/>
          </p:nvSpPr>
          <p:spPr>
            <a:xfrm rot="-559036">
              <a:off x="1607475" y="1858200"/>
              <a:ext cx="483097" cy="310873"/>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rot="1184271">
              <a:off x="3200981" y="3661244"/>
              <a:ext cx="483076" cy="310859"/>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4" name="Shape 2204"/>
        <p:cNvGrpSpPr/>
        <p:nvPr/>
      </p:nvGrpSpPr>
      <p:grpSpPr>
        <a:xfrm>
          <a:off x="0" y="0"/>
          <a:ext cx="0" cy="0"/>
          <a:chOff x="0" y="0"/>
          <a:chExt cx="0" cy="0"/>
        </a:xfrm>
      </p:grpSpPr>
      <p:sp>
        <p:nvSpPr>
          <p:cNvPr id="2205" name="Google Shape;2205;p47"/>
          <p:cNvSpPr/>
          <p:nvPr/>
        </p:nvSpPr>
        <p:spPr>
          <a:xfrm flipH="1">
            <a:off x="3664129" y="1401083"/>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7"/>
          <p:cNvSpPr/>
          <p:nvPr/>
        </p:nvSpPr>
        <p:spPr>
          <a:xfrm flipH="1">
            <a:off x="3664129" y="3023158"/>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7"/>
          <p:cNvSpPr/>
          <p:nvPr/>
        </p:nvSpPr>
        <p:spPr>
          <a:xfrm flipH="1">
            <a:off x="5857479" y="1401083"/>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7"/>
          <p:cNvSpPr/>
          <p:nvPr/>
        </p:nvSpPr>
        <p:spPr>
          <a:xfrm flipH="1">
            <a:off x="5857479" y="3023158"/>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7"/>
          <p:cNvSpPr/>
          <p:nvPr/>
        </p:nvSpPr>
        <p:spPr>
          <a:xfrm flipH="1">
            <a:off x="1470766" y="1401083"/>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7"/>
          <p:cNvSpPr/>
          <p:nvPr/>
        </p:nvSpPr>
        <p:spPr>
          <a:xfrm flipH="1">
            <a:off x="1470766" y="3023158"/>
            <a:ext cx="646500" cy="584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7"/>
          <p:cNvSpPr txBox="1"/>
          <p:nvPr>
            <p:ph idx="3" type="subTitle"/>
          </p:nvPr>
        </p:nvSpPr>
        <p:spPr>
          <a:xfrm>
            <a:off x="3545855" y="2319934"/>
            <a:ext cx="2052300" cy="5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2212" name="Google Shape;2212;p47"/>
          <p:cNvSpPr txBox="1"/>
          <p:nvPr>
            <p:ph idx="2" type="subTitle"/>
          </p:nvPr>
        </p:nvSpPr>
        <p:spPr>
          <a:xfrm>
            <a:off x="1352454" y="2122908"/>
            <a:ext cx="2052300" cy="34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213" name="Google Shape;2213;p47"/>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Recommendations</a:t>
            </a:r>
            <a:endParaRPr/>
          </a:p>
        </p:txBody>
      </p:sp>
      <p:sp>
        <p:nvSpPr>
          <p:cNvPr id="2214" name="Google Shape;2214;p47"/>
          <p:cNvSpPr txBox="1"/>
          <p:nvPr>
            <p:ph idx="1" type="subTitle"/>
          </p:nvPr>
        </p:nvSpPr>
        <p:spPr>
          <a:xfrm>
            <a:off x="1352454" y="2319759"/>
            <a:ext cx="2052300" cy="5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it’s actually a cold place</a:t>
            </a:r>
            <a:endParaRPr/>
          </a:p>
          <a:p>
            <a:pPr indent="0" lvl="0" marL="0" rtl="0" algn="l">
              <a:spcBef>
                <a:spcPts val="0"/>
              </a:spcBef>
              <a:spcAft>
                <a:spcPts val="0"/>
              </a:spcAft>
              <a:buNone/>
            </a:pPr>
            <a:r>
              <a:t/>
            </a:r>
            <a:endParaRPr/>
          </a:p>
        </p:txBody>
      </p:sp>
      <p:sp>
        <p:nvSpPr>
          <p:cNvPr id="2215" name="Google Shape;2215;p47"/>
          <p:cNvSpPr txBox="1"/>
          <p:nvPr>
            <p:ph idx="4" type="subTitle"/>
          </p:nvPr>
        </p:nvSpPr>
        <p:spPr>
          <a:xfrm>
            <a:off x="3545897" y="2122908"/>
            <a:ext cx="2052300" cy="34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216" name="Google Shape;2216;p47"/>
          <p:cNvSpPr txBox="1"/>
          <p:nvPr>
            <p:ph idx="5" type="subTitle"/>
          </p:nvPr>
        </p:nvSpPr>
        <p:spPr>
          <a:xfrm>
            <a:off x="5739238" y="2319934"/>
            <a:ext cx="2052300" cy="5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2217" name="Google Shape;2217;p47"/>
          <p:cNvSpPr txBox="1"/>
          <p:nvPr>
            <p:ph idx="6" type="subTitle"/>
          </p:nvPr>
        </p:nvSpPr>
        <p:spPr>
          <a:xfrm>
            <a:off x="5739229" y="2122908"/>
            <a:ext cx="2052300" cy="34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218" name="Google Shape;2218;p47"/>
          <p:cNvSpPr txBox="1"/>
          <p:nvPr>
            <p:ph idx="7" type="subTitle"/>
          </p:nvPr>
        </p:nvSpPr>
        <p:spPr>
          <a:xfrm>
            <a:off x="1352454" y="3940183"/>
            <a:ext cx="2052300" cy="5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219" name="Google Shape;2219;p47"/>
          <p:cNvSpPr txBox="1"/>
          <p:nvPr>
            <p:ph idx="8" type="subTitle"/>
          </p:nvPr>
        </p:nvSpPr>
        <p:spPr>
          <a:xfrm>
            <a:off x="1352454" y="3745684"/>
            <a:ext cx="2052300" cy="33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220" name="Google Shape;2220;p47"/>
          <p:cNvSpPr txBox="1"/>
          <p:nvPr>
            <p:ph idx="9" type="subTitle"/>
          </p:nvPr>
        </p:nvSpPr>
        <p:spPr>
          <a:xfrm>
            <a:off x="3545855" y="3940183"/>
            <a:ext cx="2052300" cy="5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with several rings</a:t>
            </a:r>
            <a:endParaRPr/>
          </a:p>
        </p:txBody>
      </p:sp>
      <p:sp>
        <p:nvSpPr>
          <p:cNvPr id="2221" name="Google Shape;2221;p47"/>
          <p:cNvSpPr txBox="1"/>
          <p:nvPr>
            <p:ph idx="13" type="subTitle"/>
          </p:nvPr>
        </p:nvSpPr>
        <p:spPr>
          <a:xfrm>
            <a:off x="3545842" y="3746296"/>
            <a:ext cx="2052300" cy="33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222" name="Google Shape;2222;p47"/>
          <p:cNvSpPr txBox="1"/>
          <p:nvPr>
            <p:ph idx="14" type="subTitle"/>
          </p:nvPr>
        </p:nvSpPr>
        <p:spPr>
          <a:xfrm>
            <a:off x="5739238" y="3940908"/>
            <a:ext cx="2052300" cy="5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223" name="Google Shape;2223;p47"/>
          <p:cNvSpPr txBox="1"/>
          <p:nvPr>
            <p:ph idx="15" type="subTitle"/>
          </p:nvPr>
        </p:nvSpPr>
        <p:spPr>
          <a:xfrm>
            <a:off x="5739229" y="3746298"/>
            <a:ext cx="2052300" cy="33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2224" name="Google Shape;2224;p47"/>
          <p:cNvGrpSpPr/>
          <p:nvPr/>
        </p:nvGrpSpPr>
        <p:grpSpPr>
          <a:xfrm flipH="1">
            <a:off x="415757" y="1449335"/>
            <a:ext cx="531539" cy="3091388"/>
            <a:chOff x="8167932" y="1504647"/>
            <a:chExt cx="531539" cy="3091388"/>
          </a:xfrm>
        </p:grpSpPr>
        <p:grpSp>
          <p:nvGrpSpPr>
            <p:cNvPr id="2225" name="Google Shape;2225;p47"/>
            <p:cNvGrpSpPr/>
            <p:nvPr/>
          </p:nvGrpSpPr>
          <p:grpSpPr>
            <a:xfrm flipH="1">
              <a:off x="8167932" y="1504647"/>
              <a:ext cx="531539" cy="155710"/>
              <a:chOff x="1780525" y="2859350"/>
              <a:chExt cx="387250" cy="113450"/>
            </a:xfrm>
          </p:grpSpPr>
          <p:sp>
            <p:nvSpPr>
              <p:cNvPr id="2226" name="Google Shape;2226;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47"/>
            <p:cNvGrpSpPr/>
            <p:nvPr/>
          </p:nvGrpSpPr>
          <p:grpSpPr>
            <a:xfrm flipH="1">
              <a:off x="8167932" y="1798215"/>
              <a:ext cx="531539" cy="155710"/>
              <a:chOff x="1780525" y="2859350"/>
              <a:chExt cx="387250" cy="113450"/>
            </a:xfrm>
          </p:grpSpPr>
          <p:sp>
            <p:nvSpPr>
              <p:cNvPr id="2230" name="Google Shape;2230;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47"/>
            <p:cNvGrpSpPr/>
            <p:nvPr/>
          </p:nvGrpSpPr>
          <p:grpSpPr>
            <a:xfrm flipH="1">
              <a:off x="8167932" y="2091783"/>
              <a:ext cx="531539" cy="155710"/>
              <a:chOff x="1780525" y="2859350"/>
              <a:chExt cx="387250" cy="113450"/>
            </a:xfrm>
          </p:grpSpPr>
          <p:sp>
            <p:nvSpPr>
              <p:cNvPr id="2234" name="Google Shape;2234;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47"/>
            <p:cNvGrpSpPr/>
            <p:nvPr/>
          </p:nvGrpSpPr>
          <p:grpSpPr>
            <a:xfrm flipH="1">
              <a:off x="8167932" y="2385351"/>
              <a:ext cx="531539" cy="155710"/>
              <a:chOff x="1780525" y="2859350"/>
              <a:chExt cx="387250" cy="113450"/>
            </a:xfrm>
          </p:grpSpPr>
          <p:sp>
            <p:nvSpPr>
              <p:cNvPr id="2238" name="Google Shape;2238;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47"/>
            <p:cNvGrpSpPr/>
            <p:nvPr/>
          </p:nvGrpSpPr>
          <p:grpSpPr>
            <a:xfrm flipH="1">
              <a:off x="8167932" y="2678918"/>
              <a:ext cx="531539" cy="155710"/>
              <a:chOff x="1780525" y="2859350"/>
              <a:chExt cx="387250" cy="113450"/>
            </a:xfrm>
          </p:grpSpPr>
          <p:sp>
            <p:nvSpPr>
              <p:cNvPr id="2242" name="Google Shape;2242;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47"/>
            <p:cNvGrpSpPr/>
            <p:nvPr/>
          </p:nvGrpSpPr>
          <p:grpSpPr>
            <a:xfrm flipH="1">
              <a:off x="8167932" y="2972486"/>
              <a:ext cx="531539" cy="155710"/>
              <a:chOff x="1780525" y="2859350"/>
              <a:chExt cx="387250" cy="113450"/>
            </a:xfrm>
          </p:grpSpPr>
          <p:sp>
            <p:nvSpPr>
              <p:cNvPr id="2246" name="Google Shape;2246;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 name="Google Shape;2249;p47"/>
            <p:cNvGrpSpPr/>
            <p:nvPr/>
          </p:nvGrpSpPr>
          <p:grpSpPr>
            <a:xfrm flipH="1">
              <a:off x="8167932" y="3266054"/>
              <a:ext cx="531539" cy="155710"/>
              <a:chOff x="1780525" y="2859350"/>
              <a:chExt cx="387250" cy="113450"/>
            </a:xfrm>
          </p:grpSpPr>
          <p:sp>
            <p:nvSpPr>
              <p:cNvPr id="2250" name="Google Shape;2250;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3" name="Google Shape;2253;p47"/>
            <p:cNvGrpSpPr/>
            <p:nvPr/>
          </p:nvGrpSpPr>
          <p:grpSpPr>
            <a:xfrm flipH="1">
              <a:off x="8167932" y="3559622"/>
              <a:ext cx="531539" cy="155710"/>
              <a:chOff x="1780525" y="2859350"/>
              <a:chExt cx="387250" cy="113450"/>
            </a:xfrm>
          </p:grpSpPr>
          <p:sp>
            <p:nvSpPr>
              <p:cNvPr id="2254" name="Google Shape;2254;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47"/>
            <p:cNvGrpSpPr/>
            <p:nvPr/>
          </p:nvGrpSpPr>
          <p:grpSpPr>
            <a:xfrm flipH="1">
              <a:off x="8167932" y="3853189"/>
              <a:ext cx="531539" cy="155710"/>
              <a:chOff x="1780525" y="2859350"/>
              <a:chExt cx="387250" cy="113450"/>
            </a:xfrm>
          </p:grpSpPr>
          <p:sp>
            <p:nvSpPr>
              <p:cNvPr id="2258" name="Google Shape;2258;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47"/>
            <p:cNvGrpSpPr/>
            <p:nvPr/>
          </p:nvGrpSpPr>
          <p:grpSpPr>
            <a:xfrm flipH="1">
              <a:off x="8167932" y="4146757"/>
              <a:ext cx="531539" cy="155710"/>
              <a:chOff x="1780525" y="2859350"/>
              <a:chExt cx="387250" cy="113450"/>
            </a:xfrm>
          </p:grpSpPr>
          <p:sp>
            <p:nvSpPr>
              <p:cNvPr id="2262" name="Google Shape;2262;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47"/>
            <p:cNvGrpSpPr/>
            <p:nvPr/>
          </p:nvGrpSpPr>
          <p:grpSpPr>
            <a:xfrm flipH="1">
              <a:off x="8167932" y="4440325"/>
              <a:ext cx="531539" cy="155710"/>
              <a:chOff x="1780525" y="2859350"/>
              <a:chExt cx="387250" cy="113450"/>
            </a:xfrm>
          </p:grpSpPr>
          <p:sp>
            <p:nvSpPr>
              <p:cNvPr id="2266" name="Google Shape;2266;p4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9" name="Google Shape;2269;p47"/>
          <p:cNvGrpSpPr/>
          <p:nvPr/>
        </p:nvGrpSpPr>
        <p:grpSpPr>
          <a:xfrm>
            <a:off x="1583374" y="1500907"/>
            <a:ext cx="421284" cy="384452"/>
            <a:chOff x="1958520" y="2302574"/>
            <a:chExt cx="359213" cy="327807"/>
          </a:xfrm>
        </p:grpSpPr>
        <p:sp>
          <p:nvSpPr>
            <p:cNvPr id="2270" name="Google Shape;2270;p4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 name="Google Shape;2273;p47"/>
          <p:cNvGrpSpPr/>
          <p:nvPr/>
        </p:nvGrpSpPr>
        <p:grpSpPr>
          <a:xfrm>
            <a:off x="3865652" y="3104343"/>
            <a:ext cx="243453" cy="421731"/>
            <a:chOff x="2656082" y="2287427"/>
            <a:chExt cx="207582" cy="359594"/>
          </a:xfrm>
        </p:grpSpPr>
        <p:sp>
          <p:nvSpPr>
            <p:cNvPr id="2274" name="Google Shape;2274;p4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47"/>
          <p:cNvGrpSpPr/>
          <p:nvPr/>
        </p:nvGrpSpPr>
        <p:grpSpPr>
          <a:xfrm>
            <a:off x="5967870" y="1523067"/>
            <a:ext cx="425716" cy="340134"/>
            <a:chOff x="3049653" y="2321468"/>
            <a:chExt cx="362991" cy="290018"/>
          </a:xfrm>
        </p:grpSpPr>
        <p:sp>
          <p:nvSpPr>
            <p:cNvPr id="2279" name="Google Shape;2279;p47"/>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47"/>
          <p:cNvGrpSpPr/>
          <p:nvPr/>
        </p:nvGrpSpPr>
        <p:grpSpPr>
          <a:xfrm>
            <a:off x="5969416" y="3113802"/>
            <a:ext cx="422625" cy="402812"/>
            <a:chOff x="6870193" y="2295620"/>
            <a:chExt cx="360356" cy="343462"/>
          </a:xfrm>
        </p:grpSpPr>
        <p:sp>
          <p:nvSpPr>
            <p:cNvPr id="2284" name="Google Shape;2284;p47"/>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6" name="Google Shape;2286;p47"/>
          <p:cNvSpPr/>
          <p:nvPr/>
        </p:nvSpPr>
        <p:spPr>
          <a:xfrm>
            <a:off x="1592683" y="3113894"/>
            <a:ext cx="402666" cy="402629"/>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7" name="Google Shape;2287;p47"/>
          <p:cNvGrpSpPr/>
          <p:nvPr/>
        </p:nvGrpSpPr>
        <p:grpSpPr>
          <a:xfrm>
            <a:off x="3772751" y="1488673"/>
            <a:ext cx="429254" cy="408920"/>
            <a:chOff x="3043239" y="3215626"/>
            <a:chExt cx="366008" cy="348670"/>
          </a:xfrm>
        </p:grpSpPr>
        <p:sp>
          <p:nvSpPr>
            <p:cNvPr id="2288" name="Google Shape;2288;p47"/>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3" name="Shape 2293"/>
        <p:cNvGrpSpPr/>
        <p:nvPr/>
      </p:nvGrpSpPr>
      <p:grpSpPr>
        <a:xfrm>
          <a:off x="0" y="0"/>
          <a:ext cx="0" cy="0"/>
          <a:chOff x="0" y="0"/>
          <a:chExt cx="0" cy="0"/>
        </a:xfrm>
      </p:grpSpPr>
      <p:sp>
        <p:nvSpPr>
          <p:cNvPr id="2294" name="Google Shape;2294;p48"/>
          <p:cNvSpPr/>
          <p:nvPr/>
        </p:nvSpPr>
        <p:spPr>
          <a:xfrm>
            <a:off x="531900" y="1752950"/>
            <a:ext cx="2247600" cy="28530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5" name="Google Shape;2295;p48"/>
          <p:cNvGrpSpPr/>
          <p:nvPr/>
        </p:nvGrpSpPr>
        <p:grpSpPr>
          <a:xfrm>
            <a:off x="891121" y="2233576"/>
            <a:ext cx="1529144" cy="1891741"/>
            <a:chOff x="1697500" y="3523950"/>
            <a:chExt cx="1234375" cy="1527075"/>
          </a:xfrm>
        </p:grpSpPr>
        <p:sp>
          <p:nvSpPr>
            <p:cNvPr id="2296" name="Google Shape;2296;p48"/>
            <p:cNvSpPr/>
            <p:nvPr/>
          </p:nvSpPr>
          <p:spPr>
            <a:xfrm>
              <a:off x="1816550" y="4533800"/>
              <a:ext cx="627850" cy="495100"/>
            </a:xfrm>
            <a:custGeom>
              <a:rect b="b" l="l" r="r" t="t"/>
              <a:pathLst>
                <a:path extrusionOk="0" h="19804" w="25114">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8"/>
            <p:cNvSpPr/>
            <p:nvPr/>
          </p:nvSpPr>
          <p:spPr>
            <a:xfrm>
              <a:off x="1697500" y="3966275"/>
              <a:ext cx="822725" cy="1084750"/>
            </a:xfrm>
            <a:custGeom>
              <a:rect b="b" l="l" r="r" t="t"/>
              <a:pathLst>
                <a:path extrusionOk="0" h="43390" w="32909">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8"/>
            <p:cNvSpPr/>
            <p:nvPr/>
          </p:nvSpPr>
          <p:spPr>
            <a:xfrm>
              <a:off x="2200025" y="3523950"/>
              <a:ext cx="731850" cy="621600"/>
            </a:xfrm>
            <a:custGeom>
              <a:rect b="b" l="l" r="r" t="t"/>
              <a:pathLst>
                <a:path extrusionOk="0" h="24864" w="29274">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8"/>
            <p:cNvSpPr/>
            <p:nvPr/>
          </p:nvSpPr>
          <p:spPr>
            <a:xfrm>
              <a:off x="2055900" y="4245650"/>
              <a:ext cx="207425" cy="125975"/>
            </a:xfrm>
            <a:custGeom>
              <a:rect b="b" l="l" r="r" t="t"/>
              <a:pathLst>
                <a:path extrusionOk="0" h="5039" w="8297">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8"/>
            <p:cNvSpPr/>
            <p:nvPr/>
          </p:nvSpPr>
          <p:spPr>
            <a:xfrm>
              <a:off x="1985100" y="4207825"/>
              <a:ext cx="33225" cy="45375"/>
            </a:xfrm>
            <a:custGeom>
              <a:rect b="b" l="l" r="r" t="t"/>
              <a:pathLst>
                <a:path extrusionOk="0" h="1815" w="1329">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8"/>
            <p:cNvSpPr/>
            <p:nvPr/>
          </p:nvSpPr>
          <p:spPr>
            <a:xfrm>
              <a:off x="2232600" y="4164800"/>
              <a:ext cx="33225" cy="37650"/>
            </a:xfrm>
            <a:custGeom>
              <a:rect b="b" l="l" r="r" t="t"/>
              <a:pathLst>
                <a:path extrusionOk="0" h="1506" w="1329">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2" name="Google Shape;2302;p48"/>
          <p:cNvSpPr/>
          <p:nvPr/>
        </p:nvSpPr>
        <p:spPr>
          <a:xfrm>
            <a:off x="5170500" y="543200"/>
            <a:ext cx="3441600" cy="28530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3" name="Google Shape;2303;p48"/>
          <p:cNvGrpSpPr/>
          <p:nvPr/>
        </p:nvGrpSpPr>
        <p:grpSpPr>
          <a:xfrm>
            <a:off x="5630971" y="876463"/>
            <a:ext cx="2604880" cy="2019449"/>
            <a:chOff x="5630971" y="876463"/>
            <a:chExt cx="2604880" cy="2019449"/>
          </a:xfrm>
        </p:grpSpPr>
        <p:grpSp>
          <p:nvGrpSpPr>
            <p:cNvPr id="2304" name="Google Shape;2304;p48"/>
            <p:cNvGrpSpPr/>
            <p:nvPr/>
          </p:nvGrpSpPr>
          <p:grpSpPr>
            <a:xfrm rot="5400000">
              <a:off x="7314918" y="1974979"/>
              <a:ext cx="977144" cy="864723"/>
              <a:chOff x="5170650" y="1470575"/>
              <a:chExt cx="816600" cy="722650"/>
            </a:xfrm>
          </p:grpSpPr>
          <p:sp>
            <p:nvSpPr>
              <p:cNvPr id="2305" name="Google Shape;2305;p48"/>
              <p:cNvSpPr/>
              <p:nvPr/>
            </p:nvSpPr>
            <p:spPr>
              <a:xfrm>
                <a:off x="5197475" y="1470575"/>
                <a:ext cx="789775" cy="722650"/>
              </a:xfrm>
              <a:custGeom>
                <a:rect b="b" l="l" r="r" t="t"/>
                <a:pathLst>
                  <a:path extrusionOk="0" h="28906" w="31591">
                    <a:moveTo>
                      <a:pt x="29605" y="7373"/>
                    </a:moveTo>
                    <a:cubicBezTo>
                      <a:pt x="29605" y="7384"/>
                      <a:pt x="29611" y="7396"/>
                      <a:pt x="29617" y="7407"/>
                    </a:cubicBezTo>
                    <a:lnTo>
                      <a:pt x="29617" y="7407"/>
                    </a:lnTo>
                    <a:lnTo>
                      <a:pt x="29605" y="7373"/>
                    </a:lnTo>
                    <a:close/>
                    <a:moveTo>
                      <a:pt x="29617" y="7407"/>
                    </a:moveTo>
                    <a:lnTo>
                      <a:pt x="29628" y="7441"/>
                    </a:lnTo>
                    <a:cubicBezTo>
                      <a:pt x="29628" y="7430"/>
                      <a:pt x="29622" y="7418"/>
                      <a:pt x="29617" y="7407"/>
                    </a:cubicBezTo>
                    <a:close/>
                    <a:moveTo>
                      <a:pt x="29520" y="19704"/>
                    </a:moveTo>
                    <a:cubicBezTo>
                      <a:pt x="29516" y="19709"/>
                      <a:pt x="29514" y="19714"/>
                      <a:pt x="29514" y="19721"/>
                    </a:cubicBezTo>
                    <a:cubicBezTo>
                      <a:pt x="29516" y="19716"/>
                      <a:pt x="29518" y="19710"/>
                      <a:pt x="29520" y="19704"/>
                    </a:cubicBezTo>
                    <a:close/>
                    <a:moveTo>
                      <a:pt x="17371" y="0"/>
                    </a:moveTo>
                    <a:cubicBezTo>
                      <a:pt x="17097" y="0"/>
                      <a:pt x="16800" y="23"/>
                      <a:pt x="16526" y="23"/>
                    </a:cubicBezTo>
                    <a:cubicBezTo>
                      <a:pt x="14723" y="114"/>
                      <a:pt x="12943" y="525"/>
                      <a:pt x="11276" y="1233"/>
                    </a:cubicBezTo>
                    <a:cubicBezTo>
                      <a:pt x="10500" y="1575"/>
                      <a:pt x="9724" y="1986"/>
                      <a:pt x="9017" y="2465"/>
                    </a:cubicBezTo>
                    <a:cubicBezTo>
                      <a:pt x="8309" y="2945"/>
                      <a:pt x="7624" y="3470"/>
                      <a:pt x="7008" y="4040"/>
                    </a:cubicBezTo>
                    <a:cubicBezTo>
                      <a:pt x="5730" y="5204"/>
                      <a:pt x="4634" y="6551"/>
                      <a:pt x="3676" y="7943"/>
                    </a:cubicBezTo>
                    <a:cubicBezTo>
                      <a:pt x="2306" y="9929"/>
                      <a:pt x="1165" y="12052"/>
                      <a:pt x="92" y="14198"/>
                    </a:cubicBezTo>
                    <a:cubicBezTo>
                      <a:pt x="1" y="14380"/>
                      <a:pt x="92" y="14608"/>
                      <a:pt x="275" y="14700"/>
                    </a:cubicBezTo>
                    <a:cubicBezTo>
                      <a:pt x="329" y="14727"/>
                      <a:pt x="388" y="14740"/>
                      <a:pt x="445" y="14740"/>
                    </a:cubicBezTo>
                    <a:cubicBezTo>
                      <a:pt x="581" y="14740"/>
                      <a:pt x="713" y="14668"/>
                      <a:pt x="777" y="14540"/>
                    </a:cubicBezTo>
                    <a:cubicBezTo>
                      <a:pt x="1781" y="12531"/>
                      <a:pt x="2854" y="10523"/>
                      <a:pt x="4109" y="8651"/>
                    </a:cubicBezTo>
                    <a:cubicBezTo>
                      <a:pt x="5205" y="7030"/>
                      <a:pt x="6483" y="5478"/>
                      <a:pt x="7990" y="4200"/>
                    </a:cubicBezTo>
                    <a:cubicBezTo>
                      <a:pt x="8971" y="3356"/>
                      <a:pt x="10044" y="2648"/>
                      <a:pt x="11208" y="2100"/>
                    </a:cubicBezTo>
                    <a:cubicBezTo>
                      <a:pt x="12326" y="1575"/>
                      <a:pt x="13513" y="1210"/>
                      <a:pt x="14723" y="1005"/>
                    </a:cubicBezTo>
                    <a:lnTo>
                      <a:pt x="14632" y="1005"/>
                    </a:lnTo>
                    <a:cubicBezTo>
                      <a:pt x="15534" y="849"/>
                      <a:pt x="16456" y="768"/>
                      <a:pt x="17379" y="768"/>
                    </a:cubicBezTo>
                    <a:cubicBezTo>
                      <a:pt x="17811" y="768"/>
                      <a:pt x="18242" y="786"/>
                      <a:pt x="18672" y="822"/>
                    </a:cubicBezTo>
                    <a:cubicBezTo>
                      <a:pt x="20087" y="936"/>
                      <a:pt x="21457" y="1233"/>
                      <a:pt x="22803" y="1689"/>
                    </a:cubicBezTo>
                    <a:cubicBezTo>
                      <a:pt x="23922" y="2100"/>
                      <a:pt x="25017" y="2625"/>
                      <a:pt x="26022" y="3310"/>
                    </a:cubicBezTo>
                    <a:cubicBezTo>
                      <a:pt x="25999" y="3287"/>
                      <a:pt x="25953" y="3264"/>
                      <a:pt x="25930" y="3241"/>
                    </a:cubicBezTo>
                    <a:lnTo>
                      <a:pt x="25930" y="3241"/>
                    </a:lnTo>
                    <a:cubicBezTo>
                      <a:pt x="26775" y="3812"/>
                      <a:pt x="27528" y="4474"/>
                      <a:pt x="28190" y="5227"/>
                    </a:cubicBezTo>
                    <a:cubicBezTo>
                      <a:pt x="28761" y="5889"/>
                      <a:pt x="29217" y="6597"/>
                      <a:pt x="29605" y="7350"/>
                    </a:cubicBezTo>
                    <a:cubicBezTo>
                      <a:pt x="29788" y="7761"/>
                      <a:pt x="29948" y="8172"/>
                      <a:pt x="30084" y="8583"/>
                    </a:cubicBezTo>
                    <a:cubicBezTo>
                      <a:pt x="30244" y="9062"/>
                      <a:pt x="30358" y="9564"/>
                      <a:pt x="30450" y="10043"/>
                    </a:cubicBezTo>
                    <a:cubicBezTo>
                      <a:pt x="30701" y="11504"/>
                      <a:pt x="30769" y="12988"/>
                      <a:pt x="30655" y="14471"/>
                    </a:cubicBezTo>
                    <a:cubicBezTo>
                      <a:pt x="30519" y="16269"/>
                      <a:pt x="30110" y="18020"/>
                      <a:pt x="29520" y="19704"/>
                    </a:cubicBezTo>
                    <a:lnTo>
                      <a:pt x="29520" y="19704"/>
                    </a:lnTo>
                    <a:cubicBezTo>
                      <a:pt x="29523" y="19700"/>
                      <a:pt x="29527" y="19697"/>
                      <a:pt x="29531" y="19693"/>
                    </a:cubicBezTo>
                    <a:lnTo>
                      <a:pt x="29531" y="19693"/>
                    </a:lnTo>
                    <a:cubicBezTo>
                      <a:pt x="28641" y="22197"/>
                      <a:pt x="27365" y="24542"/>
                      <a:pt x="25885" y="26751"/>
                    </a:cubicBezTo>
                    <a:cubicBezTo>
                      <a:pt x="25542" y="27254"/>
                      <a:pt x="25177" y="27756"/>
                      <a:pt x="24812" y="28258"/>
                    </a:cubicBezTo>
                    <a:cubicBezTo>
                      <a:pt x="24743" y="28349"/>
                      <a:pt x="24698" y="28440"/>
                      <a:pt x="24721" y="28532"/>
                    </a:cubicBezTo>
                    <a:cubicBezTo>
                      <a:pt x="24721" y="28646"/>
                      <a:pt x="24766" y="28737"/>
                      <a:pt x="24835" y="28806"/>
                    </a:cubicBezTo>
                    <a:cubicBezTo>
                      <a:pt x="24911" y="28872"/>
                      <a:pt x="25009" y="28906"/>
                      <a:pt x="25106" y="28906"/>
                    </a:cubicBezTo>
                    <a:cubicBezTo>
                      <a:pt x="25209" y="28906"/>
                      <a:pt x="25311" y="28866"/>
                      <a:pt x="25382" y="28783"/>
                    </a:cubicBezTo>
                    <a:cubicBezTo>
                      <a:pt x="27962" y="25313"/>
                      <a:pt x="30107" y="21410"/>
                      <a:pt x="31020" y="17165"/>
                    </a:cubicBezTo>
                    <a:cubicBezTo>
                      <a:pt x="31477" y="15065"/>
                      <a:pt x="31591" y="12874"/>
                      <a:pt x="31317" y="10728"/>
                    </a:cubicBezTo>
                    <a:cubicBezTo>
                      <a:pt x="31180" y="9769"/>
                      <a:pt x="30998" y="8811"/>
                      <a:pt x="30655" y="7898"/>
                    </a:cubicBezTo>
                    <a:cubicBezTo>
                      <a:pt x="30358" y="7122"/>
                      <a:pt x="29970" y="6368"/>
                      <a:pt x="29514" y="5684"/>
                    </a:cubicBezTo>
                    <a:cubicBezTo>
                      <a:pt x="27642" y="2945"/>
                      <a:pt x="24561" y="1256"/>
                      <a:pt x="21388" y="480"/>
                    </a:cubicBezTo>
                    <a:cubicBezTo>
                      <a:pt x="20087" y="183"/>
                      <a:pt x="18717" y="0"/>
                      <a:pt x="17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8"/>
              <p:cNvSpPr/>
              <p:nvPr/>
            </p:nvSpPr>
            <p:spPr>
              <a:xfrm>
                <a:off x="5170650" y="1585825"/>
                <a:ext cx="341275" cy="260850"/>
              </a:xfrm>
              <a:custGeom>
                <a:rect b="b" l="l" r="r" t="t"/>
                <a:pathLst>
                  <a:path extrusionOk="0" h="10434" w="13651">
                    <a:moveTo>
                      <a:pt x="10843" y="6255"/>
                    </a:moveTo>
                    <a:lnTo>
                      <a:pt x="10843" y="6255"/>
                    </a:lnTo>
                    <a:cubicBezTo>
                      <a:pt x="10828" y="6262"/>
                      <a:pt x="10812" y="6270"/>
                      <a:pt x="10797" y="6277"/>
                    </a:cubicBezTo>
                    <a:lnTo>
                      <a:pt x="10797" y="6277"/>
                    </a:lnTo>
                    <a:cubicBezTo>
                      <a:pt x="10812" y="6275"/>
                      <a:pt x="10828" y="6270"/>
                      <a:pt x="10843" y="6255"/>
                    </a:cubicBezTo>
                    <a:close/>
                    <a:moveTo>
                      <a:pt x="366" y="1"/>
                    </a:moveTo>
                    <a:cubicBezTo>
                      <a:pt x="184" y="1"/>
                      <a:pt x="1" y="184"/>
                      <a:pt x="24" y="389"/>
                    </a:cubicBezTo>
                    <a:cubicBezTo>
                      <a:pt x="298" y="3630"/>
                      <a:pt x="1074" y="6803"/>
                      <a:pt x="1097" y="10067"/>
                    </a:cubicBezTo>
                    <a:cubicBezTo>
                      <a:pt x="1097" y="10240"/>
                      <a:pt x="1261" y="10434"/>
                      <a:pt x="1453" y="10434"/>
                    </a:cubicBezTo>
                    <a:cubicBezTo>
                      <a:pt x="1464" y="10434"/>
                      <a:pt x="1474" y="10433"/>
                      <a:pt x="1485" y="10432"/>
                    </a:cubicBezTo>
                    <a:cubicBezTo>
                      <a:pt x="3128" y="10249"/>
                      <a:pt x="4657" y="9542"/>
                      <a:pt x="6118" y="8789"/>
                    </a:cubicBezTo>
                    <a:cubicBezTo>
                      <a:pt x="7678" y="7975"/>
                      <a:pt x="9194" y="7049"/>
                      <a:pt x="10797" y="6277"/>
                    </a:cubicBezTo>
                    <a:lnTo>
                      <a:pt x="10797" y="6277"/>
                    </a:lnTo>
                    <a:cubicBezTo>
                      <a:pt x="10790" y="6278"/>
                      <a:pt x="10782" y="6278"/>
                      <a:pt x="10774" y="6278"/>
                    </a:cubicBezTo>
                    <a:cubicBezTo>
                      <a:pt x="11619" y="5890"/>
                      <a:pt x="12464" y="5547"/>
                      <a:pt x="13331" y="5342"/>
                    </a:cubicBezTo>
                    <a:cubicBezTo>
                      <a:pt x="13536" y="5274"/>
                      <a:pt x="13650" y="5045"/>
                      <a:pt x="13582" y="4863"/>
                    </a:cubicBezTo>
                    <a:cubicBezTo>
                      <a:pt x="13525" y="4692"/>
                      <a:pt x="13374" y="4600"/>
                      <a:pt x="13206" y="4600"/>
                    </a:cubicBezTo>
                    <a:cubicBezTo>
                      <a:pt x="13172" y="4600"/>
                      <a:pt x="13137" y="4604"/>
                      <a:pt x="13103" y="4612"/>
                    </a:cubicBezTo>
                    <a:cubicBezTo>
                      <a:pt x="11642" y="4977"/>
                      <a:pt x="10272" y="5662"/>
                      <a:pt x="8926" y="6392"/>
                    </a:cubicBezTo>
                    <a:cubicBezTo>
                      <a:pt x="7556" y="7122"/>
                      <a:pt x="6187" y="7944"/>
                      <a:pt x="4771" y="8606"/>
                    </a:cubicBezTo>
                    <a:cubicBezTo>
                      <a:pt x="4794" y="8606"/>
                      <a:pt x="4840" y="8583"/>
                      <a:pt x="4863" y="8583"/>
                    </a:cubicBezTo>
                    <a:cubicBezTo>
                      <a:pt x="3927" y="9017"/>
                      <a:pt x="2968" y="9405"/>
                      <a:pt x="1941" y="9588"/>
                    </a:cubicBezTo>
                    <a:cubicBezTo>
                      <a:pt x="1918" y="9610"/>
                      <a:pt x="1873" y="9610"/>
                      <a:pt x="1850" y="9610"/>
                    </a:cubicBezTo>
                    <a:cubicBezTo>
                      <a:pt x="1781" y="6506"/>
                      <a:pt x="1051" y="3448"/>
                      <a:pt x="777" y="343"/>
                    </a:cubicBezTo>
                    <a:cubicBezTo>
                      <a:pt x="754" y="161"/>
                      <a:pt x="594" y="1"/>
                      <a:pt x="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7" name="Google Shape;2307;p48"/>
            <p:cNvSpPr/>
            <p:nvPr/>
          </p:nvSpPr>
          <p:spPr>
            <a:xfrm rot="-559010">
              <a:off x="7145496" y="942199"/>
              <a:ext cx="857021" cy="551493"/>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8"/>
            <p:cNvSpPr/>
            <p:nvPr/>
          </p:nvSpPr>
          <p:spPr>
            <a:xfrm rot="1184300">
              <a:off x="5698917" y="1320344"/>
              <a:ext cx="856984" cy="551470"/>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9" name="Google Shape;2309;p48"/>
          <p:cNvSpPr txBox="1"/>
          <p:nvPr>
            <p:ph type="title"/>
          </p:nvPr>
        </p:nvSpPr>
        <p:spPr>
          <a:xfrm>
            <a:off x="1493100" y="1624275"/>
            <a:ext cx="6157800" cy="189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3" name="Shape 2313"/>
        <p:cNvGrpSpPr/>
        <p:nvPr/>
      </p:nvGrpSpPr>
      <p:grpSpPr>
        <a:xfrm>
          <a:off x="0" y="0"/>
          <a:ext cx="0" cy="0"/>
          <a:chOff x="0" y="0"/>
          <a:chExt cx="0" cy="0"/>
        </a:xfrm>
      </p:grpSpPr>
      <p:pic>
        <p:nvPicPr>
          <p:cNvPr id="2314" name="Google Shape;2314;p49"/>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2315" name="Google Shape;2315;p49"/>
          <p:cNvSpPr/>
          <p:nvPr/>
        </p:nvSpPr>
        <p:spPr>
          <a:xfrm>
            <a:off x="6978400" y="2437475"/>
            <a:ext cx="1670100" cy="12477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6" name="Google Shape;2316;p49"/>
          <p:cNvGrpSpPr/>
          <p:nvPr/>
        </p:nvGrpSpPr>
        <p:grpSpPr>
          <a:xfrm rot="3088181">
            <a:off x="7308028" y="2663127"/>
            <a:ext cx="1012049" cy="797335"/>
            <a:chOff x="3304125" y="3737675"/>
            <a:chExt cx="827450" cy="651900"/>
          </a:xfrm>
        </p:grpSpPr>
        <p:sp>
          <p:nvSpPr>
            <p:cNvPr id="2317" name="Google Shape;2317;p49"/>
            <p:cNvSpPr/>
            <p:nvPr/>
          </p:nvSpPr>
          <p:spPr>
            <a:xfrm>
              <a:off x="3385150" y="3737675"/>
              <a:ext cx="701325" cy="651900"/>
            </a:xfrm>
            <a:custGeom>
              <a:rect b="b" l="l" r="r" t="t"/>
              <a:pathLst>
                <a:path extrusionOk="0" h="26076" w="28053">
                  <a:moveTo>
                    <a:pt x="1370" y="9775"/>
                  </a:moveTo>
                  <a:cubicBezTo>
                    <a:pt x="1362" y="9796"/>
                    <a:pt x="1355" y="9817"/>
                    <a:pt x="1347" y="9839"/>
                  </a:cubicBezTo>
                  <a:cubicBezTo>
                    <a:pt x="1365" y="9821"/>
                    <a:pt x="1369" y="9803"/>
                    <a:pt x="1370" y="9775"/>
                  </a:cubicBezTo>
                  <a:close/>
                  <a:moveTo>
                    <a:pt x="16435" y="25040"/>
                  </a:moveTo>
                  <a:cubicBezTo>
                    <a:pt x="16416" y="25040"/>
                    <a:pt x="16381" y="25040"/>
                    <a:pt x="16356" y="25054"/>
                  </a:cubicBezTo>
                  <a:lnTo>
                    <a:pt x="16356" y="25054"/>
                  </a:lnTo>
                  <a:cubicBezTo>
                    <a:pt x="16383" y="25049"/>
                    <a:pt x="16409" y="25045"/>
                    <a:pt x="16435" y="25040"/>
                  </a:cubicBezTo>
                  <a:close/>
                  <a:moveTo>
                    <a:pt x="11984" y="25246"/>
                  </a:moveTo>
                  <a:cubicBezTo>
                    <a:pt x="11992" y="25246"/>
                    <a:pt x="12000" y="25247"/>
                    <a:pt x="12008" y="25248"/>
                  </a:cubicBezTo>
                  <a:lnTo>
                    <a:pt x="12008" y="25248"/>
                  </a:lnTo>
                  <a:cubicBezTo>
                    <a:pt x="12000" y="25247"/>
                    <a:pt x="11993" y="25246"/>
                    <a:pt x="11984" y="25246"/>
                  </a:cubicBezTo>
                  <a:close/>
                  <a:moveTo>
                    <a:pt x="14403" y="1"/>
                  </a:moveTo>
                  <a:cubicBezTo>
                    <a:pt x="13559" y="1"/>
                    <a:pt x="12737" y="69"/>
                    <a:pt x="11915" y="206"/>
                  </a:cubicBezTo>
                  <a:cubicBezTo>
                    <a:pt x="10226" y="526"/>
                    <a:pt x="8629" y="1142"/>
                    <a:pt x="7145" y="1987"/>
                  </a:cubicBezTo>
                  <a:cubicBezTo>
                    <a:pt x="5661" y="2831"/>
                    <a:pt x="4337" y="3950"/>
                    <a:pt x="3219" y="5228"/>
                  </a:cubicBezTo>
                  <a:cubicBezTo>
                    <a:pt x="2123" y="6461"/>
                    <a:pt x="1233" y="7899"/>
                    <a:pt x="685" y="9451"/>
                  </a:cubicBezTo>
                  <a:cubicBezTo>
                    <a:pt x="411" y="10250"/>
                    <a:pt x="206" y="11026"/>
                    <a:pt x="115" y="11847"/>
                  </a:cubicBezTo>
                  <a:cubicBezTo>
                    <a:pt x="1" y="12692"/>
                    <a:pt x="1" y="13514"/>
                    <a:pt x="92" y="14335"/>
                  </a:cubicBezTo>
                  <a:cubicBezTo>
                    <a:pt x="297" y="16298"/>
                    <a:pt x="1073" y="18147"/>
                    <a:pt x="2215" y="19745"/>
                  </a:cubicBezTo>
                  <a:cubicBezTo>
                    <a:pt x="2286" y="19845"/>
                    <a:pt x="2403" y="19910"/>
                    <a:pt x="2525" y="19910"/>
                  </a:cubicBezTo>
                  <a:cubicBezTo>
                    <a:pt x="2598" y="19910"/>
                    <a:pt x="2672" y="19887"/>
                    <a:pt x="2740" y="19836"/>
                  </a:cubicBezTo>
                  <a:cubicBezTo>
                    <a:pt x="2899" y="19745"/>
                    <a:pt x="2968" y="19494"/>
                    <a:pt x="2854" y="19311"/>
                  </a:cubicBezTo>
                  <a:cubicBezTo>
                    <a:pt x="2420" y="18741"/>
                    <a:pt x="2055" y="18101"/>
                    <a:pt x="1758" y="17462"/>
                  </a:cubicBezTo>
                  <a:cubicBezTo>
                    <a:pt x="1370" y="16663"/>
                    <a:pt x="1096" y="15819"/>
                    <a:pt x="936" y="14929"/>
                  </a:cubicBezTo>
                  <a:cubicBezTo>
                    <a:pt x="777" y="14084"/>
                    <a:pt x="754" y="13217"/>
                    <a:pt x="822" y="12349"/>
                  </a:cubicBezTo>
                  <a:lnTo>
                    <a:pt x="822" y="12349"/>
                  </a:lnTo>
                  <a:cubicBezTo>
                    <a:pt x="814" y="12357"/>
                    <a:pt x="809" y="12368"/>
                    <a:pt x="806" y="12380"/>
                  </a:cubicBezTo>
                  <a:lnTo>
                    <a:pt x="806" y="12380"/>
                  </a:lnTo>
                  <a:cubicBezTo>
                    <a:pt x="899" y="11488"/>
                    <a:pt x="1080" y="10618"/>
                    <a:pt x="1370" y="9747"/>
                  </a:cubicBezTo>
                  <a:lnTo>
                    <a:pt x="1370" y="9747"/>
                  </a:lnTo>
                  <a:cubicBezTo>
                    <a:pt x="1370" y="9757"/>
                    <a:pt x="1370" y="9766"/>
                    <a:pt x="1370" y="9775"/>
                  </a:cubicBezTo>
                  <a:lnTo>
                    <a:pt x="1370" y="9775"/>
                  </a:lnTo>
                  <a:cubicBezTo>
                    <a:pt x="1711" y="8816"/>
                    <a:pt x="2182" y="7902"/>
                    <a:pt x="2762" y="7031"/>
                  </a:cubicBezTo>
                  <a:cubicBezTo>
                    <a:pt x="3493" y="5981"/>
                    <a:pt x="4337" y="5045"/>
                    <a:pt x="5319" y="4201"/>
                  </a:cubicBezTo>
                  <a:lnTo>
                    <a:pt x="5319" y="4201"/>
                  </a:lnTo>
                  <a:cubicBezTo>
                    <a:pt x="5296" y="4224"/>
                    <a:pt x="5296" y="4224"/>
                    <a:pt x="5273" y="4246"/>
                  </a:cubicBezTo>
                  <a:cubicBezTo>
                    <a:pt x="6300" y="3379"/>
                    <a:pt x="7419" y="2649"/>
                    <a:pt x="8629" y="2078"/>
                  </a:cubicBezTo>
                  <a:cubicBezTo>
                    <a:pt x="9747" y="1553"/>
                    <a:pt x="10934" y="1165"/>
                    <a:pt x="12144" y="937"/>
                  </a:cubicBezTo>
                  <a:lnTo>
                    <a:pt x="12121" y="937"/>
                  </a:lnTo>
                  <a:cubicBezTo>
                    <a:pt x="12851" y="815"/>
                    <a:pt x="13592" y="754"/>
                    <a:pt x="14336" y="754"/>
                  </a:cubicBezTo>
                  <a:cubicBezTo>
                    <a:pt x="14708" y="754"/>
                    <a:pt x="15080" y="769"/>
                    <a:pt x="15453" y="800"/>
                  </a:cubicBezTo>
                  <a:cubicBezTo>
                    <a:pt x="16595" y="891"/>
                    <a:pt x="17759" y="1142"/>
                    <a:pt x="18854" y="1507"/>
                  </a:cubicBezTo>
                  <a:cubicBezTo>
                    <a:pt x="19859" y="1873"/>
                    <a:pt x="20817" y="2352"/>
                    <a:pt x="21707" y="2945"/>
                  </a:cubicBezTo>
                  <a:cubicBezTo>
                    <a:pt x="22598" y="3562"/>
                    <a:pt x="23419" y="4292"/>
                    <a:pt x="24150" y="5114"/>
                  </a:cubicBezTo>
                  <a:cubicBezTo>
                    <a:pt x="24860" y="5957"/>
                    <a:pt x="25462" y="6887"/>
                    <a:pt x="25935" y="7881"/>
                  </a:cubicBezTo>
                  <a:lnTo>
                    <a:pt x="25935" y="7881"/>
                  </a:lnTo>
                  <a:cubicBezTo>
                    <a:pt x="25934" y="7879"/>
                    <a:pt x="25932" y="7877"/>
                    <a:pt x="25930" y="7876"/>
                  </a:cubicBezTo>
                  <a:lnTo>
                    <a:pt x="25930" y="7876"/>
                  </a:lnTo>
                  <a:cubicBezTo>
                    <a:pt x="26432" y="8903"/>
                    <a:pt x="26775" y="9998"/>
                    <a:pt x="26980" y="11117"/>
                  </a:cubicBezTo>
                  <a:cubicBezTo>
                    <a:pt x="27186" y="12304"/>
                    <a:pt x="27254" y="13536"/>
                    <a:pt x="27163" y="14746"/>
                  </a:cubicBezTo>
                  <a:cubicBezTo>
                    <a:pt x="27071" y="15636"/>
                    <a:pt x="26912" y="16526"/>
                    <a:pt x="26615" y="17371"/>
                  </a:cubicBezTo>
                  <a:cubicBezTo>
                    <a:pt x="26637" y="17348"/>
                    <a:pt x="26638" y="17326"/>
                    <a:pt x="26638" y="17325"/>
                  </a:cubicBezTo>
                  <a:lnTo>
                    <a:pt x="26638" y="17325"/>
                  </a:lnTo>
                  <a:cubicBezTo>
                    <a:pt x="26638" y="17348"/>
                    <a:pt x="26615" y="17371"/>
                    <a:pt x="26615" y="17394"/>
                  </a:cubicBezTo>
                  <a:cubicBezTo>
                    <a:pt x="26341" y="18170"/>
                    <a:pt x="25953" y="18923"/>
                    <a:pt x="25496" y="19608"/>
                  </a:cubicBezTo>
                  <a:cubicBezTo>
                    <a:pt x="24926" y="20430"/>
                    <a:pt x="24264" y="21183"/>
                    <a:pt x="23488" y="21822"/>
                  </a:cubicBezTo>
                  <a:cubicBezTo>
                    <a:pt x="22598" y="22598"/>
                    <a:pt x="21593" y="23214"/>
                    <a:pt x="20543" y="23739"/>
                  </a:cubicBezTo>
                  <a:cubicBezTo>
                    <a:pt x="19197" y="24356"/>
                    <a:pt x="17781" y="24789"/>
                    <a:pt x="16343" y="25063"/>
                  </a:cubicBezTo>
                  <a:cubicBezTo>
                    <a:pt x="16347" y="25059"/>
                    <a:pt x="16352" y="25056"/>
                    <a:pt x="16356" y="25054"/>
                  </a:cubicBezTo>
                  <a:lnTo>
                    <a:pt x="16356" y="25054"/>
                  </a:lnTo>
                  <a:cubicBezTo>
                    <a:pt x="15381" y="25217"/>
                    <a:pt x="14385" y="25309"/>
                    <a:pt x="13390" y="25309"/>
                  </a:cubicBezTo>
                  <a:cubicBezTo>
                    <a:pt x="12928" y="25309"/>
                    <a:pt x="12467" y="25290"/>
                    <a:pt x="12008" y="25248"/>
                  </a:cubicBezTo>
                  <a:lnTo>
                    <a:pt x="12008" y="25248"/>
                  </a:lnTo>
                  <a:cubicBezTo>
                    <a:pt x="12035" y="25253"/>
                    <a:pt x="12052" y="25265"/>
                    <a:pt x="12069" y="25268"/>
                  </a:cubicBezTo>
                  <a:lnTo>
                    <a:pt x="12069" y="25268"/>
                  </a:lnTo>
                  <a:cubicBezTo>
                    <a:pt x="10793" y="25154"/>
                    <a:pt x="9539" y="24903"/>
                    <a:pt x="8332" y="24470"/>
                  </a:cubicBezTo>
                  <a:lnTo>
                    <a:pt x="8332" y="24470"/>
                  </a:lnTo>
                  <a:cubicBezTo>
                    <a:pt x="8332" y="24478"/>
                    <a:pt x="8335" y="24484"/>
                    <a:pt x="8339" y="24487"/>
                  </a:cubicBezTo>
                  <a:lnTo>
                    <a:pt x="8339" y="24487"/>
                  </a:lnTo>
                  <a:cubicBezTo>
                    <a:pt x="7363" y="24145"/>
                    <a:pt x="6433" y="23668"/>
                    <a:pt x="5570" y="23100"/>
                  </a:cubicBezTo>
                  <a:cubicBezTo>
                    <a:pt x="5433" y="23009"/>
                    <a:pt x="5273" y="22895"/>
                    <a:pt x="5136" y="22781"/>
                  </a:cubicBezTo>
                  <a:cubicBezTo>
                    <a:pt x="5045" y="22735"/>
                    <a:pt x="4976" y="22689"/>
                    <a:pt x="4862" y="22689"/>
                  </a:cubicBezTo>
                  <a:cubicBezTo>
                    <a:pt x="4771" y="22689"/>
                    <a:pt x="4657" y="22758"/>
                    <a:pt x="4611" y="22826"/>
                  </a:cubicBezTo>
                  <a:cubicBezTo>
                    <a:pt x="4474" y="22963"/>
                    <a:pt x="4474" y="23237"/>
                    <a:pt x="4634" y="23351"/>
                  </a:cubicBezTo>
                  <a:cubicBezTo>
                    <a:pt x="5182" y="23785"/>
                    <a:pt x="5775" y="24150"/>
                    <a:pt x="6392" y="24470"/>
                  </a:cubicBezTo>
                  <a:cubicBezTo>
                    <a:pt x="7008" y="24789"/>
                    <a:pt x="7670" y="25063"/>
                    <a:pt x="8332" y="25269"/>
                  </a:cubicBezTo>
                  <a:cubicBezTo>
                    <a:pt x="9678" y="25725"/>
                    <a:pt x="11071" y="25976"/>
                    <a:pt x="12486" y="26045"/>
                  </a:cubicBezTo>
                  <a:cubicBezTo>
                    <a:pt x="12814" y="26065"/>
                    <a:pt x="13142" y="26076"/>
                    <a:pt x="13469" y="26076"/>
                  </a:cubicBezTo>
                  <a:cubicBezTo>
                    <a:pt x="14579" y="26076"/>
                    <a:pt x="15685" y="25959"/>
                    <a:pt x="16777" y="25748"/>
                  </a:cubicBezTo>
                  <a:cubicBezTo>
                    <a:pt x="18170" y="25474"/>
                    <a:pt x="19516" y="25040"/>
                    <a:pt x="20794" y="24447"/>
                  </a:cubicBezTo>
                  <a:cubicBezTo>
                    <a:pt x="21434" y="24150"/>
                    <a:pt x="22050" y="23808"/>
                    <a:pt x="22643" y="23420"/>
                  </a:cubicBezTo>
                  <a:cubicBezTo>
                    <a:pt x="23237" y="23032"/>
                    <a:pt x="23785" y="22598"/>
                    <a:pt x="24310" y="22119"/>
                  </a:cubicBezTo>
                  <a:cubicBezTo>
                    <a:pt x="25314" y="21228"/>
                    <a:pt x="26158" y="20133"/>
                    <a:pt x="26775" y="18923"/>
                  </a:cubicBezTo>
                  <a:cubicBezTo>
                    <a:pt x="27094" y="18307"/>
                    <a:pt x="27345" y="17645"/>
                    <a:pt x="27551" y="16983"/>
                  </a:cubicBezTo>
                  <a:cubicBezTo>
                    <a:pt x="27756" y="16253"/>
                    <a:pt x="27847" y="15499"/>
                    <a:pt x="27916" y="14746"/>
                  </a:cubicBezTo>
                  <a:cubicBezTo>
                    <a:pt x="28053" y="13011"/>
                    <a:pt x="27893" y="11254"/>
                    <a:pt x="27414" y="9610"/>
                  </a:cubicBezTo>
                  <a:cubicBezTo>
                    <a:pt x="26957" y="8035"/>
                    <a:pt x="26227" y="6575"/>
                    <a:pt x="25245" y="5274"/>
                  </a:cubicBezTo>
                  <a:cubicBezTo>
                    <a:pt x="24264" y="3973"/>
                    <a:pt x="23054" y="2900"/>
                    <a:pt x="21685" y="2032"/>
                  </a:cubicBezTo>
                  <a:cubicBezTo>
                    <a:pt x="20292" y="1165"/>
                    <a:pt x="18717" y="572"/>
                    <a:pt x="17120" y="252"/>
                  </a:cubicBezTo>
                  <a:cubicBezTo>
                    <a:pt x="16207" y="92"/>
                    <a:pt x="15294" y="1"/>
                    <a:pt x="14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9"/>
            <p:cNvSpPr/>
            <p:nvPr/>
          </p:nvSpPr>
          <p:spPr>
            <a:xfrm>
              <a:off x="3304125" y="4221575"/>
              <a:ext cx="220275" cy="156250"/>
            </a:xfrm>
            <a:custGeom>
              <a:rect b="b" l="l" r="r" t="t"/>
              <a:pathLst>
                <a:path extrusionOk="0" h="6250" w="8811">
                  <a:moveTo>
                    <a:pt x="5478" y="1"/>
                  </a:moveTo>
                  <a:cubicBezTo>
                    <a:pt x="5364" y="1"/>
                    <a:pt x="5250" y="46"/>
                    <a:pt x="5182" y="138"/>
                  </a:cubicBezTo>
                  <a:cubicBezTo>
                    <a:pt x="3515" y="2032"/>
                    <a:pt x="1461" y="3584"/>
                    <a:pt x="69" y="5707"/>
                  </a:cubicBezTo>
                  <a:cubicBezTo>
                    <a:pt x="0" y="5821"/>
                    <a:pt x="23" y="5981"/>
                    <a:pt x="92" y="6095"/>
                  </a:cubicBezTo>
                  <a:cubicBezTo>
                    <a:pt x="160" y="6198"/>
                    <a:pt x="280" y="6249"/>
                    <a:pt x="403" y="6249"/>
                  </a:cubicBezTo>
                  <a:cubicBezTo>
                    <a:pt x="444" y="6249"/>
                    <a:pt x="485" y="6244"/>
                    <a:pt x="525" y="6232"/>
                  </a:cubicBezTo>
                  <a:cubicBezTo>
                    <a:pt x="3173" y="5525"/>
                    <a:pt x="5981" y="5365"/>
                    <a:pt x="8537" y="4315"/>
                  </a:cubicBezTo>
                  <a:cubicBezTo>
                    <a:pt x="8628" y="4269"/>
                    <a:pt x="8720" y="4223"/>
                    <a:pt x="8765" y="4109"/>
                  </a:cubicBezTo>
                  <a:cubicBezTo>
                    <a:pt x="8811" y="4018"/>
                    <a:pt x="8811" y="3927"/>
                    <a:pt x="8788" y="3835"/>
                  </a:cubicBezTo>
                  <a:cubicBezTo>
                    <a:pt x="8732" y="3686"/>
                    <a:pt x="8568" y="3566"/>
                    <a:pt x="8410" y="3566"/>
                  </a:cubicBezTo>
                  <a:cubicBezTo>
                    <a:pt x="8376" y="3566"/>
                    <a:pt x="8341" y="3572"/>
                    <a:pt x="8309" y="3584"/>
                  </a:cubicBezTo>
                  <a:cubicBezTo>
                    <a:pt x="6072" y="4497"/>
                    <a:pt x="3652" y="4748"/>
                    <a:pt x="1324" y="5273"/>
                  </a:cubicBezTo>
                  <a:cubicBezTo>
                    <a:pt x="2648" y="3584"/>
                    <a:pt x="4337" y="2238"/>
                    <a:pt x="5752" y="640"/>
                  </a:cubicBezTo>
                  <a:cubicBezTo>
                    <a:pt x="5889" y="480"/>
                    <a:pt x="5866" y="229"/>
                    <a:pt x="5730" y="92"/>
                  </a:cubicBezTo>
                  <a:cubicBezTo>
                    <a:pt x="5661" y="24"/>
                    <a:pt x="5570" y="1"/>
                    <a:pt x="5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9"/>
            <p:cNvSpPr/>
            <p:nvPr/>
          </p:nvSpPr>
          <p:spPr>
            <a:xfrm>
              <a:off x="3511250" y="4242700"/>
              <a:ext cx="264250" cy="101600"/>
            </a:xfrm>
            <a:custGeom>
              <a:rect b="b" l="l" r="r" t="t"/>
              <a:pathLst>
                <a:path extrusionOk="0" h="4064" w="10570">
                  <a:moveTo>
                    <a:pt x="2229" y="1602"/>
                  </a:moveTo>
                  <a:lnTo>
                    <a:pt x="2229" y="1602"/>
                  </a:lnTo>
                  <a:cubicBezTo>
                    <a:pt x="2230" y="1603"/>
                    <a:pt x="2231" y="1604"/>
                    <a:pt x="2232" y="1604"/>
                  </a:cubicBezTo>
                  <a:lnTo>
                    <a:pt x="2232" y="1604"/>
                  </a:lnTo>
                  <a:cubicBezTo>
                    <a:pt x="2231" y="1603"/>
                    <a:pt x="2230" y="1603"/>
                    <a:pt x="2229" y="1602"/>
                  </a:cubicBezTo>
                  <a:close/>
                  <a:moveTo>
                    <a:pt x="4543" y="2899"/>
                  </a:moveTo>
                  <a:cubicBezTo>
                    <a:pt x="4549" y="2901"/>
                    <a:pt x="4555" y="2904"/>
                    <a:pt x="4561" y="2906"/>
                  </a:cubicBezTo>
                  <a:lnTo>
                    <a:pt x="4561" y="2906"/>
                  </a:lnTo>
                  <a:cubicBezTo>
                    <a:pt x="4557" y="2902"/>
                    <a:pt x="4551" y="2899"/>
                    <a:pt x="4543" y="2899"/>
                  </a:cubicBezTo>
                  <a:close/>
                  <a:moveTo>
                    <a:pt x="321" y="0"/>
                  </a:moveTo>
                  <a:cubicBezTo>
                    <a:pt x="229" y="0"/>
                    <a:pt x="161" y="23"/>
                    <a:pt x="115" y="92"/>
                  </a:cubicBezTo>
                  <a:cubicBezTo>
                    <a:pt x="1" y="206"/>
                    <a:pt x="1" y="366"/>
                    <a:pt x="115" y="480"/>
                  </a:cubicBezTo>
                  <a:cubicBezTo>
                    <a:pt x="777" y="1164"/>
                    <a:pt x="1485" y="1781"/>
                    <a:pt x="2261" y="2329"/>
                  </a:cubicBezTo>
                  <a:cubicBezTo>
                    <a:pt x="3060" y="2853"/>
                    <a:pt x="3904" y="3287"/>
                    <a:pt x="4794" y="3607"/>
                  </a:cubicBezTo>
                  <a:cubicBezTo>
                    <a:pt x="5662" y="3903"/>
                    <a:pt x="6575" y="4063"/>
                    <a:pt x="7488" y="4063"/>
                  </a:cubicBezTo>
                  <a:cubicBezTo>
                    <a:pt x="8469" y="4063"/>
                    <a:pt x="9451" y="3858"/>
                    <a:pt x="10341" y="3493"/>
                  </a:cubicBezTo>
                  <a:cubicBezTo>
                    <a:pt x="10432" y="3447"/>
                    <a:pt x="10478" y="3424"/>
                    <a:pt x="10523" y="3356"/>
                  </a:cubicBezTo>
                  <a:cubicBezTo>
                    <a:pt x="10569" y="3287"/>
                    <a:pt x="10569" y="3219"/>
                    <a:pt x="10546" y="3127"/>
                  </a:cubicBezTo>
                  <a:cubicBezTo>
                    <a:pt x="10523" y="3059"/>
                    <a:pt x="10478" y="2990"/>
                    <a:pt x="10409" y="2968"/>
                  </a:cubicBezTo>
                  <a:cubicBezTo>
                    <a:pt x="10383" y="2941"/>
                    <a:pt x="10340" y="2930"/>
                    <a:pt x="10296" y="2930"/>
                  </a:cubicBezTo>
                  <a:cubicBezTo>
                    <a:pt x="10265" y="2930"/>
                    <a:pt x="10232" y="2935"/>
                    <a:pt x="10204" y="2945"/>
                  </a:cubicBezTo>
                  <a:cubicBezTo>
                    <a:pt x="9633" y="3173"/>
                    <a:pt x="9040" y="3333"/>
                    <a:pt x="8423" y="3424"/>
                  </a:cubicBezTo>
                  <a:lnTo>
                    <a:pt x="8401" y="3424"/>
                  </a:lnTo>
                  <a:cubicBezTo>
                    <a:pt x="8093" y="3458"/>
                    <a:pt x="7784" y="3475"/>
                    <a:pt x="7479" y="3475"/>
                  </a:cubicBezTo>
                  <a:cubicBezTo>
                    <a:pt x="7174" y="3475"/>
                    <a:pt x="6871" y="3458"/>
                    <a:pt x="6575" y="3424"/>
                  </a:cubicBezTo>
                  <a:cubicBezTo>
                    <a:pt x="5873" y="3334"/>
                    <a:pt x="5217" y="3154"/>
                    <a:pt x="4561" y="2906"/>
                  </a:cubicBezTo>
                  <a:lnTo>
                    <a:pt x="4561" y="2906"/>
                  </a:lnTo>
                  <a:cubicBezTo>
                    <a:pt x="4564" y="2909"/>
                    <a:pt x="4567" y="2912"/>
                    <a:pt x="4570" y="2915"/>
                  </a:cubicBezTo>
                  <a:lnTo>
                    <a:pt x="4570" y="2915"/>
                  </a:lnTo>
                  <a:cubicBezTo>
                    <a:pt x="3734" y="2582"/>
                    <a:pt x="2983" y="2144"/>
                    <a:pt x="2254" y="1620"/>
                  </a:cubicBezTo>
                  <a:lnTo>
                    <a:pt x="2254" y="1620"/>
                  </a:lnTo>
                  <a:cubicBezTo>
                    <a:pt x="2256" y="1621"/>
                    <a:pt x="2258" y="1621"/>
                    <a:pt x="2261" y="1621"/>
                  </a:cubicBezTo>
                  <a:lnTo>
                    <a:pt x="2243" y="1612"/>
                  </a:lnTo>
                  <a:lnTo>
                    <a:pt x="2243" y="1612"/>
                  </a:lnTo>
                  <a:cubicBezTo>
                    <a:pt x="2240" y="1610"/>
                    <a:pt x="2236" y="1607"/>
                    <a:pt x="2232" y="1604"/>
                  </a:cubicBezTo>
                  <a:lnTo>
                    <a:pt x="2232" y="1604"/>
                  </a:lnTo>
                  <a:cubicBezTo>
                    <a:pt x="2234" y="1606"/>
                    <a:pt x="2236" y="1608"/>
                    <a:pt x="2238" y="1610"/>
                  </a:cubicBezTo>
                  <a:lnTo>
                    <a:pt x="2238" y="1610"/>
                  </a:lnTo>
                  <a:lnTo>
                    <a:pt x="2215" y="1598"/>
                  </a:lnTo>
                  <a:cubicBezTo>
                    <a:pt x="2221" y="1598"/>
                    <a:pt x="2225" y="1600"/>
                    <a:pt x="2229" y="1602"/>
                  </a:cubicBezTo>
                  <a:lnTo>
                    <a:pt x="2229" y="1602"/>
                  </a:lnTo>
                  <a:cubicBezTo>
                    <a:pt x="2217" y="1593"/>
                    <a:pt x="2204" y="1584"/>
                    <a:pt x="2192" y="1575"/>
                  </a:cubicBezTo>
                  <a:lnTo>
                    <a:pt x="2215" y="1575"/>
                  </a:lnTo>
                  <a:cubicBezTo>
                    <a:pt x="1599" y="1119"/>
                    <a:pt x="1028" y="617"/>
                    <a:pt x="503" y="69"/>
                  </a:cubicBezTo>
                  <a:cubicBezTo>
                    <a:pt x="457" y="23"/>
                    <a:pt x="389"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9"/>
            <p:cNvSpPr/>
            <p:nvPr/>
          </p:nvSpPr>
          <p:spPr>
            <a:xfrm>
              <a:off x="3739525" y="3801025"/>
              <a:ext cx="191175" cy="115350"/>
            </a:xfrm>
            <a:custGeom>
              <a:rect b="b" l="l" r="r" t="t"/>
              <a:pathLst>
                <a:path extrusionOk="0" h="4614" w="7647">
                  <a:moveTo>
                    <a:pt x="4793" y="1827"/>
                  </a:moveTo>
                  <a:lnTo>
                    <a:pt x="4793" y="1827"/>
                  </a:lnTo>
                  <a:cubicBezTo>
                    <a:pt x="4813" y="1846"/>
                    <a:pt x="4833" y="1866"/>
                    <a:pt x="4853" y="1871"/>
                  </a:cubicBezTo>
                  <a:lnTo>
                    <a:pt x="4853" y="1871"/>
                  </a:lnTo>
                  <a:cubicBezTo>
                    <a:pt x="4833" y="1856"/>
                    <a:pt x="4813" y="1841"/>
                    <a:pt x="4793" y="1827"/>
                  </a:cubicBezTo>
                  <a:close/>
                  <a:moveTo>
                    <a:pt x="274" y="1"/>
                  </a:moveTo>
                  <a:cubicBezTo>
                    <a:pt x="114" y="1"/>
                    <a:pt x="0" y="138"/>
                    <a:pt x="0" y="297"/>
                  </a:cubicBezTo>
                  <a:cubicBezTo>
                    <a:pt x="0" y="457"/>
                    <a:pt x="137" y="571"/>
                    <a:pt x="274" y="571"/>
                  </a:cubicBezTo>
                  <a:cubicBezTo>
                    <a:pt x="708" y="594"/>
                    <a:pt x="1119" y="617"/>
                    <a:pt x="1552" y="663"/>
                  </a:cubicBezTo>
                  <a:cubicBezTo>
                    <a:pt x="2237" y="754"/>
                    <a:pt x="2899" y="914"/>
                    <a:pt x="3538" y="1142"/>
                  </a:cubicBezTo>
                  <a:cubicBezTo>
                    <a:pt x="4017" y="1324"/>
                    <a:pt x="4451" y="1576"/>
                    <a:pt x="4862" y="1872"/>
                  </a:cubicBezTo>
                  <a:cubicBezTo>
                    <a:pt x="4859" y="1872"/>
                    <a:pt x="4856" y="1872"/>
                    <a:pt x="4853" y="1871"/>
                  </a:cubicBezTo>
                  <a:lnTo>
                    <a:pt x="4853" y="1871"/>
                  </a:lnTo>
                  <a:cubicBezTo>
                    <a:pt x="5353" y="2251"/>
                    <a:pt x="5790" y="2714"/>
                    <a:pt x="6186" y="3219"/>
                  </a:cubicBezTo>
                  <a:cubicBezTo>
                    <a:pt x="6186" y="3213"/>
                    <a:pt x="6184" y="3206"/>
                    <a:pt x="6181" y="3200"/>
                  </a:cubicBezTo>
                  <a:lnTo>
                    <a:pt x="6181" y="3200"/>
                  </a:lnTo>
                  <a:cubicBezTo>
                    <a:pt x="6506" y="3598"/>
                    <a:pt x="6791" y="4036"/>
                    <a:pt x="7076" y="4474"/>
                  </a:cubicBezTo>
                  <a:cubicBezTo>
                    <a:pt x="7120" y="4563"/>
                    <a:pt x="7212" y="4613"/>
                    <a:pt x="7308" y="4613"/>
                  </a:cubicBezTo>
                  <a:cubicBezTo>
                    <a:pt x="7361" y="4613"/>
                    <a:pt x="7415" y="4598"/>
                    <a:pt x="7464" y="4566"/>
                  </a:cubicBezTo>
                  <a:cubicBezTo>
                    <a:pt x="7601" y="4497"/>
                    <a:pt x="7647" y="4315"/>
                    <a:pt x="7555" y="4178"/>
                  </a:cubicBezTo>
                  <a:cubicBezTo>
                    <a:pt x="7167" y="3538"/>
                    <a:pt x="6711" y="2922"/>
                    <a:pt x="6209" y="2352"/>
                  </a:cubicBezTo>
                  <a:cubicBezTo>
                    <a:pt x="5775" y="1849"/>
                    <a:pt x="5250" y="1439"/>
                    <a:pt x="4702" y="1073"/>
                  </a:cubicBezTo>
                  <a:cubicBezTo>
                    <a:pt x="3378" y="274"/>
                    <a:pt x="1803" y="69"/>
                    <a:pt x="2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9"/>
            <p:cNvSpPr/>
            <p:nvPr/>
          </p:nvSpPr>
          <p:spPr>
            <a:xfrm>
              <a:off x="3978050" y="4026425"/>
              <a:ext cx="153525" cy="319800"/>
            </a:xfrm>
            <a:custGeom>
              <a:rect b="b" l="l" r="r" t="t"/>
              <a:pathLst>
                <a:path extrusionOk="0" h="12792" w="6141">
                  <a:moveTo>
                    <a:pt x="5416" y="3312"/>
                  </a:moveTo>
                  <a:cubicBezTo>
                    <a:pt x="5410" y="3327"/>
                    <a:pt x="5410" y="3341"/>
                    <a:pt x="5410" y="3356"/>
                  </a:cubicBezTo>
                  <a:cubicBezTo>
                    <a:pt x="5412" y="3341"/>
                    <a:pt x="5414" y="3327"/>
                    <a:pt x="5416" y="3312"/>
                  </a:cubicBezTo>
                  <a:close/>
                  <a:moveTo>
                    <a:pt x="5821" y="1"/>
                  </a:moveTo>
                  <a:cubicBezTo>
                    <a:pt x="5661" y="1"/>
                    <a:pt x="5524" y="138"/>
                    <a:pt x="5547" y="297"/>
                  </a:cubicBezTo>
                  <a:cubicBezTo>
                    <a:pt x="5569" y="1310"/>
                    <a:pt x="5547" y="2322"/>
                    <a:pt x="5416" y="3312"/>
                  </a:cubicBezTo>
                  <a:lnTo>
                    <a:pt x="5416" y="3312"/>
                  </a:lnTo>
                  <a:cubicBezTo>
                    <a:pt x="5419" y="3304"/>
                    <a:pt x="5424" y="3296"/>
                    <a:pt x="5432" y="3287"/>
                  </a:cubicBezTo>
                  <a:lnTo>
                    <a:pt x="5432" y="3287"/>
                  </a:lnTo>
                  <a:cubicBezTo>
                    <a:pt x="5296" y="4315"/>
                    <a:pt x="5067" y="5319"/>
                    <a:pt x="4702" y="6277"/>
                  </a:cubicBezTo>
                  <a:cubicBezTo>
                    <a:pt x="4314" y="7213"/>
                    <a:pt x="3812" y="8081"/>
                    <a:pt x="3218" y="8880"/>
                  </a:cubicBezTo>
                  <a:lnTo>
                    <a:pt x="3241" y="8880"/>
                  </a:lnTo>
                  <a:cubicBezTo>
                    <a:pt x="2305" y="10112"/>
                    <a:pt x="1210" y="11231"/>
                    <a:pt x="114" y="12303"/>
                  </a:cubicBezTo>
                  <a:cubicBezTo>
                    <a:pt x="0" y="12417"/>
                    <a:pt x="23" y="12600"/>
                    <a:pt x="137" y="12714"/>
                  </a:cubicBezTo>
                  <a:cubicBezTo>
                    <a:pt x="191" y="12768"/>
                    <a:pt x="255" y="12791"/>
                    <a:pt x="320" y="12791"/>
                  </a:cubicBezTo>
                  <a:cubicBezTo>
                    <a:pt x="392" y="12791"/>
                    <a:pt x="465" y="12762"/>
                    <a:pt x="525" y="12714"/>
                  </a:cubicBezTo>
                  <a:cubicBezTo>
                    <a:pt x="1735" y="11504"/>
                    <a:pt x="2922" y="10295"/>
                    <a:pt x="3903" y="8902"/>
                  </a:cubicBezTo>
                  <a:cubicBezTo>
                    <a:pt x="4314" y="8309"/>
                    <a:pt x="4702" y="7670"/>
                    <a:pt x="4999" y="7008"/>
                  </a:cubicBezTo>
                  <a:cubicBezTo>
                    <a:pt x="5318" y="6323"/>
                    <a:pt x="5547" y="5616"/>
                    <a:pt x="5729" y="4885"/>
                  </a:cubicBezTo>
                  <a:cubicBezTo>
                    <a:pt x="6072" y="3379"/>
                    <a:pt x="6140" y="1827"/>
                    <a:pt x="6117" y="274"/>
                  </a:cubicBezTo>
                  <a:cubicBezTo>
                    <a:pt x="6094" y="138"/>
                    <a:pt x="5980" y="1"/>
                    <a:pt x="5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2" name="Google Shape;2322;p49"/>
          <p:cNvSpPr txBox="1"/>
          <p:nvPr>
            <p:ph type="title"/>
          </p:nvPr>
        </p:nvSpPr>
        <p:spPr>
          <a:xfrm>
            <a:off x="3591250" y="3357025"/>
            <a:ext cx="4836300" cy="124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6" name="Shape 2326"/>
        <p:cNvGrpSpPr/>
        <p:nvPr/>
      </p:nvGrpSpPr>
      <p:grpSpPr>
        <a:xfrm>
          <a:off x="0" y="0"/>
          <a:ext cx="0" cy="0"/>
          <a:chOff x="0" y="0"/>
          <a:chExt cx="0" cy="0"/>
        </a:xfrm>
      </p:grpSpPr>
      <p:sp>
        <p:nvSpPr>
          <p:cNvPr id="2327" name="Google Shape;2327;p50"/>
          <p:cNvSpPr/>
          <p:nvPr/>
        </p:nvSpPr>
        <p:spPr>
          <a:xfrm>
            <a:off x="1271497" y="1449350"/>
            <a:ext cx="4167300" cy="30915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0"/>
          <p:cNvSpPr txBox="1"/>
          <p:nvPr>
            <p:ph idx="1" type="subTitle"/>
          </p:nvPr>
        </p:nvSpPr>
        <p:spPr>
          <a:xfrm>
            <a:off x="5640600" y="2219975"/>
            <a:ext cx="2478600" cy="142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2329" name="Google Shape;2329;p50"/>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Try using an image</a:t>
            </a:r>
            <a:endParaRPr/>
          </a:p>
        </p:txBody>
      </p:sp>
      <p:pic>
        <p:nvPicPr>
          <p:cNvPr id="2330" name="Google Shape;2330;p50"/>
          <p:cNvPicPr preferRelativeResize="0"/>
          <p:nvPr>
            <p:ph idx="2" type="pic"/>
          </p:nvPr>
        </p:nvPicPr>
        <p:blipFill rotWithShape="1">
          <a:blip r:embed="rId3">
            <a:alphaModFix/>
          </a:blip>
          <a:srcRect b="3458" l="9148" r="7455" t="1529"/>
          <a:stretch/>
        </p:blipFill>
        <p:spPr>
          <a:xfrm>
            <a:off x="1837538" y="1754750"/>
            <a:ext cx="3264300" cy="2480700"/>
          </a:xfrm>
          <a:prstGeom prst="rect">
            <a:avLst/>
          </a:prstGeom>
        </p:spPr>
      </p:pic>
      <p:grpSp>
        <p:nvGrpSpPr>
          <p:cNvPr id="2331" name="Google Shape;2331;p50"/>
          <p:cNvGrpSpPr/>
          <p:nvPr/>
        </p:nvGrpSpPr>
        <p:grpSpPr>
          <a:xfrm>
            <a:off x="975750" y="1742985"/>
            <a:ext cx="531539" cy="2504252"/>
            <a:chOff x="324307" y="1416510"/>
            <a:chExt cx="531539" cy="2504252"/>
          </a:xfrm>
        </p:grpSpPr>
        <p:grpSp>
          <p:nvGrpSpPr>
            <p:cNvPr id="2332" name="Google Shape;2332;p50"/>
            <p:cNvGrpSpPr/>
            <p:nvPr/>
          </p:nvGrpSpPr>
          <p:grpSpPr>
            <a:xfrm>
              <a:off x="324307" y="1416510"/>
              <a:ext cx="531539" cy="155710"/>
              <a:chOff x="1780525" y="2859350"/>
              <a:chExt cx="387250" cy="113450"/>
            </a:xfrm>
          </p:grpSpPr>
          <p:sp>
            <p:nvSpPr>
              <p:cNvPr id="2333" name="Google Shape;2333;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50"/>
            <p:cNvGrpSpPr/>
            <p:nvPr/>
          </p:nvGrpSpPr>
          <p:grpSpPr>
            <a:xfrm>
              <a:off x="324307" y="1710078"/>
              <a:ext cx="531539" cy="155710"/>
              <a:chOff x="1780525" y="2859350"/>
              <a:chExt cx="387250" cy="113450"/>
            </a:xfrm>
          </p:grpSpPr>
          <p:sp>
            <p:nvSpPr>
              <p:cNvPr id="2337" name="Google Shape;2337;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0" name="Google Shape;2340;p50"/>
            <p:cNvGrpSpPr/>
            <p:nvPr/>
          </p:nvGrpSpPr>
          <p:grpSpPr>
            <a:xfrm>
              <a:off x="324307" y="2003645"/>
              <a:ext cx="531539" cy="155710"/>
              <a:chOff x="1780525" y="2859350"/>
              <a:chExt cx="387250" cy="113450"/>
            </a:xfrm>
          </p:grpSpPr>
          <p:sp>
            <p:nvSpPr>
              <p:cNvPr id="2341" name="Google Shape;2341;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50"/>
            <p:cNvGrpSpPr/>
            <p:nvPr/>
          </p:nvGrpSpPr>
          <p:grpSpPr>
            <a:xfrm>
              <a:off x="324307" y="2297213"/>
              <a:ext cx="531539" cy="155710"/>
              <a:chOff x="1780525" y="2859350"/>
              <a:chExt cx="387250" cy="113450"/>
            </a:xfrm>
          </p:grpSpPr>
          <p:sp>
            <p:nvSpPr>
              <p:cNvPr id="2345" name="Google Shape;2345;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50"/>
            <p:cNvGrpSpPr/>
            <p:nvPr/>
          </p:nvGrpSpPr>
          <p:grpSpPr>
            <a:xfrm>
              <a:off x="324307" y="2590781"/>
              <a:ext cx="531539" cy="155710"/>
              <a:chOff x="1780525" y="2859350"/>
              <a:chExt cx="387250" cy="113450"/>
            </a:xfrm>
          </p:grpSpPr>
          <p:sp>
            <p:nvSpPr>
              <p:cNvPr id="2349" name="Google Shape;2349;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50"/>
            <p:cNvGrpSpPr/>
            <p:nvPr/>
          </p:nvGrpSpPr>
          <p:grpSpPr>
            <a:xfrm>
              <a:off x="324307" y="2884349"/>
              <a:ext cx="531539" cy="155710"/>
              <a:chOff x="1780525" y="2859350"/>
              <a:chExt cx="387250" cy="113450"/>
            </a:xfrm>
          </p:grpSpPr>
          <p:sp>
            <p:nvSpPr>
              <p:cNvPr id="2353" name="Google Shape;2353;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50"/>
            <p:cNvGrpSpPr/>
            <p:nvPr/>
          </p:nvGrpSpPr>
          <p:grpSpPr>
            <a:xfrm>
              <a:off x="324307" y="3177916"/>
              <a:ext cx="531539" cy="155710"/>
              <a:chOff x="1780525" y="2859350"/>
              <a:chExt cx="387250" cy="113450"/>
            </a:xfrm>
          </p:grpSpPr>
          <p:sp>
            <p:nvSpPr>
              <p:cNvPr id="2357" name="Google Shape;2357;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 name="Google Shape;2360;p50"/>
            <p:cNvGrpSpPr/>
            <p:nvPr/>
          </p:nvGrpSpPr>
          <p:grpSpPr>
            <a:xfrm>
              <a:off x="324307" y="3471484"/>
              <a:ext cx="531539" cy="155710"/>
              <a:chOff x="1780525" y="2859350"/>
              <a:chExt cx="387250" cy="113450"/>
            </a:xfrm>
          </p:grpSpPr>
          <p:sp>
            <p:nvSpPr>
              <p:cNvPr id="2361" name="Google Shape;2361;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50"/>
            <p:cNvGrpSpPr/>
            <p:nvPr/>
          </p:nvGrpSpPr>
          <p:grpSpPr>
            <a:xfrm>
              <a:off x="324307" y="3765052"/>
              <a:ext cx="531539" cy="155710"/>
              <a:chOff x="1780525" y="2859350"/>
              <a:chExt cx="387250" cy="113450"/>
            </a:xfrm>
          </p:grpSpPr>
          <p:sp>
            <p:nvSpPr>
              <p:cNvPr id="2365" name="Google Shape;2365;p5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1" name="Shape 2371"/>
        <p:cNvGrpSpPr/>
        <p:nvPr/>
      </p:nvGrpSpPr>
      <p:grpSpPr>
        <a:xfrm>
          <a:off x="0" y="0"/>
          <a:ext cx="0" cy="0"/>
          <a:chOff x="0" y="0"/>
          <a:chExt cx="0" cy="0"/>
        </a:xfrm>
      </p:grpSpPr>
      <p:sp>
        <p:nvSpPr>
          <p:cNvPr id="2372" name="Google Shape;2372;p51"/>
          <p:cNvSpPr/>
          <p:nvPr/>
        </p:nvSpPr>
        <p:spPr>
          <a:xfrm flipH="1">
            <a:off x="7438143" y="2002056"/>
            <a:ext cx="633900" cy="5727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flipH="1">
            <a:off x="7438143" y="2806756"/>
            <a:ext cx="633900" cy="5727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flipH="1">
            <a:off x="7438143" y="3611450"/>
            <a:ext cx="633900" cy="5727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lang="en"/>
              <a:t>ducational methods</a:t>
            </a:r>
            <a:endParaRPr/>
          </a:p>
        </p:txBody>
      </p:sp>
      <p:sp>
        <p:nvSpPr>
          <p:cNvPr id="2376" name="Google Shape;2376;p51"/>
          <p:cNvSpPr txBox="1"/>
          <p:nvPr/>
        </p:nvSpPr>
        <p:spPr>
          <a:xfrm>
            <a:off x="891425" y="2002050"/>
            <a:ext cx="3111600" cy="1267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Mercury is the closest planet to the Sun and the smallest one in the entire Solar System. This planet’s name has nothing to do with the liquid metal</a:t>
            </a:r>
            <a:endParaRPr>
              <a:solidFill>
                <a:schemeClr val="dk1"/>
              </a:solidFill>
              <a:latin typeface="Nunito"/>
              <a:ea typeface="Nunito"/>
              <a:cs typeface="Nunito"/>
              <a:sym typeface="Nunito"/>
            </a:endParaRPr>
          </a:p>
        </p:txBody>
      </p:sp>
      <p:sp>
        <p:nvSpPr>
          <p:cNvPr id="2377" name="Google Shape;2377;p51"/>
          <p:cNvSpPr txBox="1"/>
          <p:nvPr/>
        </p:nvSpPr>
        <p:spPr>
          <a:xfrm>
            <a:off x="891400" y="1546050"/>
            <a:ext cx="3111600" cy="456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Jua"/>
                <a:ea typeface="Jua"/>
                <a:cs typeface="Jua"/>
                <a:sym typeface="Jua"/>
              </a:rPr>
              <a:t>Explanation</a:t>
            </a:r>
            <a:endParaRPr sz="2200">
              <a:solidFill>
                <a:schemeClr val="dk1"/>
              </a:solidFill>
              <a:latin typeface="Jua"/>
              <a:ea typeface="Jua"/>
              <a:cs typeface="Jua"/>
              <a:sym typeface="Jua"/>
            </a:endParaRPr>
          </a:p>
        </p:txBody>
      </p:sp>
      <p:sp>
        <p:nvSpPr>
          <p:cNvPr id="2378" name="Google Shape;2378;p51"/>
          <p:cNvSpPr txBox="1"/>
          <p:nvPr/>
        </p:nvSpPr>
        <p:spPr>
          <a:xfrm>
            <a:off x="4123150" y="1546050"/>
            <a:ext cx="4191600" cy="456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Jua"/>
                <a:ea typeface="Jua"/>
                <a:cs typeface="Jua"/>
                <a:sym typeface="Jua"/>
              </a:rPr>
              <a:t>Steps to follow</a:t>
            </a:r>
            <a:endParaRPr sz="2200">
              <a:solidFill>
                <a:schemeClr val="dk1"/>
              </a:solidFill>
              <a:latin typeface="Jua"/>
              <a:ea typeface="Jua"/>
              <a:cs typeface="Jua"/>
              <a:sym typeface="Jua"/>
            </a:endParaRPr>
          </a:p>
        </p:txBody>
      </p:sp>
      <p:sp>
        <p:nvSpPr>
          <p:cNvPr id="2379" name="Google Shape;2379;p51"/>
          <p:cNvSpPr txBox="1"/>
          <p:nvPr/>
        </p:nvSpPr>
        <p:spPr>
          <a:xfrm>
            <a:off x="5362888" y="2002056"/>
            <a:ext cx="20232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Mercury is the closest planet to the Sun</a:t>
            </a:r>
            <a:endParaRPr>
              <a:solidFill>
                <a:schemeClr val="dk1"/>
              </a:solidFill>
              <a:latin typeface="Nunito"/>
              <a:ea typeface="Nunito"/>
              <a:cs typeface="Nunito"/>
              <a:sym typeface="Nunito"/>
            </a:endParaRPr>
          </a:p>
        </p:txBody>
      </p:sp>
      <p:sp>
        <p:nvSpPr>
          <p:cNvPr id="2380" name="Google Shape;2380;p51"/>
          <p:cNvSpPr txBox="1"/>
          <p:nvPr/>
        </p:nvSpPr>
        <p:spPr>
          <a:xfrm>
            <a:off x="4123150" y="2002056"/>
            <a:ext cx="11877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381" name="Google Shape;2381;p51"/>
          <p:cNvSpPr txBox="1"/>
          <p:nvPr/>
        </p:nvSpPr>
        <p:spPr>
          <a:xfrm>
            <a:off x="5362888" y="2806756"/>
            <a:ext cx="20232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p:txBody>
      </p:sp>
      <p:sp>
        <p:nvSpPr>
          <p:cNvPr id="2382" name="Google Shape;2382;p51"/>
          <p:cNvSpPr txBox="1"/>
          <p:nvPr/>
        </p:nvSpPr>
        <p:spPr>
          <a:xfrm>
            <a:off x="4123150" y="2806756"/>
            <a:ext cx="11877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383" name="Google Shape;2383;p51"/>
          <p:cNvSpPr txBox="1"/>
          <p:nvPr/>
        </p:nvSpPr>
        <p:spPr>
          <a:xfrm>
            <a:off x="5362888" y="3611450"/>
            <a:ext cx="20232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Earth is the planet on which we all live</a:t>
            </a:r>
            <a:endParaRPr>
              <a:solidFill>
                <a:schemeClr val="dk1"/>
              </a:solidFill>
              <a:latin typeface="Nunito"/>
              <a:ea typeface="Nunito"/>
              <a:cs typeface="Nunito"/>
              <a:sym typeface="Nunito"/>
            </a:endParaRPr>
          </a:p>
        </p:txBody>
      </p:sp>
      <p:sp>
        <p:nvSpPr>
          <p:cNvPr id="2384" name="Google Shape;2384;p51"/>
          <p:cNvSpPr txBox="1"/>
          <p:nvPr/>
        </p:nvSpPr>
        <p:spPr>
          <a:xfrm>
            <a:off x="4123150" y="3611450"/>
            <a:ext cx="11877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sp>
        <p:nvSpPr>
          <p:cNvPr id="2385" name="Google Shape;2385;p51"/>
          <p:cNvSpPr/>
          <p:nvPr/>
        </p:nvSpPr>
        <p:spPr>
          <a:xfrm>
            <a:off x="536725" y="3611450"/>
            <a:ext cx="3466200" cy="13239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6" name="Google Shape;2386;p51"/>
          <p:cNvGrpSpPr/>
          <p:nvPr/>
        </p:nvGrpSpPr>
        <p:grpSpPr>
          <a:xfrm>
            <a:off x="1393900" y="3839425"/>
            <a:ext cx="1751852" cy="867952"/>
            <a:chOff x="1393900" y="3723375"/>
            <a:chExt cx="1751852" cy="867952"/>
          </a:xfrm>
        </p:grpSpPr>
        <p:sp>
          <p:nvSpPr>
            <p:cNvPr id="2387" name="Google Shape;2387;p51"/>
            <p:cNvSpPr/>
            <p:nvPr/>
          </p:nvSpPr>
          <p:spPr>
            <a:xfrm>
              <a:off x="1393900" y="4286897"/>
              <a:ext cx="597275" cy="304430"/>
            </a:xfrm>
            <a:custGeom>
              <a:rect b="b" l="l" r="r" t="t"/>
              <a:pathLst>
                <a:path extrusionOk="0" h="7830" w="15362">
                  <a:moveTo>
                    <a:pt x="14928" y="0"/>
                  </a:moveTo>
                  <a:cubicBezTo>
                    <a:pt x="14905" y="0"/>
                    <a:pt x="14860" y="0"/>
                    <a:pt x="14837" y="23"/>
                  </a:cubicBezTo>
                  <a:cubicBezTo>
                    <a:pt x="12645" y="731"/>
                    <a:pt x="10523" y="1644"/>
                    <a:pt x="8468" y="2648"/>
                  </a:cubicBezTo>
                  <a:cubicBezTo>
                    <a:pt x="6437" y="3675"/>
                    <a:pt x="4474" y="4771"/>
                    <a:pt x="2511" y="5867"/>
                  </a:cubicBezTo>
                  <a:cubicBezTo>
                    <a:pt x="1758" y="6300"/>
                    <a:pt x="1005" y="6711"/>
                    <a:pt x="251" y="7122"/>
                  </a:cubicBezTo>
                  <a:cubicBezTo>
                    <a:pt x="69" y="7213"/>
                    <a:pt x="0" y="7464"/>
                    <a:pt x="114" y="7647"/>
                  </a:cubicBezTo>
                  <a:cubicBezTo>
                    <a:pt x="175" y="7769"/>
                    <a:pt x="297" y="7829"/>
                    <a:pt x="425" y="7829"/>
                  </a:cubicBezTo>
                  <a:cubicBezTo>
                    <a:pt x="490" y="7829"/>
                    <a:pt x="556" y="7814"/>
                    <a:pt x="617" y="7784"/>
                  </a:cubicBezTo>
                  <a:cubicBezTo>
                    <a:pt x="4337" y="5775"/>
                    <a:pt x="7943" y="3584"/>
                    <a:pt x="11847" y="1941"/>
                  </a:cubicBezTo>
                  <a:cubicBezTo>
                    <a:pt x="12897" y="1484"/>
                    <a:pt x="13947" y="1096"/>
                    <a:pt x="15019" y="754"/>
                  </a:cubicBezTo>
                  <a:cubicBezTo>
                    <a:pt x="15225" y="685"/>
                    <a:pt x="15362" y="480"/>
                    <a:pt x="15293" y="274"/>
                  </a:cubicBezTo>
                  <a:cubicBezTo>
                    <a:pt x="15248" y="115"/>
                    <a:pt x="15088" y="0"/>
                    <a:pt x="14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1409880" y="3845846"/>
              <a:ext cx="867957" cy="278420"/>
            </a:xfrm>
            <a:custGeom>
              <a:rect b="b" l="l" r="r" t="t"/>
              <a:pathLst>
                <a:path extrusionOk="0" h="7161" w="22324">
                  <a:moveTo>
                    <a:pt x="21958" y="0"/>
                  </a:moveTo>
                  <a:cubicBezTo>
                    <a:pt x="17325" y="92"/>
                    <a:pt x="12851" y="1484"/>
                    <a:pt x="8582" y="3105"/>
                  </a:cubicBezTo>
                  <a:cubicBezTo>
                    <a:pt x="5798" y="4177"/>
                    <a:pt x="3082" y="5341"/>
                    <a:pt x="297" y="6391"/>
                  </a:cubicBezTo>
                  <a:cubicBezTo>
                    <a:pt x="206" y="6437"/>
                    <a:pt x="114" y="6483"/>
                    <a:pt x="69" y="6574"/>
                  </a:cubicBezTo>
                  <a:cubicBezTo>
                    <a:pt x="23" y="6665"/>
                    <a:pt x="0" y="6779"/>
                    <a:pt x="23" y="6871"/>
                  </a:cubicBezTo>
                  <a:cubicBezTo>
                    <a:pt x="61" y="7024"/>
                    <a:pt x="228" y="7161"/>
                    <a:pt x="402" y="7161"/>
                  </a:cubicBezTo>
                  <a:cubicBezTo>
                    <a:pt x="435" y="7161"/>
                    <a:pt x="469" y="7156"/>
                    <a:pt x="502" y="7145"/>
                  </a:cubicBezTo>
                  <a:cubicBezTo>
                    <a:pt x="4793" y="5501"/>
                    <a:pt x="8970" y="3584"/>
                    <a:pt x="13376" y="2260"/>
                  </a:cubicBezTo>
                  <a:cubicBezTo>
                    <a:pt x="15225" y="1689"/>
                    <a:pt x="17096" y="1256"/>
                    <a:pt x="18991" y="982"/>
                  </a:cubicBezTo>
                  <a:cubicBezTo>
                    <a:pt x="19972" y="868"/>
                    <a:pt x="20977" y="776"/>
                    <a:pt x="21958" y="776"/>
                  </a:cubicBezTo>
                  <a:cubicBezTo>
                    <a:pt x="22163" y="776"/>
                    <a:pt x="22323" y="594"/>
                    <a:pt x="22323" y="388"/>
                  </a:cubicBezTo>
                  <a:cubicBezTo>
                    <a:pt x="22323" y="183"/>
                    <a:pt x="22163" y="0"/>
                    <a:pt x="219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2168621" y="3856499"/>
              <a:ext cx="394982" cy="201709"/>
            </a:xfrm>
            <a:custGeom>
              <a:rect b="b" l="l" r="r" t="t"/>
              <a:pathLst>
                <a:path extrusionOk="0" h="5188" w="10159">
                  <a:moveTo>
                    <a:pt x="3721" y="4223"/>
                  </a:moveTo>
                  <a:cubicBezTo>
                    <a:pt x="3707" y="4223"/>
                    <a:pt x="3694" y="4225"/>
                    <a:pt x="3683" y="4228"/>
                  </a:cubicBezTo>
                  <a:lnTo>
                    <a:pt x="3683" y="4228"/>
                  </a:lnTo>
                  <a:cubicBezTo>
                    <a:pt x="3695" y="4227"/>
                    <a:pt x="3708" y="4225"/>
                    <a:pt x="3721" y="4223"/>
                  </a:cubicBezTo>
                  <a:close/>
                  <a:moveTo>
                    <a:pt x="7591" y="4404"/>
                  </a:moveTo>
                  <a:lnTo>
                    <a:pt x="7591" y="4404"/>
                  </a:lnTo>
                  <a:cubicBezTo>
                    <a:pt x="7587" y="4404"/>
                    <a:pt x="7583" y="4405"/>
                    <a:pt x="7579" y="4405"/>
                  </a:cubicBezTo>
                  <a:cubicBezTo>
                    <a:pt x="7583" y="4405"/>
                    <a:pt x="7587" y="4405"/>
                    <a:pt x="7591" y="4404"/>
                  </a:cubicBezTo>
                  <a:close/>
                  <a:moveTo>
                    <a:pt x="2192" y="0"/>
                  </a:moveTo>
                  <a:cubicBezTo>
                    <a:pt x="2101" y="23"/>
                    <a:pt x="1987" y="91"/>
                    <a:pt x="1964" y="183"/>
                  </a:cubicBezTo>
                  <a:cubicBezTo>
                    <a:pt x="1302" y="1666"/>
                    <a:pt x="594" y="3150"/>
                    <a:pt x="46" y="4679"/>
                  </a:cubicBezTo>
                  <a:cubicBezTo>
                    <a:pt x="1" y="4771"/>
                    <a:pt x="24" y="4908"/>
                    <a:pt x="69" y="4976"/>
                  </a:cubicBezTo>
                  <a:cubicBezTo>
                    <a:pt x="161" y="5113"/>
                    <a:pt x="275" y="5159"/>
                    <a:pt x="412" y="5159"/>
                  </a:cubicBezTo>
                  <a:cubicBezTo>
                    <a:pt x="680" y="5179"/>
                    <a:pt x="949" y="5188"/>
                    <a:pt x="1218" y="5188"/>
                  </a:cubicBezTo>
                  <a:cubicBezTo>
                    <a:pt x="2158" y="5188"/>
                    <a:pt x="3095" y="5078"/>
                    <a:pt x="4018" y="4953"/>
                  </a:cubicBezTo>
                  <a:cubicBezTo>
                    <a:pt x="5228" y="4771"/>
                    <a:pt x="6437" y="4565"/>
                    <a:pt x="7624" y="4383"/>
                  </a:cubicBezTo>
                  <a:lnTo>
                    <a:pt x="7624" y="4383"/>
                  </a:lnTo>
                  <a:cubicBezTo>
                    <a:pt x="7624" y="4383"/>
                    <a:pt x="7609" y="4398"/>
                    <a:pt x="7591" y="4404"/>
                  </a:cubicBezTo>
                  <a:lnTo>
                    <a:pt x="7591" y="4404"/>
                  </a:lnTo>
                  <a:cubicBezTo>
                    <a:pt x="8317" y="4291"/>
                    <a:pt x="9044" y="4223"/>
                    <a:pt x="9770" y="4200"/>
                  </a:cubicBezTo>
                  <a:cubicBezTo>
                    <a:pt x="9975" y="4200"/>
                    <a:pt x="10158" y="4040"/>
                    <a:pt x="10158" y="3835"/>
                  </a:cubicBezTo>
                  <a:cubicBezTo>
                    <a:pt x="10158" y="3629"/>
                    <a:pt x="9975" y="3447"/>
                    <a:pt x="9770" y="3447"/>
                  </a:cubicBezTo>
                  <a:cubicBezTo>
                    <a:pt x="7705" y="3515"/>
                    <a:pt x="5685" y="3967"/>
                    <a:pt x="3643" y="4241"/>
                  </a:cubicBezTo>
                  <a:lnTo>
                    <a:pt x="3643" y="4241"/>
                  </a:lnTo>
                  <a:cubicBezTo>
                    <a:pt x="3656" y="4237"/>
                    <a:pt x="3669" y="4232"/>
                    <a:pt x="3683" y="4228"/>
                  </a:cubicBezTo>
                  <a:lnTo>
                    <a:pt x="3683" y="4228"/>
                  </a:lnTo>
                  <a:cubicBezTo>
                    <a:pt x="2760" y="4362"/>
                    <a:pt x="1860" y="4428"/>
                    <a:pt x="937" y="4428"/>
                  </a:cubicBezTo>
                  <a:cubicBezTo>
                    <a:pt x="1096" y="4063"/>
                    <a:pt x="1233" y="3698"/>
                    <a:pt x="1393" y="3355"/>
                  </a:cubicBezTo>
                  <a:lnTo>
                    <a:pt x="1370" y="3355"/>
                  </a:lnTo>
                  <a:cubicBezTo>
                    <a:pt x="1781" y="2420"/>
                    <a:pt x="2192" y="1484"/>
                    <a:pt x="2603" y="571"/>
                  </a:cubicBezTo>
                  <a:cubicBezTo>
                    <a:pt x="2648" y="457"/>
                    <a:pt x="2671" y="388"/>
                    <a:pt x="2648" y="274"/>
                  </a:cubicBezTo>
                  <a:cubicBezTo>
                    <a:pt x="2626" y="183"/>
                    <a:pt x="2557" y="91"/>
                    <a:pt x="2466" y="46"/>
                  </a:cubicBezTo>
                  <a:cubicBezTo>
                    <a:pt x="2420" y="0"/>
                    <a:pt x="2352" y="0"/>
                    <a:pt x="2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1942340" y="4301088"/>
              <a:ext cx="598169" cy="185535"/>
            </a:xfrm>
            <a:custGeom>
              <a:rect b="b" l="l" r="r" t="t"/>
              <a:pathLst>
                <a:path extrusionOk="0" h="4772" w="15385">
                  <a:moveTo>
                    <a:pt x="2306" y="3881"/>
                  </a:moveTo>
                  <a:cubicBezTo>
                    <a:pt x="2292" y="3881"/>
                    <a:pt x="2281" y="3883"/>
                    <a:pt x="2270" y="3886"/>
                  </a:cubicBezTo>
                  <a:lnTo>
                    <a:pt x="2270" y="3886"/>
                  </a:lnTo>
                  <a:cubicBezTo>
                    <a:pt x="2282" y="3884"/>
                    <a:pt x="2294" y="3883"/>
                    <a:pt x="2306" y="3881"/>
                  </a:cubicBezTo>
                  <a:close/>
                  <a:moveTo>
                    <a:pt x="502" y="1"/>
                  </a:moveTo>
                  <a:cubicBezTo>
                    <a:pt x="297" y="1"/>
                    <a:pt x="114" y="183"/>
                    <a:pt x="114" y="389"/>
                  </a:cubicBezTo>
                  <a:cubicBezTo>
                    <a:pt x="160" y="1713"/>
                    <a:pt x="69" y="3059"/>
                    <a:pt x="23" y="4383"/>
                  </a:cubicBezTo>
                  <a:cubicBezTo>
                    <a:pt x="0" y="4589"/>
                    <a:pt x="206" y="4771"/>
                    <a:pt x="388" y="4771"/>
                  </a:cubicBezTo>
                  <a:cubicBezTo>
                    <a:pt x="432" y="4772"/>
                    <a:pt x="475" y="4772"/>
                    <a:pt x="518" y="4772"/>
                  </a:cubicBezTo>
                  <a:cubicBezTo>
                    <a:pt x="2619" y="4772"/>
                    <a:pt x="4675" y="4233"/>
                    <a:pt x="6665" y="3607"/>
                  </a:cubicBezTo>
                  <a:cubicBezTo>
                    <a:pt x="8765" y="2945"/>
                    <a:pt x="10842" y="2146"/>
                    <a:pt x="12965" y="1576"/>
                  </a:cubicBezTo>
                  <a:cubicBezTo>
                    <a:pt x="13673" y="1393"/>
                    <a:pt x="14380" y="1233"/>
                    <a:pt x="15088" y="1142"/>
                  </a:cubicBezTo>
                  <a:cubicBezTo>
                    <a:pt x="15179" y="1119"/>
                    <a:pt x="15270" y="1028"/>
                    <a:pt x="15316" y="959"/>
                  </a:cubicBezTo>
                  <a:cubicBezTo>
                    <a:pt x="15362" y="868"/>
                    <a:pt x="15385" y="754"/>
                    <a:pt x="15339" y="663"/>
                  </a:cubicBezTo>
                  <a:cubicBezTo>
                    <a:pt x="15316" y="571"/>
                    <a:pt x="15270" y="480"/>
                    <a:pt x="15179" y="434"/>
                  </a:cubicBezTo>
                  <a:cubicBezTo>
                    <a:pt x="15088" y="389"/>
                    <a:pt x="14997" y="389"/>
                    <a:pt x="14882" y="389"/>
                  </a:cubicBezTo>
                  <a:cubicBezTo>
                    <a:pt x="12737" y="731"/>
                    <a:pt x="10660" y="1461"/>
                    <a:pt x="8605" y="2146"/>
                  </a:cubicBezTo>
                  <a:cubicBezTo>
                    <a:pt x="6551" y="2854"/>
                    <a:pt x="4474" y="3584"/>
                    <a:pt x="2328" y="3881"/>
                  </a:cubicBezTo>
                  <a:cubicBezTo>
                    <a:pt x="2283" y="3881"/>
                    <a:pt x="2237" y="3904"/>
                    <a:pt x="2192" y="3904"/>
                  </a:cubicBezTo>
                  <a:cubicBezTo>
                    <a:pt x="2224" y="3904"/>
                    <a:pt x="2244" y="3892"/>
                    <a:pt x="2270" y="3886"/>
                  </a:cubicBezTo>
                  <a:lnTo>
                    <a:pt x="2270" y="3886"/>
                  </a:lnTo>
                  <a:cubicBezTo>
                    <a:pt x="1780" y="3952"/>
                    <a:pt x="1289" y="3995"/>
                    <a:pt x="799" y="3995"/>
                  </a:cubicBezTo>
                  <a:cubicBezTo>
                    <a:pt x="845" y="2808"/>
                    <a:pt x="913" y="1598"/>
                    <a:pt x="868" y="389"/>
                  </a:cubicBezTo>
                  <a:cubicBezTo>
                    <a:pt x="868" y="183"/>
                    <a:pt x="708"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2530709" y="3728702"/>
              <a:ext cx="73678" cy="287362"/>
            </a:xfrm>
            <a:custGeom>
              <a:rect b="b" l="l" r="r" t="t"/>
              <a:pathLst>
                <a:path extrusionOk="0" h="7391" w="1895">
                  <a:moveTo>
                    <a:pt x="1484" y="0"/>
                  </a:moveTo>
                  <a:cubicBezTo>
                    <a:pt x="1324" y="0"/>
                    <a:pt x="1142" y="114"/>
                    <a:pt x="1119" y="297"/>
                  </a:cubicBezTo>
                  <a:cubicBezTo>
                    <a:pt x="822" y="1689"/>
                    <a:pt x="708" y="3127"/>
                    <a:pt x="525" y="4543"/>
                  </a:cubicBezTo>
                  <a:cubicBezTo>
                    <a:pt x="411" y="5341"/>
                    <a:pt x="274" y="6140"/>
                    <a:pt x="46" y="6916"/>
                  </a:cubicBezTo>
                  <a:cubicBezTo>
                    <a:pt x="0" y="7099"/>
                    <a:pt x="115" y="7327"/>
                    <a:pt x="320" y="7373"/>
                  </a:cubicBezTo>
                  <a:cubicBezTo>
                    <a:pt x="357" y="7385"/>
                    <a:pt x="394" y="7391"/>
                    <a:pt x="430" y="7391"/>
                  </a:cubicBezTo>
                  <a:cubicBezTo>
                    <a:pt x="594" y="7391"/>
                    <a:pt x="739" y="7272"/>
                    <a:pt x="777" y="7122"/>
                  </a:cubicBezTo>
                  <a:cubicBezTo>
                    <a:pt x="1279" y="5410"/>
                    <a:pt x="1370" y="3630"/>
                    <a:pt x="1598" y="1872"/>
                  </a:cubicBezTo>
                  <a:cubicBezTo>
                    <a:pt x="1598" y="1918"/>
                    <a:pt x="1598" y="1940"/>
                    <a:pt x="1598" y="1986"/>
                  </a:cubicBezTo>
                  <a:cubicBezTo>
                    <a:pt x="1667" y="1484"/>
                    <a:pt x="1735" y="982"/>
                    <a:pt x="1849" y="480"/>
                  </a:cubicBezTo>
                  <a:cubicBezTo>
                    <a:pt x="1895" y="297"/>
                    <a:pt x="1781" y="69"/>
                    <a:pt x="1575" y="23"/>
                  </a:cubicBezTo>
                  <a:cubicBezTo>
                    <a:pt x="1553" y="23"/>
                    <a:pt x="1507" y="0"/>
                    <a:pt x="14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2504971" y="4092538"/>
              <a:ext cx="632772" cy="474064"/>
            </a:xfrm>
            <a:custGeom>
              <a:rect b="b" l="l" r="r" t="t"/>
              <a:pathLst>
                <a:path extrusionOk="0" h="12193" w="16275">
                  <a:moveTo>
                    <a:pt x="15864" y="1"/>
                  </a:moveTo>
                  <a:cubicBezTo>
                    <a:pt x="15796" y="1"/>
                    <a:pt x="15727" y="1"/>
                    <a:pt x="15659" y="46"/>
                  </a:cubicBezTo>
                  <a:cubicBezTo>
                    <a:pt x="13673" y="982"/>
                    <a:pt x="11801" y="2101"/>
                    <a:pt x="9998" y="3333"/>
                  </a:cubicBezTo>
                  <a:cubicBezTo>
                    <a:pt x="8195" y="4566"/>
                    <a:pt x="6483" y="5912"/>
                    <a:pt x="4840" y="7328"/>
                  </a:cubicBezTo>
                  <a:cubicBezTo>
                    <a:pt x="3470" y="8515"/>
                    <a:pt x="2146" y="9724"/>
                    <a:pt x="845" y="10957"/>
                  </a:cubicBezTo>
                  <a:cubicBezTo>
                    <a:pt x="799" y="9359"/>
                    <a:pt x="799" y="7761"/>
                    <a:pt x="777" y="6164"/>
                  </a:cubicBezTo>
                  <a:cubicBezTo>
                    <a:pt x="777" y="5958"/>
                    <a:pt x="594" y="5798"/>
                    <a:pt x="389" y="5798"/>
                  </a:cubicBezTo>
                  <a:cubicBezTo>
                    <a:pt x="183" y="5798"/>
                    <a:pt x="1" y="5958"/>
                    <a:pt x="1" y="6164"/>
                  </a:cubicBezTo>
                  <a:cubicBezTo>
                    <a:pt x="46" y="8058"/>
                    <a:pt x="46" y="9930"/>
                    <a:pt x="115" y="11824"/>
                  </a:cubicBezTo>
                  <a:cubicBezTo>
                    <a:pt x="115" y="11938"/>
                    <a:pt x="183" y="12075"/>
                    <a:pt x="297" y="12144"/>
                  </a:cubicBezTo>
                  <a:cubicBezTo>
                    <a:pt x="356" y="12177"/>
                    <a:pt x="418" y="12192"/>
                    <a:pt x="478" y="12192"/>
                  </a:cubicBezTo>
                  <a:cubicBezTo>
                    <a:pt x="582" y="12192"/>
                    <a:pt x="682" y="12147"/>
                    <a:pt x="754" y="12075"/>
                  </a:cubicBezTo>
                  <a:cubicBezTo>
                    <a:pt x="3128" y="9838"/>
                    <a:pt x="5524" y="7647"/>
                    <a:pt x="8081" y="5661"/>
                  </a:cubicBezTo>
                  <a:cubicBezTo>
                    <a:pt x="8104" y="5661"/>
                    <a:pt x="8126" y="5639"/>
                    <a:pt x="8149" y="5616"/>
                  </a:cubicBezTo>
                  <a:cubicBezTo>
                    <a:pt x="10614" y="3721"/>
                    <a:pt x="13239" y="2032"/>
                    <a:pt x="16047" y="708"/>
                  </a:cubicBezTo>
                  <a:cubicBezTo>
                    <a:pt x="16229" y="617"/>
                    <a:pt x="16275" y="343"/>
                    <a:pt x="16184" y="183"/>
                  </a:cubicBezTo>
                  <a:cubicBezTo>
                    <a:pt x="16138" y="92"/>
                    <a:pt x="16047" y="24"/>
                    <a:pt x="15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2576859" y="3735778"/>
              <a:ext cx="568892" cy="375348"/>
            </a:xfrm>
            <a:custGeom>
              <a:rect b="b" l="l" r="r" t="t"/>
              <a:pathLst>
                <a:path extrusionOk="0" h="9654" w="14632">
                  <a:moveTo>
                    <a:pt x="344" y="777"/>
                  </a:moveTo>
                  <a:cubicBezTo>
                    <a:pt x="361" y="790"/>
                    <a:pt x="381" y="800"/>
                    <a:pt x="411" y="800"/>
                  </a:cubicBezTo>
                  <a:cubicBezTo>
                    <a:pt x="388" y="788"/>
                    <a:pt x="364" y="782"/>
                    <a:pt x="344" y="777"/>
                  </a:cubicBezTo>
                  <a:close/>
                  <a:moveTo>
                    <a:pt x="388" y="1"/>
                  </a:moveTo>
                  <a:cubicBezTo>
                    <a:pt x="320" y="1"/>
                    <a:pt x="251" y="24"/>
                    <a:pt x="206" y="69"/>
                  </a:cubicBezTo>
                  <a:cubicBezTo>
                    <a:pt x="115" y="115"/>
                    <a:pt x="46" y="184"/>
                    <a:pt x="23" y="275"/>
                  </a:cubicBezTo>
                  <a:cubicBezTo>
                    <a:pt x="0" y="389"/>
                    <a:pt x="0" y="480"/>
                    <a:pt x="69" y="572"/>
                  </a:cubicBezTo>
                  <a:cubicBezTo>
                    <a:pt x="115" y="663"/>
                    <a:pt x="183" y="709"/>
                    <a:pt x="297" y="754"/>
                  </a:cubicBezTo>
                  <a:cubicBezTo>
                    <a:pt x="308" y="765"/>
                    <a:pt x="325" y="771"/>
                    <a:pt x="344" y="777"/>
                  </a:cubicBezTo>
                  <a:lnTo>
                    <a:pt x="344" y="777"/>
                  </a:lnTo>
                  <a:cubicBezTo>
                    <a:pt x="335" y="770"/>
                    <a:pt x="328" y="762"/>
                    <a:pt x="320" y="754"/>
                  </a:cubicBezTo>
                  <a:lnTo>
                    <a:pt x="320" y="754"/>
                  </a:lnTo>
                  <a:cubicBezTo>
                    <a:pt x="2397" y="1644"/>
                    <a:pt x="4314" y="2854"/>
                    <a:pt x="6186" y="4109"/>
                  </a:cubicBezTo>
                  <a:cubicBezTo>
                    <a:pt x="7122" y="4749"/>
                    <a:pt x="8081" y="5411"/>
                    <a:pt x="9016" y="6072"/>
                  </a:cubicBezTo>
                  <a:cubicBezTo>
                    <a:pt x="9473" y="6369"/>
                    <a:pt x="9929" y="6689"/>
                    <a:pt x="10386" y="6985"/>
                  </a:cubicBezTo>
                  <a:cubicBezTo>
                    <a:pt x="10797" y="7259"/>
                    <a:pt x="11253" y="7533"/>
                    <a:pt x="11687" y="7784"/>
                  </a:cubicBezTo>
                  <a:cubicBezTo>
                    <a:pt x="12166" y="8081"/>
                    <a:pt x="12646" y="8378"/>
                    <a:pt x="13102" y="8720"/>
                  </a:cubicBezTo>
                  <a:cubicBezTo>
                    <a:pt x="13422" y="8971"/>
                    <a:pt x="13718" y="9245"/>
                    <a:pt x="13969" y="9542"/>
                  </a:cubicBezTo>
                  <a:cubicBezTo>
                    <a:pt x="14035" y="9619"/>
                    <a:pt x="14133" y="9653"/>
                    <a:pt x="14232" y="9653"/>
                  </a:cubicBezTo>
                  <a:cubicBezTo>
                    <a:pt x="14338" y="9653"/>
                    <a:pt x="14446" y="9613"/>
                    <a:pt x="14517" y="9542"/>
                  </a:cubicBezTo>
                  <a:cubicBezTo>
                    <a:pt x="14586" y="9473"/>
                    <a:pt x="14631" y="9382"/>
                    <a:pt x="14631" y="9291"/>
                  </a:cubicBezTo>
                  <a:cubicBezTo>
                    <a:pt x="14631" y="9177"/>
                    <a:pt x="14586" y="9085"/>
                    <a:pt x="14517" y="9017"/>
                  </a:cubicBezTo>
                  <a:cubicBezTo>
                    <a:pt x="13833" y="8218"/>
                    <a:pt x="12942" y="7670"/>
                    <a:pt x="12075" y="7145"/>
                  </a:cubicBezTo>
                  <a:cubicBezTo>
                    <a:pt x="11618" y="6871"/>
                    <a:pt x="11185" y="6597"/>
                    <a:pt x="10774" y="6324"/>
                  </a:cubicBezTo>
                  <a:cubicBezTo>
                    <a:pt x="10295" y="6027"/>
                    <a:pt x="9861" y="5707"/>
                    <a:pt x="9404" y="5411"/>
                  </a:cubicBezTo>
                  <a:cubicBezTo>
                    <a:pt x="7510" y="4109"/>
                    <a:pt x="5638" y="2763"/>
                    <a:pt x="3652" y="1599"/>
                  </a:cubicBezTo>
                  <a:cubicBezTo>
                    <a:pt x="2625" y="1005"/>
                    <a:pt x="1575" y="480"/>
                    <a:pt x="480" y="24"/>
                  </a:cubicBezTo>
                  <a:cubicBezTo>
                    <a:pt x="457" y="1"/>
                    <a:pt x="434"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1618431" y="4412906"/>
              <a:ext cx="539577" cy="164229"/>
            </a:xfrm>
            <a:custGeom>
              <a:rect b="b" l="l" r="r" t="t"/>
              <a:pathLst>
                <a:path extrusionOk="0" h="4224" w="13878">
                  <a:moveTo>
                    <a:pt x="7601" y="3470"/>
                  </a:moveTo>
                  <a:cubicBezTo>
                    <a:pt x="7584" y="3470"/>
                    <a:pt x="7567" y="3470"/>
                    <a:pt x="7551" y="3479"/>
                  </a:cubicBezTo>
                  <a:lnTo>
                    <a:pt x="7551" y="3479"/>
                  </a:lnTo>
                  <a:cubicBezTo>
                    <a:pt x="7567" y="3476"/>
                    <a:pt x="7584" y="3473"/>
                    <a:pt x="7601" y="3470"/>
                  </a:cubicBezTo>
                  <a:close/>
                  <a:moveTo>
                    <a:pt x="6574" y="1"/>
                  </a:moveTo>
                  <a:cubicBezTo>
                    <a:pt x="6551" y="1"/>
                    <a:pt x="6528" y="23"/>
                    <a:pt x="6482" y="23"/>
                  </a:cubicBezTo>
                  <a:cubicBezTo>
                    <a:pt x="4337" y="1005"/>
                    <a:pt x="2283" y="2192"/>
                    <a:pt x="160" y="3196"/>
                  </a:cubicBezTo>
                  <a:cubicBezTo>
                    <a:pt x="91" y="3242"/>
                    <a:pt x="46" y="3310"/>
                    <a:pt x="23" y="3379"/>
                  </a:cubicBezTo>
                  <a:cubicBezTo>
                    <a:pt x="0" y="3447"/>
                    <a:pt x="23" y="3539"/>
                    <a:pt x="69" y="3607"/>
                  </a:cubicBezTo>
                  <a:cubicBezTo>
                    <a:pt x="114" y="3653"/>
                    <a:pt x="183" y="3698"/>
                    <a:pt x="251" y="3721"/>
                  </a:cubicBezTo>
                  <a:cubicBezTo>
                    <a:pt x="269" y="3727"/>
                    <a:pt x="288" y="3730"/>
                    <a:pt x="306" y="3730"/>
                  </a:cubicBezTo>
                  <a:cubicBezTo>
                    <a:pt x="356" y="3730"/>
                    <a:pt x="406" y="3709"/>
                    <a:pt x="457" y="3675"/>
                  </a:cubicBezTo>
                  <a:cubicBezTo>
                    <a:pt x="2382" y="2769"/>
                    <a:pt x="4218" y="1728"/>
                    <a:pt x="6143" y="820"/>
                  </a:cubicBezTo>
                  <a:lnTo>
                    <a:pt x="6143" y="820"/>
                  </a:lnTo>
                  <a:cubicBezTo>
                    <a:pt x="6142" y="821"/>
                    <a:pt x="6141" y="821"/>
                    <a:pt x="6140" y="822"/>
                  </a:cubicBezTo>
                  <a:cubicBezTo>
                    <a:pt x="6141" y="821"/>
                    <a:pt x="6142" y="821"/>
                    <a:pt x="6143" y="820"/>
                  </a:cubicBezTo>
                  <a:lnTo>
                    <a:pt x="6143" y="820"/>
                  </a:lnTo>
                  <a:cubicBezTo>
                    <a:pt x="6157" y="813"/>
                    <a:pt x="6171" y="806"/>
                    <a:pt x="6186" y="799"/>
                  </a:cubicBezTo>
                  <a:lnTo>
                    <a:pt x="6186" y="799"/>
                  </a:lnTo>
                  <a:cubicBezTo>
                    <a:pt x="5980" y="1827"/>
                    <a:pt x="5706" y="2854"/>
                    <a:pt x="5432" y="3881"/>
                  </a:cubicBezTo>
                  <a:cubicBezTo>
                    <a:pt x="5387" y="4064"/>
                    <a:pt x="5547" y="4223"/>
                    <a:pt x="5729" y="4223"/>
                  </a:cubicBezTo>
                  <a:cubicBezTo>
                    <a:pt x="7053" y="4223"/>
                    <a:pt x="8377" y="3927"/>
                    <a:pt x="9678" y="3584"/>
                  </a:cubicBezTo>
                  <a:cubicBezTo>
                    <a:pt x="10956" y="3242"/>
                    <a:pt x="12234" y="2854"/>
                    <a:pt x="13558" y="2603"/>
                  </a:cubicBezTo>
                  <a:lnTo>
                    <a:pt x="13604" y="2603"/>
                  </a:lnTo>
                  <a:cubicBezTo>
                    <a:pt x="13672" y="2580"/>
                    <a:pt x="13741" y="2557"/>
                    <a:pt x="13787" y="2511"/>
                  </a:cubicBezTo>
                  <a:cubicBezTo>
                    <a:pt x="13832" y="2443"/>
                    <a:pt x="13878" y="2374"/>
                    <a:pt x="13855" y="2306"/>
                  </a:cubicBezTo>
                  <a:cubicBezTo>
                    <a:pt x="13855" y="2215"/>
                    <a:pt x="13832" y="2146"/>
                    <a:pt x="13764" y="2101"/>
                  </a:cubicBezTo>
                  <a:cubicBezTo>
                    <a:pt x="13726" y="2063"/>
                    <a:pt x="13659" y="2026"/>
                    <a:pt x="13598" y="2026"/>
                  </a:cubicBezTo>
                  <a:cubicBezTo>
                    <a:pt x="13584" y="2026"/>
                    <a:pt x="13571" y="2028"/>
                    <a:pt x="13558" y="2032"/>
                  </a:cubicBezTo>
                  <a:cubicBezTo>
                    <a:pt x="11527" y="2374"/>
                    <a:pt x="9564" y="3105"/>
                    <a:pt x="7532" y="3493"/>
                  </a:cubicBezTo>
                  <a:cubicBezTo>
                    <a:pt x="7538" y="3487"/>
                    <a:pt x="7544" y="3482"/>
                    <a:pt x="7551" y="3479"/>
                  </a:cubicBezTo>
                  <a:lnTo>
                    <a:pt x="7551" y="3479"/>
                  </a:lnTo>
                  <a:cubicBezTo>
                    <a:pt x="7065" y="3566"/>
                    <a:pt x="6580" y="3631"/>
                    <a:pt x="6094" y="3653"/>
                  </a:cubicBezTo>
                  <a:cubicBezTo>
                    <a:pt x="6368" y="2557"/>
                    <a:pt x="6665" y="1461"/>
                    <a:pt x="6848" y="366"/>
                  </a:cubicBezTo>
                  <a:cubicBezTo>
                    <a:pt x="6870" y="252"/>
                    <a:pt x="6848" y="160"/>
                    <a:pt x="6779" y="92"/>
                  </a:cubicBezTo>
                  <a:cubicBezTo>
                    <a:pt x="6711" y="46"/>
                    <a:pt x="6642" y="1"/>
                    <a:pt x="6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1887325" y="3723375"/>
              <a:ext cx="580401" cy="244166"/>
            </a:xfrm>
            <a:custGeom>
              <a:rect b="b" l="l" r="r" t="t"/>
              <a:pathLst>
                <a:path extrusionOk="0" h="6280" w="14928">
                  <a:moveTo>
                    <a:pt x="11481" y="0"/>
                  </a:moveTo>
                  <a:cubicBezTo>
                    <a:pt x="11253" y="0"/>
                    <a:pt x="11025" y="23"/>
                    <a:pt x="10819" y="46"/>
                  </a:cubicBezTo>
                  <a:cubicBezTo>
                    <a:pt x="10272" y="92"/>
                    <a:pt x="9724" y="183"/>
                    <a:pt x="9176" y="297"/>
                  </a:cubicBezTo>
                  <a:cubicBezTo>
                    <a:pt x="7875" y="525"/>
                    <a:pt x="6597" y="845"/>
                    <a:pt x="5318" y="1187"/>
                  </a:cubicBezTo>
                  <a:cubicBezTo>
                    <a:pt x="4223" y="1484"/>
                    <a:pt x="3150" y="1804"/>
                    <a:pt x="2054" y="2123"/>
                  </a:cubicBezTo>
                  <a:cubicBezTo>
                    <a:pt x="1666" y="2237"/>
                    <a:pt x="1278" y="2351"/>
                    <a:pt x="890" y="2466"/>
                  </a:cubicBezTo>
                  <a:cubicBezTo>
                    <a:pt x="685" y="2534"/>
                    <a:pt x="457" y="2580"/>
                    <a:pt x="251" y="2648"/>
                  </a:cubicBezTo>
                  <a:cubicBezTo>
                    <a:pt x="91" y="2694"/>
                    <a:pt x="0" y="2854"/>
                    <a:pt x="46" y="3013"/>
                  </a:cubicBezTo>
                  <a:cubicBezTo>
                    <a:pt x="106" y="3133"/>
                    <a:pt x="218" y="3200"/>
                    <a:pt x="351" y="3200"/>
                  </a:cubicBezTo>
                  <a:cubicBezTo>
                    <a:pt x="371" y="3200"/>
                    <a:pt x="391" y="3199"/>
                    <a:pt x="411" y="3196"/>
                  </a:cubicBezTo>
                  <a:cubicBezTo>
                    <a:pt x="662" y="3127"/>
                    <a:pt x="913" y="3059"/>
                    <a:pt x="1141" y="2968"/>
                  </a:cubicBezTo>
                  <a:cubicBezTo>
                    <a:pt x="1598" y="2854"/>
                    <a:pt x="2032" y="2717"/>
                    <a:pt x="2465" y="2580"/>
                  </a:cubicBezTo>
                  <a:cubicBezTo>
                    <a:pt x="3675" y="2237"/>
                    <a:pt x="4908" y="1895"/>
                    <a:pt x="6117" y="1575"/>
                  </a:cubicBezTo>
                  <a:cubicBezTo>
                    <a:pt x="7259" y="1279"/>
                    <a:pt x="8400" y="1005"/>
                    <a:pt x="9564" y="799"/>
                  </a:cubicBezTo>
                  <a:lnTo>
                    <a:pt x="9518" y="799"/>
                  </a:lnTo>
                  <a:cubicBezTo>
                    <a:pt x="9929" y="731"/>
                    <a:pt x="10363" y="662"/>
                    <a:pt x="10797" y="617"/>
                  </a:cubicBezTo>
                  <a:cubicBezTo>
                    <a:pt x="11022" y="601"/>
                    <a:pt x="11248" y="584"/>
                    <a:pt x="11474" y="584"/>
                  </a:cubicBezTo>
                  <a:cubicBezTo>
                    <a:pt x="11568" y="584"/>
                    <a:pt x="11662" y="587"/>
                    <a:pt x="11755" y="594"/>
                  </a:cubicBezTo>
                  <a:cubicBezTo>
                    <a:pt x="11869" y="594"/>
                    <a:pt x="11983" y="617"/>
                    <a:pt x="12098" y="662"/>
                  </a:cubicBezTo>
                  <a:cubicBezTo>
                    <a:pt x="12120" y="662"/>
                    <a:pt x="12166" y="685"/>
                    <a:pt x="12189" y="708"/>
                  </a:cubicBezTo>
                  <a:lnTo>
                    <a:pt x="12212" y="708"/>
                  </a:lnTo>
                  <a:cubicBezTo>
                    <a:pt x="12234" y="731"/>
                    <a:pt x="12234" y="754"/>
                    <a:pt x="12257" y="776"/>
                  </a:cubicBezTo>
                  <a:cubicBezTo>
                    <a:pt x="12257" y="799"/>
                    <a:pt x="12280" y="845"/>
                    <a:pt x="12280" y="891"/>
                  </a:cubicBezTo>
                  <a:cubicBezTo>
                    <a:pt x="12303" y="982"/>
                    <a:pt x="12303" y="1073"/>
                    <a:pt x="12303" y="1164"/>
                  </a:cubicBezTo>
                  <a:cubicBezTo>
                    <a:pt x="12260" y="1486"/>
                    <a:pt x="12177" y="1787"/>
                    <a:pt x="12073" y="2087"/>
                  </a:cubicBezTo>
                  <a:lnTo>
                    <a:pt x="12073" y="2087"/>
                  </a:lnTo>
                  <a:cubicBezTo>
                    <a:pt x="12075" y="2075"/>
                    <a:pt x="12075" y="2065"/>
                    <a:pt x="12075" y="2055"/>
                  </a:cubicBezTo>
                  <a:lnTo>
                    <a:pt x="12075" y="2055"/>
                  </a:lnTo>
                  <a:cubicBezTo>
                    <a:pt x="11824" y="2808"/>
                    <a:pt x="11481" y="3515"/>
                    <a:pt x="11139" y="4223"/>
                  </a:cubicBezTo>
                  <a:cubicBezTo>
                    <a:pt x="10979" y="4543"/>
                    <a:pt x="10819" y="4862"/>
                    <a:pt x="10682" y="5182"/>
                  </a:cubicBezTo>
                  <a:cubicBezTo>
                    <a:pt x="10568" y="5433"/>
                    <a:pt x="10454" y="5684"/>
                    <a:pt x="10386" y="5935"/>
                  </a:cubicBezTo>
                  <a:cubicBezTo>
                    <a:pt x="10343" y="6107"/>
                    <a:pt x="10482" y="6279"/>
                    <a:pt x="10651" y="6279"/>
                  </a:cubicBezTo>
                  <a:cubicBezTo>
                    <a:pt x="10662" y="6279"/>
                    <a:pt x="10672" y="6279"/>
                    <a:pt x="10682" y="6277"/>
                  </a:cubicBezTo>
                  <a:cubicBezTo>
                    <a:pt x="11824" y="6186"/>
                    <a:pt x="12942" y="5912"/>
                    <a:pt x="14083" y="5707"/>
                  </a:cubicBezTo>
                  <a:lnTo>
                    <a:pt x="14061" y="5707"/>
                  </a:lnTo>
                  <a:cubicBezTo>
                    <a:pt x="14266" y="5661"/>
                    <a:pt x="14449" y="5638"/>
                    <a:pt x="14631" y="5615"/>
                  </a:cubicBezTo>
                  <a:cubicBezTo>
                    <a:pt x="14722" y="5593"/>
                    <a:pt x="14791" y="5570"/>
                    <a:pt x="14837" y="5524"/>
                  </a:cubicBezTo>
                  <a:cubicBezTo>
                    <a:pt x="14882" y="5456"/>
                    <a:pt x="14928" y="5387"/>
                    <a:pt x="14905" y="5319"/>
                  </a:cubicBezTo>
                  <a:cubicBezTo>
                    <a:pt x="14905" y="5227"/>
                    <a:pt x="14882" y="5159"/>
                    <a:pt x="14814" y="5113"/>
                  </a:cubicBezTo>
                  <a:cubicBezTo>
                    <a:pt x="14776" y="5076"/>
                    <a:pt x="14709" y="5039"/>
                    <a:pt x="14648" y="5039"/>
                  </a:cubicBezTo>
                  <a:cubicBezTo>
                    <a:pt x="14634" y="5039"/>
                    <a:pt x="14621" y="5041"/>
                    <a:pt x="14608" y="5045"/>
                  </a:cubicBezTo>
                  <a:cubicBezTo>
                    <a:pt x="13741" y="5159"/>
                    <a:pt x="12896" y="5364"/>
                    <a:pt x="12029" y="5524"/>
                  </a:cubicBezTo>
                  <a:cubicBezTo>
                    <a:pt x="11710" y="5593"/>
                    <a:pt x="11390" y="5638"/>
                    <a:pt x="11093" y="5661"/>
                  </a:cubicBezTo>
                  <a:cubicBezTo>
                    <a:pt x="11162" y="5501"/>
                    <a:pt x="11230" y="5364"/>
                    <a:pt x="11299" y="5205"/>
                  </a:cubicBezTo>
                  <a:cubicBezTo>
                    <a:pt x="11436" y="4885"/>
                    <a:pt x="11595" y="4588"/>
                    <a:pt x="11732" y="4269"/>
                  </a:cubicBezTo>
                  <a:cubicBezTo>
                    <a:pt x="12075" y="3607"/>
                    <a:pt x="12394" y="2922"/>
                    <a:pt x="12623" y="2214"/>
                  </a:cubicBezTo>
                  <a:cubicBezTo>
                    <a:pt x="12737" y="1918"/>
                    <a:pt x="12805" y="1644"/>
                    <a:pt x="12851" y="1324"/>
                  </a:cubicBezTo>
                  <a:cubicBezTo>
                    <a:pt x="12874" y="1096"/>
                    <a:pt x="12874" y="822"/>
                    <a:pt x="12782" y="571"/>
                  </a:cubicBezTo>
                  <a:cubicBezTo>
                    <a:pt x="12737" y="480"/>
                    <a:pt x="12691" y="388"/>
                    <a:pt x="12623" y="297"/>
                  </a:cubicBezTo>
                  <a:cubicBezTo>
                    <a:pt x="12577" y="251"/>
                    <a:pt x="12508" y="206"/>
                    <a:pt x="12440" y="183"/>
                  </a:cubicBezTo>
                  <a:cubicBezTo>
                    <a:pt x="12326" y="115"/>
                    <a:pt x="12166" y="69"/>
                    <a:pt x="12029" y="46"/>
                  </a:cubicBezTo>
                  <a:cubicBezTo>
                    <a:pt x="11846" y="23"/>
                    <a:pt x="11664" y="0"/>
                    <a:pt x="114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 name="Google Shape;2396;p51"/>
          <p:cNvGrpSpPr/>
          <p:nvPr/>
        </p:nvGrpSpPr>
        <p:grpSpPr>
          <a:xfrm>
            <a:off x="7508585" y="2861383"/>
            <a:ext cx="493017" cy="463447"/>
            <a:chOff x="849741" y="1959307"/>
            <a:chExt cx="399398" cy="375443"/>
          </a:xfrm>
        </p:grpSpPr>
        <p:sp>
          <p:nvSpPr>
            <p:cNvPr id="2397" name="Google Shape;2397;p5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51"/>
          <p:cNvGrpSpPr/>
          <p:nvPr/>
        </p:nvGrpSpPr>
        <p:grpSpPr>
          <a:xfrm>
            <a:off x="7543227" y="2077012"/>
            <a:ext cx="423732" cy="422788"/>
            <a:chOff x="1745217" y="1515471"/>
            <a:chExt cx="343269" cy="342505"/>
          </a:xfrm>
        </p:grpSpPr>
        <p:sp>
          <p:nvSpPr>
            <p:cNvPr id="2400" name="Google Shape;2400;p5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4" name="Google Shape;2404;p51"/>
          <p:cNvSpPr/>
          <p:nvPr/>
        </p:nvSpPr>
        <p:spPr>
          <a:xfrm>
            <a:off x="7540884" y="3677279"/>
            <a:ext cx="428419" cy="441041"/>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8" name="Shape 2408"/>
        <p:cNvGrpSpPr/>
        <p:nvPr/>
      </p:nvGrpSpPr>
      <p:grpSpPr>
        <a:xfrm>
          <a:off x="0" y="0"/>
          <a:ext cx="0" cy="0"/>
          <a:chOff x="0" y="0"/>
          <a:chExt cx="0" cy="0"/>
        </a:xfrm>
      </p:grpSpPr>
      <p:sp>
        <p:nvSpPr>
          <p:cNvPr id="2409" name="Google Shape;2409;p52"/>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Uses and customs</a:t>
            </a:r>
            <a:endParaRPr/>
          </a:p>
        </p:txBody>
      </p:sp>
      <p:grpSp>
        <p:nvGrpSpPr>
          <p:cNvPr id="2410" name="Google Shape;2410;p52"/>
          <p:cNvGrpSpPr/>
          <p:nvPr/>
        </p:nvGrpSpPr>
        <p:grpSpPr>
          <a:xfrm>
            <a:off x="932943" y="1846853"/>
            <a:ext cx="4590711" cy="2445639"/>
            <a:chOff x="233350" y="949250"/>
            <a:chExt cx="7137300" cy="3802300"/>
          </a:xfrm>
        </p:grpSpPr>
        <p:sp>
          <p:nvSpPr>
            <p:cNvPr id="2411" name="Google Shape;2411;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2" name="Google Shape;2462;p52"/>
          <p:cNvSpPr txBox="1"/>
          <p:nvPr/>
        </p:nvSpPr>
        <p:spPr>
          <a:xfrm>
            <a:off x="6599450" y="1957450"/>
            <a:ext cx="1611600" cy="402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Jua"/>
                <a:ea typeface="Jua"/>
                <a:cs typeface="Jua"/>
                <a:sym typeface="Jua"/>
              </a:rPr>
              <a:t>Mars</a:t>
            </a:r>
            <a:endParaRPr sz="2200">
              <a:solidFill>
                <a:schemeClr val="dk1"/>
              </a:solidFill>
              <a:latin typeface="Jua"/>
              <a:ea typeface="Jua"/>
              <a:cs typeface="Jua"/>
              <a:sym typeface="Jua"/>
            </a:endParaRPr>
          </a:p>
        </p:txBody>
      </p:sp>
      <p:sp>
        <p:nvSpPr>
          <p:cNvPr id="2463" name="Google Shape;2463;p52"/>
          <p:cNvSpPr txBox="1"/>
          <p:nvPr/>
        </p:nvSpPr>
        <p:spPr>
          <a:xfrm>
            <a:off x="6599450" y="2215824"/>
            <a:ext cx="1611600" cy="58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Mars is actually a very cold place</a:t>
            </a:r>
            <a:endParaRPr>
              <a:solidFill>
                <a:schemeClr val="dk1"/>
              </a:solidFill>
              <a:latin typeface="Nunito"/>
              <a:ea typeface="Nunito"/>
              <a:cs typeface="Nunito"/>
              <a:sym typeface="Nunito"/>
            </a:endParaRPr>
          </a:p>
        </p:txBody>
      </p:sp>
      <p:sp>
        <p:nvSpPr>
          <p:cNvPr id="2464" name="Google Shape;2464;p52"/>
          <p:cNvSpPr txBox="1"/>
          <p:nvPr/>
        </p:nvSpPr>
        <p:spPr>
          <a:xfrm>
            <a:off x="6599450" y="3339401"/>
            <a:ext cx="1611600" cy="402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Jua"/>
                <a:ea typeface="Jua"/>
                <a:cs typeface="Jua"/>
                <a:sym typeface="Jua"/>
              </a:rPr>
              <a:t>Venus</a:t>
            </a:r>
            <a:endParaRPr sz="2200">
              <a:solidFill>
                <a:schemeClr val="dk1"/>
              </a:solidFill>
              <a:latin typeface="Jua"/>
              <a:ea typeface="Jua"/>
              <a:cs typeface="Jua"/>
              <a:sym typeface="Jua"/>
            </a:endParaRPr>
          </a:p>
        </p:txBody>
      </p:sp>
      <p:sp>
        <p:nvSpPr>
          <p:cNvPr id="2465" name="Google Shape;2465;p52"/>
          <p:cNvSpPr txBox="1"/>
          <p:nvPr/>
        </p:nvSpPr>
        <p:spPr>
          <a:xfrm>
            <a:off x="6599450" y="3597775"/>
            <a:ext cx="1611600" cy="58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Venus is a very hot planet</a:t>
            </a:r>
            <a:endParaRPr>
              <a:solidFill>
                <a:schemeClr val="dk1"/>
              </a:solidFill>
              <a:latin typeface="Nunito"/>
              <a:ea typeface="Nunito"/>
              <a:cs typeface="Nunito"/>
              <a:sym typeface="Nunito"/>
            </a:endParaRPr>
          </a:p>
        </p:txBody>
      </p:sp>
      <p:sp>
        <p:nvSpPr>
          <p:cNvPr id="2466" name="Google Shape;2466;p52"/>
          <p:cNvSpPr/>
          <p:nvPr/>
        </p:nvSpPr>
        <p:spPr>
          <a:xfrm flipH="1">
            <a:off x="5688725" y="1976977"/>
            <a:ext cx="795900" cy="7203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20%</a:t>
            </a:r>
            <a:endParaRPr sz="2200">
              <a:solidFill>
                <a:schemeClr val="dk1"/>
              </a:solidFill>
              <a:latin typeface="Jua"/>
              <a:ea typeface="Jua"/>
              <a:cs typeface="Jua"/>
              <a:sym typeface="Jua"/>
            </a:endParaRPr>
          </a:p>
        </p:txBody>
      </p:sp>
      <p:sp>
        <p:nvSpPr>
          <p:cNvPr id="2467" name="Google Shape;2467;p52"/>
          <p:cNvSpPr/>
          <p:nvPr/>
        </p:nvSpPr>
        <p:spPr>
          <a:xfrm flipH="1">
            <a:off x="5688725" y="3340752"/>
            <a:ext cx="795900" cy="7203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80%</a:t>
            </a:r>
            <a:endParaRPr sz="2200">
              <a:solidFill>
                <a:schemeClr val="dk1"/>
              </a:solidFill>
              <a:latin typeface="Jua"/>
              <a:ea typeface="Jua"/>
              <a:cs typeface="Jua"/>
              <a:sym typeface="Jua"/>
            </a:endParaRPr>
          </a:p>
        </p:txBody>
      </p:sp>
      <p:grpSp>
        <p:nvGrpSpPr>
          <p:cNvPr id="2468" name="Google Shape;2468;p52"/>
          <p:cNvGrpSpPr/>
          <p:nvPr/>
        </p:nvGrpSpPr>
        <p:grpSpPr>
          <a:xfrm>
            <a:off x="4056368" y="1957438"/>
            <a:ext cx="633900" cy="572700"/>
            <a:chOff x="4056368" y="1957438"/>
            <a:chExt cx="633900" cy="572700"/>
          </a:xfrm>
        </p:grpSpPr>
        <p:sp>
          <p:nvSpPr>
            <p:cNvPr id="2469" name="Google Shape;2469;p52"/>
            <p:cNvSpPr/>
            <p:nvPr/>
          </p:nvSpPr>
          <p:spPr>
            <a:xfrm flipH="1">
              <a:off x="4056368" y="1957438"/>
              <a:ext cx="633900" cy="5727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52"/>
            <p:cNvGrpSpPr/>
            <p:nvPr/>
          </p:nvGrpSpPr>
          <p:grpSpPr>
            <a:xfrm>
              <a:off x="4158231" y="2078927"/>
              <a:ext cx="430198" cy="329739"/>
              <a:chOff x="2567841" y="1994124"/>
              <a:chExt cx="399812" cy="306477"/>
            </a:xfrm>
          </p:grpSpPr>
          <p:sp>
            <p:nvSpPr>
              <p:cNvPr id="2471" name="Google Shape;2471;p5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4" name="Google Shape;2474;p52"/>
          <p:cNvGrpSpPr/>
          <p:nvPr/>
        </p:nvGrpSpPr>
        <p:grpSpPr>
          <a:xfrm>
            <a:off x="1357668" y="1957438"/>
            <a:ext cx="633900" cy="572700"/>
            <a:chOff x="1357668" y="1957438"/>
            <a:chExt cx="633900" cy="572700"/>
          </a:xfrm>
        </p:grpSpPr>
        <p:sp>
          <p:nvSpPr>
            <p:cNvPr id="2475" name="Google Shape;2475;p52"/>
            <p:cNvSpPr/>
            <p:nvPr/>
          </p:nvSpPr>
          <p:spPr>
            <a:xfrm flipH="1">
              <a:off x="1357668" y="1957438"/>
              <a:ext cx="633900" cy="5727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6" name="Google Shape;2476;p52"/>
            <p:cNvGrpSpPr/>
            <p:nvPr/>
          </p:nvGrpSpPr>
          <p:grpSpPr>
            <a:xfrm>
              <a:off x="1521384" y="2042810"/>
              <a:ext cx="306496" cy="401986"/>
              <a:chOff x="1805901" y="1960358"/>
              <a:chExt cx="284847" cy="373627"/>
            </a:xfrm>
          </p:grpSpPr>
          <p:sp>
            <p:nvSpPr>
              <p:cNvPr id="2477" name="Google Shape;2477;p5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9" name="Google Shape;2479;p52"/>
          <p:cNvGrpSpPr/>
          <p:nvPr/>
        </p:nvGrpSpPr>
        <p:grpSpPr>
          <a:xfrm>
            <a:off x="3108943" y="2783313"/>
            <a:ext cx="633900" cy="572700"/>
            <a:chOff x="3108943" y="2783313"/>
            <a:chExt cx="633900" cy="572700"/>
          </a:xfrm>
        </p:grpSpPr>
        <p:sp>
          <p:nvSpPr>
            <p:cNvPr id="2480" name="Google Shape;2480;p52"/>
            <p:cNvSpPr/>
            <p:nvPr/>
          </p:nvSpPr>
          <p:spPr>
            <a:xfrm flipH="1">
              <a:off x="3108943" y="2783313"/>
              <a:ext cx="633900" cy="5727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1" name="Google Shape;2481;p52"/>
            <p:cNvGrpSpPr/>
            <p:nvPr/>
          </p:nvGrpSpPr>
          <p:grpSpPr>
            <a:xfrm>
              <a:off x="3272659" y="2868685"/>
              <a:ext cx="306496" cy="401986"/>
              <a:chOff x="1805901" y="1960358"/>
              <a:chExt cx="284847" cy="373627"/>
            </a:xfrm>
          </p:grpSpPr>
          <p:sp>
            <p:nvSpPr>
              <p:cNvPr id="2482" name="Google Shape;2482;p5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4" name="Google Shape;2484;p52"/>
          <p:cNvGrpSpPr/>
          <p:nvPr/>
        </p:nvGrpSpPr>
        <p:grpSpPr>
          <a:xfrm>
            <a:off x="1673468" y="3321213"/>
            <a:ext cx="633900" cy="572700"/>
            <a:chOff x="1673468" y="3321213"/>
            <a:chExt cx="633900" cy="572700"/>
          </a:xfrm>
        </p:grpSpPr>
        <p:sp>
          <p:nvSpPr>
            <p:cNvPr id="2485" name="Google Shape;2485;p52"/>
            <p:cNvSpPr/>
            <p:nvPr/>
          </p:nvSpPr>
          <p:spPr>
            <a:xfrm flipH="1">
              <a:off x="1673468" y="3321213"/>
              <a:ext cx="633900" cy="5727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6" name="Google Shape;2486;p52"/>
            <p:cNvGrpSpPr/>
            <p:nvPr/>
          </p:nvGrpSpPr>
          <p:grpSpPr>
            <a:xfrm>
              <a:off x="1775331" y="3442702"/>
              <a:ext cx="430198" cy="329739"/>
              <a:chOff x="2567841" y="1994124"/>
              <a:chExt cx="399812" cy="306477"/>
            </a:xfrm>
          </p:grpSpPr>
          <p:sp>
            <p:nvSpPr>
              <p:cNvPr id="2487" name="Google Shape;2487;p5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3" name="Shape 2493"/>
        <p:cNvGrpSpPr/>
        <p:nvPr/>
      </p:nvGrpSpPr>
      <p:grpSpPr>
        <a:xfrm>
          <a:off x="0" y="0"/>
          <a:ext cx="0" cy="0"/>
          <a:chOff x="0" y="0"/>
          <a:chExt cx="0" cy="0"/>
        </a:xfrm>
      </p:grpSpPr>
      <p:sp>
        <p:nvSpPr>
          <p:cNvPr id="2494" name="Google Shape;2494;p53"/>
          <p:cNvSpPr txBox="1"/>
          <p:nvPr/>
        </p:nvSpPr>
        <p:spPr>
          <a:xfrm>
            <a:off x="4173052" y="3237907"/>
            <a:ext cx="1563000" cy="664800"/>
          </a:xfrm>
          <a:prstGeom prst="rect">
            <a:avLst/>
          </a:prstGeom>
          <a:solidFill>
            <a:schemeClr val="l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10%</a:t>
            </a:r>
            <a:endParaRPr sz="4500">
              <a:solidFill>
                <a:schemeClr val="dk1"/>
              </a:solidFill>
              <a:latin typeface="Jua"/>
              <a:ea typeface="Jua"/>
              <a:cs typeface="Jua"/>
              <a:sym typeface="Jua"/>
            </a:endParaRPr>
          </a:p>
        </p:txBody>
      </p:sp>
      <p:sp>
        <p:nvSpPr>
          <p:cNvPr id="2495" name="Google Shape;2495;p53"/>
          <p:cNvSpPr txBox="1"/>
          <p:nvPr/>
        </p:nvSpPr>
        <p:spPr>
          <a:xfrm>
            <a:off x="4173052" y="2318978"/>
            <a:ext cx="1563000" cy="6648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25%</a:t>
            </a:r>
            <a:endParaRPr sz="4500">
              <a:solidFill>
                <a:schemeClr val="dk1"/>
              </a:solidFill>
              <a:latin typeface="Jua"/>
              <a:ea typeface="Jua"/>
              <a:cs typeface="Jua"/>
              <a:sym typeface="Jua"/>
            </a:endParaRPr>
          </a:p>
        </p:txBody>
      </p:sp>
      <p:sp>
        <p:nvSpPr>
          <p:cNvPr id="2496" name="Google Shape;2496;p53"/>
          <p:cNvSpPr txBox="1"/>
          <p:nvPr/>
        </p:nvSpPr>
        <p:spPr>
          <a:xfrm>
            <a:off x="4173052" y="1400061"/>
            <a:ext cx="1563000" cy="6648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65%</a:t>
            </a:r>
            <a:endParaRPr sz="4500">
              <a:solidFill>
                <a:schemeClr val="dk1"/>
              </a:solidFill>
              <a:latin typeface="Jua"/>
              <a:ea typeface="Jua"/>
              <a:cs typeface="Jua"/>
              <a:sym typeface="Jua"/>
            </a:endParaRPr>
          </a:p>
        </p:txBody>
      </p:sp>
      <p:sp>
        <p:nvSpPr>
          <p:cNvPr id="2497" name="Google Shape;2497;p53"/>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Features in percentages</a:t>
            </a:r>
            <a:endParaRPr/>
          </a:p>
        </p:txBody>
      </p:sp>
      <p:sp>
        <p:nvSpPr>
          <p:cNvPr id="2498" name="Google Shape;2498;p53"/>
          <p:cNvSpPr txBox="1"/>
          <p:nvPr/>
        </p:nvSpPr>
        <p:spPr>
          <a:xfrm>
            <a:off x="5861550" y="3469010"/>
            <a:ext cx="2435400" cy="579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Despite </a:t>
            </a:r>
            <a:r>
              <a:rPr lang="en">
                <a:solidFill>
                  <a:schemeClr val="dk1"/>
                </a:solidFill>
                <a:latin typeface="Nunito"/>
                <a:ea typeface="Nunito"/>
                <a:cs typeface="Nunito"/>
                <a:sym typeface="Nunito"/>
              </a:rPr>
              <a:t>being</a:t>
            </a:r>
            <a:r>
              <a:rPr lang="en">
                <a:solidFill>
                  <a:schemeClr val="dk1"/>
                </a:solidFill>
                <a:latin typeface="Nunito"/>
                <a:ea typeface="Nunito"/>
                <a:cs typeface="Nunito"/>
                <a:sym typeface="Nunito"/>
              </a:rPr>
              <a:t> red, Mars is actually a very cold place</a:t>
            </a:r>
            <a:endParaRPr>
              <a:solidFill>
                <a:schemeClr val="dk1"/>
              </a:solidFill>
              <a:latin typeface="Nunito"/>
              <a:ea typeface="Nunito"/>
              <a:cs typeface="Nunito"/>
              <a:sym typeface="Nunito"/>
            </a:endParaRPr>
          </a:p>
        </p:txBody>
      </p:sp>
      <p:sp>
        <p:nvSpPr>
          <p:cNvPr id="2499" name="Google Shape;2499;p53"/>
          <p:cNvSpPr txBox="1"/>
          <p:nvPr/>
        </p:nvSpPr>
        <p:spPr>
          <a:xfrm>
            <a:off x="5861561" y="3189214"/>
            <a:ext cx="2435400" cy="402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Mars</a:t>
            </a:r>
            <a:endParaRPr sz="2200">
              <a:solidFill>
                <a:schemeClr val="dk1"/>
              </a:solidFill>
              <a:latin typeface="Jua"/>
              <a:ea typeface="Jua"/>
              <a:cs typeface="Jua"/>
              <a:sym typeface="Jua"/>
            </a:endParaRPr>
          </a:p>
        </p:txBody>
      </p:sp>
      <p:sp>
        <p:nvSpPr>
          <p:cNvPr id="2500" name="Google Shape;2500;p53"/>
          <p:cNvSpPr txBox="1"/>
          <p:nvPr/>
        </p:nvSpPr>
        <p:spPr>
          <a:xfrm>
            <a:off x="5861550" y="2550085"/>
            <a:ext cx="2435400" cy="579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Jupiter is the biggest planet of the Solar System</a:t>
            </a:r>
            <a:endParaRPr>
              <a:solidFill>
                <a:schemeClr val="dk1"/>
              </a:solidFill>
              <a:latin typeface="Nunito"/>
              <a:ea typeface="Nunito"/>
              <a:cs typeface="Nunito"/>
              <a:sym typeface="Nunito"/>
            </a:endParaRPr>
          </a:p>
        </p:txBody>
      </p:sp>
      <p:sp>
        <p:nvSpPr>
          <p:cNvPr id="2501" name="Google Shape;2501;p53"/>
          <p:cNvSpPr txBox="1"/>
          <p:nvPr/>
        </p:nvSpPr>
        <p:spPr>
          <a:xfrm>
            <a:off x="5861544" y="2270289"/>
            <a:ext cx="2435400" cy="402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Jupiter</a:t>
            </a:r>
            <a:endParaRPr sz="2200">
              <a:solidFill>
                <a:schemeClr val="dk1"/>
              </a:solidFill>
              <a:latin typeface="Jua"/>
              <a:ea typeface="Jua"/>
              <a:cs typeface="Jua"/>
              <a:sym typeface="Jua"/>
            </a:endParaRPr>
          </a:p>
        </p:txBody>
      </p:sp>
      <p:sp>
        <p:nvSpPr>
          <p:cNvPr id="2502" name="Google Shape;2502;p53"/>
          <p:cNvSpPr txBox="1"/>
          <p:nvPr/>
        </p:nvSpPr>
        <p:spPr>
          <a:xfrm>
            <a:off x="5861550" y="1631160"/>
            <a:ext cx="2435400" cy="579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Saturn is one of the gas giants with rings</a:t>
            </a:r>
            <a:endParaRPr>
              <a:solidFill>
                <a:schemeClr val="dk1"/>
              </a:solidFill>
              <a:latin typeface="Nunito"/>
              <a:ea typeface="Nunito"/>
              <a:cs typeface="Nunito"/>
              <a:sym typeface="Nunito"/>
            </a:endParaRPr>
          </a:p>
        </p:txBody>
      </p:sp>
      <p:sp>
        <p:nvSpPr>
          <p:cNvPr id="2503" name="Google Shape;2503;p53"/>
          <p:cNvSpPr txBox="1"/>
          <p:nvPr/>
        </p:nvSpPr>
        <p:spPr>
          <a:xfrm>
            <a:off x="5861562" y="1351364"/>
            <a:ext cx="2435400" cy="402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Saturn</a:t>
            </a:r>
            <a:endParaRPr sz="2200">
              <a:solidFill>
                <a:schemeClr val="dk1"/>
              </a:solidFill>
              <a:latin typeface="Jua"/>
              <a:ea typeface="Jua"/>
              <a:cs typeface="Jua"/>
              <a:sym typeface="Jua"/>
            </a:endParaRPr>
          </a:p>
        </p:txBody>
      </p:sp>
      <p:sp>
        <p:nvSpPr>
          <p:cNvPr id="2504" name="Google Shape;2504;p53"/>
          <p:cNvSpPr txBox="1"/>
          <p:nvPr>
            <p:ph idx="4294967295" type="subTitle"/>
          </p:nvPr>
        </p:nvSpPr>
        <p:spPr>
          <a:xfrm>
            <a:off x="4173050" y="4186175"/>
            <a:ext cx="4257600" cy="402000"/>
          </a:xfrm>
          <a:prstGeom prst="rect">
            <a:avLst/>
          </a:prstGeom>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100"/>
              <a:t>Follow the link in the graph to modify its data and then paste the new one here. </a:t>
            </a:r>
            <a:r>
              <a:rPr b="1" lang="en" sz="1100" u="sng">
                <a:hlinkClick r:id="rId3"/>
              </a:rPr>
              <a:t>For more info, click here</a:t>
            </a:r>
            <a:endParaRPr b="1" sz="1100" u="sng"/>
          </a:p>
        </p:txBody>
      </p:sp>
      <p:pic>
        <p:nvPicPr>
          <p:cNvPr id="2505" name="Google Shape;2505;p53" title="Gráfico">
            <a:hlinkClick r:id="rId4"/>
          </p:cNvPr>
          <p:cNvPicPr preferRelativeResize="0"/>
          <p:nvPr/>
        </p:nvPicPr>
        <p:blipFill>
          <a:blip r:embed="rId5">
            <a:alphaModFix/>
          </a:blip>
          <a:stretch>
            <a:fillRect/>
          </a:stretch>
        </p:blipFill>
        <p:spPr>
          <a:xfrm>
            <a:off x="978406" y="1399995"/>
            <a:ext cx="2961675" cy="3008076"/>
          </a:xfrm>
          <a:prstGeom prst="rect">
            <a:avLst/>
          </a:prstGeom>
          <a:noFill/>
          <a:ln cap="flat" cmpd="sng" w="28575">
            <a:solidFill>
              <a:schemeClr val="dk1"/>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9" name="Shape 2509"/>
        <p:cNvGrpSpPr/>
        <p:nvPr/>
      </p:nvGrpSpPr>
      <p:grpSpPr>
        <a:xfrm>
          <a:off x="0" y="0"/>
          <a:ext cx="0" cy="0"/>
          <a:chOff x="0" y="0"/>
          <a:chExt cx="0" cy="0"/>
        </a:xfrm>
      </p:grpSpPr>
      <p:sp>
        <p:nvSpPr>
          <p:cNvPr id="2510" name="Google Shape;2510;p54"/>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KWL brainstorming</a:t>
            </a:r>
            <a:endParaRPr/>
          </a:p>
        </p:txBody>
      </p:sp>
      <p:graphicFrame>
        <p:nvGraphicFramePr>
          <p:cNvPr id="2511" name="Google Shape;2511;p54"/>
          <p:cNvGraphicFramePr/>
          <p:nvPr/>
        </p:nvGraphicFramePr>
        <p:xfrm>
          <a:off x="901663" y="1548924"/>
          <a:ext cx="3000000" cy="3000000"/>
        </p:xfrm>
        <a:graphic>
          <a:graphicData uri="http://schemas.openxmlformats.org/drawingml/2006/table">
            <a:tbl>
              <a:tblPr>
                <a:noFill/>
                <a:tableStyleId>{0C08E593-AAA3-4A06-B660-8C03D7676423}</a:tableStyleId>
              </a:tblPr>
              <a:tblGrid>
                <a:gridCol w="856825"/>
                <a:gridCol w="1846825"/>
                <a:gridCol w="2694875"/>
                <a:gridCol w="1942150"/>
              </a:tblGrid>
              <a:tr h="782075">
                <a:tc>
                  <a:txBody>
                    <a:bodyPr/>
                    <a:lstStyle/>
                    <a:p>
                      <a:pPr indent="0" lvl="0" marL="0" marR="0" rtl="0" algn="ctr">
                        <a:lnSpc>
                          <a:spcPct val="100000"/>
                        </a:lnSpc>
                        <a:spcBef>
                          <a:spcPts val="0"/>
                        </a:spcBef>
                        <a:spcAft>
                          <a:spcPts val="0"/>
                        </a:spcAft>
                        <a:buNone/>
                      </a:pPr>
                      <a:r>
                        <a:t/>
                      </a:r>
                      <a:endParaRPr sz="1700">
                        <a:solidFill>
                          <a:schemeClr val="dk1"/>
                        </a:solidFill>
                        <a:latin typeface="Syne ExtraBold"/>
                        <a:ea typeface="Syne ExtraBold"/>
                        <a:cs typeface="Syne ExtraBold"/>
                        <a:sym typeface="Syne ExtraBold"/>
                      </a:endParaRPr>
                    </a:p>
                  </a:txBody>
                  <a:tcPr marT="0" marB="0"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What I know</a:t>
                      </a:r>
                      <a:endParaRPr sz="2200">
                        <a:solidFill>
                          <a:schemeClr val="dk1"/>
                        </a:solidFill>
                        <a:latin typeface="Jua"/>
                        <a:ea typeface="Jua"/>
                        <a:cs typeface="Jua"/>
                        <a:sym typeface="Jua"/>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What I want to know</a:t>
                      </a:r>
                      <a:endParaRPr sz="2200">
                        <a:solidFill>
                          <a:schemeClr val="dk1"/>
                        </a:solidFill>
                        <a:latin typeface="Jua"/>
                        <a:ea typeface="Jua"/>
                        <a:cs typeface="Jua"/>
                        <a:sym typeface="Jua"/>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What I learned</a:t>
                      </a:r>
                      <a:endParaRPr sz="2200">
                        <a:solidFill>
                          <a:schemeClr val="dk1"/>
                        </a:solidFill>
                        <a:latin typeface="Jua"/>
                        <a:ea typeface="Jua"/>
                        <a:cs typeface="Jua"/>
                        <a:sym typeface="Jua"/>
                      </a:endParaRPr>
                    </a:p>
                  </a:txBody>
                  <a:tcPr marT="0" marB="0"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638875">
                <a:tc>
                  <a:txBody>
                    <a:bodyPr/>
                    <a:lstStyle/>
                    <a:p>
                      <a:pPr indent="0" lvl="0" marL="0" rtl="0" algn="ctr">
                        <a:spcBef>
                          <a:spcPts val="0"/>
                        </a:spcBef>
                        <a:spcAft>
                          <a:spcPts val="0"/>
                        </a:spcAft>
                        <a:buNone/>
                      </a:pPr>
                      <a:r>
                        <a:rPr lang="en" sz="3000">
                          <a:solidFill>
                            <a:schemeClr val="dk1"/>
                          </a:solidFill>
                          <a:latin typeface="Jua"/>
                          <a:ea typeface="Jua"/>
                          <a:cs typeface="Jua"/>
                          <a:sym typeface="Jua"/>
                        </a:rPr>
                        <a:t>01</a:t>
                      </a:r>
                      <a:endParaRPr sz="3000">
                        <a:solidFill>
                          <a:schemeClr val="dk1"/>
                        </a:solidFill>
                        <a:latin typeface="Jua"/>
                        <a:ea typeface="Jua"/>
                        <a:cs typeface="Jua"/>
                        <a:sym typeface="Jua"/>
                      </a:endParaRPr>
                    </a:p>
                  </a:txBody>
                  <a:tcPr marT="0" marB="0"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Venus has a very beautiful name</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Jupiter is the biggest planet in the Solar System</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Saturn was named after a Roman god</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734075">
                <a:tc>
                  <a:txBody>
                    <a:bodyPr/>
                    <a:lstStyle/>
                    <a:p>
                      <a:pPr indent="0" lvl="0" marL="0" rtl="0" algn="ctr">
                        <a:spcBef>
                          <a:spcPts val="0"/>
                        </a:spcBef>
                        <a:spcAft>
                          <a:spcPts val="0"/>
                        </a:spcAft>
                        <a:buNone/>
                      </a:pPr>
                      <a:r>
                        <a:rPr lang="en" sz="3000">
                          <a:solidFill>
                            <a:schemeClr val="dk1"/>
                          </a:solidFill>
                          <a:latin typeface="Jua"/>
                          <a:ea typeface="Jua"/>
                          <a:cs typeface="Jua"/>
                          <a:sym typeface="Jua"/>
                        </a:rPr>
                        <a:t>02</a:t>
                      </a:r>
                      <a:endParaRPr sz="3000">
                        <a:solidFill>
                          <a:schemeClr val="dk1"/>
                        </a:solidFill>
                        <a:latin typeface="Jua"/>
                        <a:ea typeface="Jua"/>
                        <a:cs typeface="Jua"/>
                        <a:sym typeface="Jua"/>
                      </a:endParaRPr>
                    </a:p>
                  </a:txBody>
                  <a:tcPr marT="0" marB="0"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Jupiter is the fourth-brightest object in the night sky</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Saturn is a gas giant and has several rings</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734075">
                <a:tc>
                  <a:txBody>
                    <a:bodyPr/>
                    <a:lstStyle/>
                    <a:p>
                      <a:pPr indent="0" lvl="0" marL="0" rtl="0" algn="ctr">
                        <a:spcBef>
                          <a:spcPts val="0"/>
                        </a:spcBef>
                        <a:spcAft>
                          <a:spcPts val="0"/>
                        </a:spcAft>
                        <a:buNone/>
                      </a:pPr>
                      <a:r>
                        <a:rPr lang="en" sz="3000">
                          <a:solidFill>
                            <a:schemeClr val="dk1"/>
                          </a:solidFill>
                          <a:latin typeface="Jua"/>
                          <a:ea typeface="Jua"/>
                          <a:cs typeface="Jua"/>
                          <a:sym typeface="Jua"/>
                        </a:rPr>
                        <a:t>03</a:t>
                      </a:r>
                      <a:endParaRPr sz="3000">
                        <a:solidFill>
                          <a:schemeClr val="dk1"/>
                        </a:solidFill>
                        <a:latin typeface="Jua"/>
                        <a:ea typeface="Jua"/>
                        <a:cs typeface="Jua"/>
                        <a:sym typeface="Jua"/>
                      </a:endParaRPr>
                    </a:p>
                  </a:txBody>
                  <a:tcPr marT="0" marB="0"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Venus has extremely high temperatures</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Jupiter </a:t>
                      </a:r>
                      <a:r>
                        <a:rPr lang="en">
                          <a:solidFill>
                            <a:schemeClr val="dk1"/>
                          </a:solidFill>
                          <a:latin typeface="Nunito"/>
                          <a:ea typeface="Nunito"/>
                          <a:cs typeface="Nunito"/>
                          <a:sym typeface="Nunito"/>
                        </a:rPr>
                        <a:t>was named after the Roman god of the skies</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Nunito"/>
                          <a:ea typeface="Nunito"/>
                          <a:cs typeface="Nunito"/>
                          <a:sym typeface="Nunito"/>
                        </a:rPr>
                        <a:t>Saturn has a high number of moons</a:t>
                      </a:r>
                      <a:endParaRPr>
                        <a:solidFill>
                          <a:schemeClr val="dk1"/>
                        </a:solidFill>
                        <a:latin typeface="Nunito"/>
                        <a:ea typeface="Nunito"/>
                        <a:cs typeface="Nunito"/>
                        <a:sym typeface="Nunito"/>
                      </a:endParaRPr>
                    </a:p>
                  </a:txBody>
                  <a:tcPr marT="0" marB="0"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sp>
        <p:nvSpPr>
          <p:cNvPr id="2516" name="Google Shape;2516;p55"/>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Learning situations</a:t>
            </a:r>
            <a:endParaRPr/>
          </a:p>
        </p:txBody>
      </p:sp>
      <p:sp>
        <p:nvSpPr>
          <p:cNvPr id="2517" name="Google Shape;2517;p55"/>
          <p:cNvSpPr txBox="1"/>
          <p:nvPr/>
        </p:nvSpPr>
        <p:spPr>
          <a:xfrm>
            <a:off x="4590777" y="2597605"/>
            <a:ext cx="1906800" cy="79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Venus has extremely high temperatures</a:t>
            </a:r>
            <a:endParaRPr>
              <a:solidFill>
                <a:schemeClr val="dk1"/>
              </a:solidFill>
              <a:latin typeface="Nunito"/>
              <a:ea typeface="Nunito"/>
              <a:cs typeface="Nunito"/>
              <a:sym typeface="Nunito"/>
            </a:endParaRPr>
          </a:p>
        </p:txBody>
      </p:sp>
      <p:sp>
        <p:nvSpPr>
          <p:cNvPr id="2518" name="Google Shape;2518;p55"/>
          <p:cNvSpPr txBox="1"/>
          <p:nvPr/>
        </p:nvSpPr>
        <p:spPr>
          <a:xfrm>
            <a:off x="2769689" y="1576026"/>
            <a:ext cx="1906800" cy="79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lang="en">
                <a:solidFill>
                  <a:schemeClr val="dk1"/>
                </a:solidFill>
                <a:latin typeface="Nunito"/>
                <a:ea typeface="Nunito"/>
                <a:cs typeface="Nunito"/>
                <a:sym typeface="Nunito"/>
              </a:rPr>
              <a:t>Mars is actually a very cold place</a:t>
            </a:r>
            <a:endParaRPr>
              <a:solidFill>
                <a:schemeClr val="dk1"/>
              </a:solidFill>
              <a:latin typeface="Nunito"/>
              <a:ea typeface="Nunito"/>
              <a:cs typeface="Nunito"/>
              <a:sym typeface="Nunito"/>
            </a:endParaRPr>
          </a:p>
        </p:txBody>
      </p:sp>
      <p:sp>
        <p:nvSpPr>
          <p:cNvPr id="2519" name="Google Shape;2519;p55"/>
          <p:cNvSpPr txBox="1"/>
          <p:nvPr/>
        </p:nvSpPr>
        <p:spPr>
          <a:xfrm>
            <a:off x="2769689" y="3619325"/>
            <a:ext cx="1906800" cy="79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Mercury is a very small planet</a:t>
            </a:r>
            <a:endParaRPr>
              <a:solidFill>
                <a:schemeClr val="dk1"/>
              </a:solidFill>
              <a:latin typeface="Nunito"/>
              <a:ea typeface="Nunito"/>
              <a:cs typeface="Nunito"/>
              <a:sym typeface="Nunito"/>
            </a:endParaRPr>
          </a:p>
        </p:txBody>
      </p:sp>
      <p:sp>
        <p:nvSpPr>
          <p:cNvPr id="2520" name="Google Shape;2520;p55"/>
          <p:cNvSpPr txBox="1"/>
          <p:nvPr/>
        </p:nvSpPr>
        <p:spPr>
          <a:xfrm>
            <a:off x="948625" y="2597605"/>
            <a:ext cx="1906800" cy="794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Nunito"/>
                <a:ea typeface="Nunito"/>
                <a:cs typeface="Nunito"/>
                <a:sym typeface="Nunito"/>
              </a:rPr>
              <a:t>Saturn is a gas giant with several rings</a:t>
            </a:r>
            <a:endParaRPr>
              <a:solidFill>
                <a:schemeClr val="dk1"/>
              </a:solidFill>
              <a:latin typeface="Nunito"/>
              <a:ea typeface="Nunito"/>
              <a:cs typeface="Nunito"/>
              <a:sym typeface="Nunito"/>
            </a:endParaRPr>
          </a:p>
        </p:txBody>
      </p:sp>
      <p:sp>
        <p:nvSpPr>
          <p:cNvPr id="2521" name="Google Shape;2521;p55"/>
          <p:cNvSpPr txBox="1"/>
          <p:nvPr/>
        </p:nvSpPr>
        <p:spPr>
          <a:xfrm>
            <a:off x="1317633" y="1576025"/>
            <a:ext cx="1168800" cy="7947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522" name="Google Shape;2522;p55"/>
          <p:cNvSpPr txBox="1"/>
          <p:nvPr/>
        </p:nvSpPr>
        <p:spPr>
          <a:xfrm>
            <a:off x="4959745" y="1576025"/>
            <a:ext cx="1168800" cy="7947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523" name="Google Shape;2523;p55"/>
          <p:cNvSpPr txBox="1"/>
          <p:nvPr/>
        </p:nvSpPr>
        <p:spPr>
          <a:xfrm>
            <a:off x="1317633" y="3619324"/>
            <a:ext cx="1168800" cy="7947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4th</a:t>
            </a:r>
            <a:endParaRPr sz="4500">
              <a:solidFill>
                <a:schemeClr val="dk1"/>
              </a:solidFill>
              <a:latin typeface="Jua"/>
              <a:ea typeface="Jua"/>
              <a:cs typeface="Jua"/>
              <a:sym typeface="Jua"/>
            </a:endParaRPr>
          </a:p>
        </p:txBody>
      </p:sp>
      <p:sp>
        <p:nvSpPr>
          <p:cNvPr id="2524" name="Google Shape;2524;p55"/>
          <p:cNvSpPr txBox="1"/>
          <p:nvPr/>
        </p:nvSpPr>
        <p:spPr>
          <a:xfrm>
            <a:off x="4959745" y="3619324"/>
            <a:ext cx="1168800" cy="794700"/>
          </a:xfrm>
          <a:prstGeom prst="rect">
            <a:avLst/>
          </a:prstGeom>
          <a:solidFill>
            <a:schemeClr val="accent1"/>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cxnSp>
        <p:nvCxnSpPr>
          <p:cNvPr id="2525" name="Google Shape;2525;p55"/>
          <p:cNvCxnSpPr>
            <a:stCxn id="2523" idx="0"/>
            <a:endCxn id="2520" idx="2"/>
          </p:cNvCxnSpPr>
          <p:nvPr/>
        </p:nvCxnSpPr>
        <p:spPr>
          <a:xfrm rot="10800000">
            <a:off x="1902033" y="3392224"/>
            <a:ext cx="0" cy="227100"/>
          </a:xfrm>
          <a:prstGeom prst="straightConnector1">
            <a:avLst/>
          </a:prstGeom>
          <a:noFill/>
          <a:ln cap="flat" cmpd="sng" w="28575">
            <a:solidFill>
              <a:schemeClr val="dk1"/>
            </a:solidFill>
            <a:prstDash val="solid"/>
            <a:round/>
            <a:headEnd len="med" w="med" type="none"/>
            <a:tailEnd len="med" w="med" type="triangle"/>
          </a:ln>
        </p:spPr>
      </p:cxnSp>
      <p:cxnSp>
        <p:nvCxnSpPr>
          <p:cNvPr id="2526" name="Google Shape;2526;p55"/>
          <p:cNvCxnSpPr>
            <a:stCxn id="2520" idx="0"/>
            <a:endCxn id="2521" idx="2"/>
          </p:cNvCxnSpPr>
          <p:nvPr/>
        </p:nvCxnSpPr>
        <p:spPr>
          <a:xfrm rot="10800000">
            <a:off x="1902025" y="2370805"/>
            <a:ext cx="0" cy="226800"/>
          </a:xfrm>
          <a:prstGeom prst="straightConnector1">
            <a:avLst/>
          </a:prstGeom>
          <a:noFill/>
          <a:ln cap="flat" cmpd="sng" w="28575">
            <a:solidFill>
              <a:schemeClr val="dk1"/>
            </a:solidFill>
            <a:prstDash val="solid"/>
            <a:round/>
            <a:headEnd len="med" w="med" type="none"/>
            <a:tailEnd len="med" w="med" type="none"/>
          </a:ln>
        </p:spPr>
      </p:cxnSp>
      <p:cxnSp>
        <p:nvCxnSpPr>
          <p:cNvPr id="2527" name="Google Shape;2527;p55"/>
          <p:cNvCxnSpPr>
            <a:stCxn id="2521" idx="3"/>
            <a:endCxn id="2518" idx="1"/>
          </p:cNvCxnSpPr>
          <p:nvPr/>
        </p:nvCxnSpPr>
        <p:spPr>
          <a:xfrm>
            <a:off x="2486433" y="1973375"/>
            <a:ext cx="283200" cy="0"/>
          </a:xfrm>
          <a:prstGeom prst="straightConnector1">
            <a:avLst/>
          </a:prstGeom>
          <a:noFill/>
          <a:ln cap="flat" cmpd="sng" w="28575">
            <a:solidFill>
              <a:schemeClr val="dk1"/>
            </a:solidFill>
            <a:prstDash val="solid"/>
            <a:round/>
            <a:headEnd len="med" w="med" type="none"/>
            <a:tailEnd len="med" w="med" type="triangle"/>
          </a:ln>
        </p:spPr>
      </p:cxnSp>
      <p:cxnSp>
        <p:nvCxnSpPr>
          <p:cNvPr id="2528" name="Google Shape;2528;p55"/>
          <p:cNvCxnSpPr>
            <a:stCxn id="2518" idx="3"/>
            <a:endCxn id="2522" idx="1"/>
          </p:cNvCxnSpPr>
          <p:nvPr/>
        </p:nvCxnSpPr>
        <p:spPr>
          <a:xfrm>
            <a:off x="4676489" y="1973376"/>
            <a:ext cx="283200" cy="0"/>
          </a:xfrm>
          <a:prstGeom prst="straightConnector1">
            <a:avLst/>
          </a:prstGeom>
          <a:noFill/>
          <a:ln cap="flat" cmpd="sng" w="28575">
            <a:solidFill>
              <a:schemeClr val="dk1"/>
            </a:solidFill>
            <a:prstDash val="solid"/>
            <a:round/>
            <a:headEnd len="med" w="med" type="none"/>
            <a:tailEnd len="med" w="med" type="none"/>
          </a:ln>
        </p:spPr>
      </p:cxnSp>
      <p:cxnSp>
        <p:nvCxnSpPr>
          <p:cNvPr id="2529" name="Google Shape;2529;p55"/>
          <p:cNvCxnSpPr>
            <a:stCxn id="2522" idx="2"/>
            <a:endCxn id="2517" idx="0"/>
          </p:cNvCxnSpPr>
          <p:nvPr/>
        </p:nvCxnSpPr>
        <p:spPr>
          <a:xfrm>
            <a:off x="5544145" y="2370725"/>
            <a:ext cx="0" cy="226800"/>
          </a:xfrm>
          <a:prstGeom prst="straightConnector1">
            <a:avLst/>
          </a:prstGeom>
          <a:noFill/>
          <a:ln cap="flat" cmpd="sng" w="28575">
            <a:solidFill>
              <a:schemeClr val="dk1"/>
            </a:solidFill>
            <a:prstDash val="solid"/>
            <a:round/>
            <a:headEnd len="med" w="med" type="none"/>
            <a:tailEnd len="med" w="med" type="triangle"/>
          </a:ln>
        </p:spPr>
      </p:cxnSp>
      <p:cxnSp>
        <p:nvCxnSpPr>
          <p:cNvPr id="2530" name="Google Shape;2530;p55"/>
          <p:cNvCxnSpPr>
            <a:stCxn id="2517" idx="2"/>
            <a:endCxn id="2524" idx="0"/>
          </p:cNvCxnSpPr>
          <p:nvPr/>
        </p:nvCxnSpPr>
        <p:spPr>
          <a:xfrm>
            <a:off x="5544177" y="3392305"/>
            <a:ext cx="0" cy="227100"/>
          </a:xfrm>
          <a:prstGeom prst="straightConnector1">
            <a:avLst/>
          </a:prstGeom>
          <a:noFill/>
          <a:ln cap="flat" cmpd="sng" w="28575">
            <a:solidFill>
              <a:schemeClr val="dk1"/>
            </a:solidFill>
            <a:prstDash val="solid"/>
            <a:round/>
            <a:headEnd len="med" w="med" type="none"/>
            <a:tailEnd len="med" w="med" type="none"/>
          </a:ln>
        </p:spPr>
      </p:cxnSp>
      <p:cxnSp>
        <p:nvCxnSpPr>
          <p:cNvPr id="2531" name="Google Shape;2531;p55"/>
          <p:cNvCxnSpPr>
            <a:stCxn id="2524" idx="1"/>
            <a:endCxn id="2519" idx="3"/>
          </p:cNvCxnSpPr>
          <p:nvPr/>
        </p:nvCxnSpPr>
        <p:spPr>
          <a:xfrm rot="10800000">
            <a:off x="4676545" y="4016674"/>
            <a:ext cx="283200" cy="0"/>
          </a:xfrm>
          <a:prstGeom prst="straightConnector1">
            <a:avLst/>
          </a:prstGeom>
          <a:noFill/>
          <a:ln cap="flat" cmpd="sng" w="28575">
            <a:solidFill>
              <a:schemeClr val="dk1"/>
            </a:solidFill>
            <a:prstDash val="solid"/>
            <a:round/>
            <a:headEnd len="med" w="med" type="none"/>
            <a:tailEnd len="med" w="med" type="triangle"/>
          </a:ln>
        </p:spPr>
      </p:cxnSp>
      <p:cxnSp>
        <p:nvCxnSpPr>
          <p:cNvPr id="2532" name="Google Shape;2532;p55"/>
          <p:cNvCxnSpPr>
            <a:stCxn id="2519" idx="1"/>
            <a:endCxn id="2523" idx="3"/>
          </p:cNvCxnSpPr>
          <p:nvPr/>
        </p:nvCxnSpPr>
        <p:spPr>
          <a:xfrm rot="10800000">
            <a:off x="2486489" y="4016675"/>
            <a:ext cx="283200" cy="0"/>
          </a:xfrm>
          <a:prstGeom prst="straightConnector1">
            <a:avLst/>
          </a:prstGeom>
          <a:noFill/>
          <a:ln cap="flat" cmpd="sng" w="28575">
            <a:solidFill>
              <a:schemeClr val="dk1"/>
            </a:solidFill>
            <a:prstDash val="solid"/>
            <a:round/>
            <a:headEnd len="med" w="med" type="none"/>
            <a:tailEnd len="med" w="med" type="none"/>
          </a:ln>
        </p:spPr>
      </p:cxnSp>
      <p:sp>
        <p:nvSpPr>
          <p:cNvPr id="2533" name="Google Shape;2533;p55"/>
          <p:cNvSpPr/>
          <p:nvPr/>
        </p:nvSpPr>
        <p:spPr>
          <a:xfrm>
            <a:off x="3138697" y="2546305"/>
            <a:ext cx="1168800" cy="897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6652800" y="2059100"/>
            <a:ext cx="1985400" cy="28830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5" name="Google Shape;2535;p55"/>
          <p:cNvGrpSpPr/>
          <p:nvPr/>
        </p:nvGrpSpPr>
        <p:grpSpPr>
          <a:xfrm>
            <a:off x="6909214" y="2688163"/>
            <a:ext cx="1472542" cy="1624841"/>
            <a:chOff x="1642375" y="1793100"/>
            <a:chExt cx="1267575" cy="1398675"/>
          </a:xfrm>
        </p:grpSpPr>
        <p:sp>
          <p:nvSpPr>
            <p:cNvPr id="2536" name="Google Shape;2536;p55"/>
            <p:cNvSpPr/>
            <p:nvPr/>
          </p:nvSpPr>
          <p:spPr>
            <a:xfrm>
              <a:off x="1748875" y="2696700"/>
              <a:ext cx="638500" cy="495075"/>
            </a:xfrm>
            <a:custGeom>
              <a:rect b="b" l="l" r="r" t="t"/>
              <a:pathLst>
                <a:path extrusionOk="0" h="19803" w="2554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1642375" y="2136200"/>
              <a:ext cx="1005025" cy="1034575"/>
            </a:xfrm>
            <a:custGeom>
              <a:rect b="b" l="l" r="r" t="t"/>
              <a:pathLst>
                <a:path extrusionOk="0" h="41383" w="40201">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2414475" y="1979975"/>
              <a:ext cx="456000" cy="420500"/>
            </a:xfrm>
            <a:custGeom>
              <a:rect b="b" l="l" r="r" t="t"/>
              <a:pathLst>
                <a:path extrusionOk="0" h="16820" w="18240">
                  <a:moveTo>
                    <a:pt x="921" y="1"/>
                  </a:moveTo>
                  <a:cubicBezTo>
                    <a:pt x="670" y="1"/>
                    <a:pt x="645" y="201"/>
                    <a:pt x="645" y="402"/>
                  </a:cubicBezTo>
                  <a:cubicBezTo>
                    <a:pt x="670" y="727"/>
                    <a:pt x="670" y="1078"/>
                    <a:pt x="695" y="1429"/>
                  </a:cubicBezTo>
                  <a:cubicBezTo>
                    <a:pt x="871" y="3735"/>
                    <a:pt x="1071" y="6041"/>
                    <a:pt x="1247" y="8346"/>
                  </a:cubicBezTo>
                  <a:cubicBezTo>
                    <a:pt x="1372" y="9850"/>
                    <a:pt x="1472" y="11354"/>
                    <a:pt x="1573" y="12858"/>
                  </a:cubicBezTo>
                  <a:cubicBezTo>
                    <a:pt x="1598" y="13334"/>
                    <a:pt x="1673" y="13810"/>
                    <a:pt x="1598" y="14311"/>
                  </a:cubicBezTo>
                  <a:cubicBezTo>
                    <a:pt x="1447" y="14311"/>
                    <a:pt x="1347" y="14336"/>
                    <a:pt x="1272" y="14336"/>
                  </a:cubicBezTo>
                  <a:cubicBezTo>
                    <a:pt x="996" y="14362"/>
                    <a:pt x="746" y="14362"/>
                    <a:pt x="470" y="14362"/>
                  </a:cubicBezTo>
                  <a:cubicBezTo>
                    <a:pt x="269" y="14387"/>
                    <a:pt x="19" y="14336"/>
                    <a:pt x="19" y="14612"/>
                  </a:cubicBezTo>
                  <a:cubicBezTo>
                    <a:pt x="1" y="14865"/>
                    <a:pt x="152" y="14884"/>
                    <a:pt x="322" y="14884"/>
                  </a:cubicBezTo>
                  <a:cubicBezTo>
                    <a:pt x="351" y="14884"/>
                    <a:pt x="381" y="14883"/>
                    <a:pt x="410" y="14883"/>
                  </a:cubicBezTo>
                  <a:cubicBezTo>
                    <a:pt x="448" y="14883"/>
                    <a:pt x="485" y="14884"/>
                    <a:pt x="520" y="14888"/>
                  </a:cubicBezTo>
                  <a:cubicBezTo>
                    <a:pt x="695" y="14888"/>
                    <a:pt x="871" y="14888"/>
                    <a:pt x="1046" y="14863"/>
                  </a:cubicBezTo>
                  <a:lnTo>
                    <a:pt x="1673" y="14863"/>
                  </a:lnTo>
                  <a:cubicBezTo>
                    <a:pt x="1723" y="15389"/>
                    <a:pt x="1773" y="15865"/>
                    <a:pt x="1798" y="16342"/>
                  </a:cubicBezTo>
                  <a:cubicBezTo>
                    <a:pt x="1822" y="16557"/>
                    <a:pt x="1800" y="16819"/>
                    <a:pt x="2084" y="16819"/>
                  </a:cubicBezTo>
                  <a:cubicBezTo>
                    <a:pt x="2097" y="16819"/>
                    <a:pt x="2110" y="16819"/>
                    <a:pt x="2124" y="16818"/>
                  </a:cubicBezTo>
                  <a:cubicBezTo>
                    <a:pt x="2450" y="16793"/>
                    <a:pt x="2375" y="16517"/>
                    <a:pt x="2350" y="16291"/>
                  </a:cubicBezTo>
                  <a:cubicBezTo>
                    <a:pt x="2350" y="15815"/>
                    <a:pt x="2324" y="15364"/>
                    <a:pt x="2299" y="14863"/>
                  </a:cubicBezTo>
                  <a:cubicBezTo>
                    <a:pt x="2525" y="14838"/>
                    <a:pt x="2700" y="14813"/>
                    <a:pt x="2851" y="14813"/>
                  </a:cubicBezTo>
                  <a:cubicBezTo>
                    <a:pt x="5081" y="14763"/>
                    <a:pt x="7312" y="14662"/>
                    <a:pt x="9543" y="14637"/>
                  </a:cubicBezTo>
                  <a:cubicBezTo>
                    <a:pt x="12124" y="14612"/>
                    <a:pt x="14680" y="14612"/>
                    <a:pt x="17237" y="14612"/>
                  </a:cubicBezTo>
                  <a:cubicBezTo>
                    <a:pt x="17462" y="14612"/>
                    <a:pt x="17713" y="14612"/>
                    <a:pt x="17939" y="14587"/>
                  </a:cubicBezTo>
                  <a:cubicBezTo>
                    <a:pt x="18064" y="14562"/>
                    <a:pt x="18139" y="14412"/>
                    <a:pt x="18239" y="14311"/>
                  </a:cubicBezTo>
                  <a:cubicBezTo>
                    <a:pt x="18114" y="14211"/>
                    <a:pt x="18014" y="14061"/>
                    <a:pt x="17888" y="14036"/>
                  </a:cubicBezTo>
                  <a:cubicBezTo>
                    <a:pt x="17822" y="14019"/>
                    <a:pt x="17752" y="14013"/>
                    <a:pt x="17681" y="14013"/>
                  </a:cubicBezTo>
                  <a:cubicBezTo>
                    <a:pt x="17538" y="14013"/>
                    <a:pt x="17387" y="14036"/>
                    <a:pt x="17237" y="14036"/>
                  </a:cubicBezTo>
                  <a:cubicBezTo>
                    <a:pt x="16154" y="14013"/>
                    <a:pt x="15071" y="14002"/>
                    <a:pt x="13989" y="14002"/>
                  </a:cubicBezTo>
                  <a:cubicBezTo>
                    <a:pt x="11465" y="14002"/>
                    <a:pt x="8944" y="14063"/>
                    <a:pt x="6435" y="14186"/>
                  </a:cubicBezTo>
                  <a:cubicBezTo>
                    <a:pt x="5844" y="14218"/>
                    <a:pt x="5258" y="14228"/>
                    <a:pt x="4668" y="14228"/>
                  </a:cubicBezTo>
                  <a:cubicBezTo>
                    <a:pt x="3882" y="14228"/>
                    <a:pt x="3091" y="14211"/>
                    <a:pt x="2274" y="14211"/>
                  </a:cubicBezTo>
                  <a:cubicBezTo>
                    <a:pt x="2249" y="14111"/>
                    <a:pt x="2224" y="14036"/>
                    <a:pt x="2224" y="13961"/>
                  </a:cubicBezTo>
                  <a:cubicBezTo>
                    <a:pt x="2049" y="11780"/>
                    <a:pt x="1923" y="9625"/>
                    <a:pt x="1748" y="7444"/>
                  </a:cubicBezTo>
                  <a:cubicBezTo>
                    <a:pt x="1573" y="5088"/>
                    <a:pt x="1347" y="2732"/>
                    <a:pt x="1147" y="351"/>
                  </a:cubicBezTo>
                  <a:cubicBezTo>
                    <a:pt x="1147" y="201"/>
                    <a:pt x="1147" y="1"/>
                    <a:pt x="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2787100" y="1953600"/>
              <a:ext cx="93400" cy="357225"/>
            </a:xfrm>
            <a:custGeom>
              <a:rect b="b" l="l" r="r" t="t"/>
              <a:pathLst>
                <a:path extrusionOk="0" h="14289" w="3736">
                  <a:moveTo>
                    <a:pt x="3184" y="504"/>
                  </a:moveTo>
                  <a:lnTo>
                    <a:pt x="3184" y="504"/>
                  </a:lnTo>
                  <a:cubicBezTo>
                    <a:pt x="2808" y="4865"/>
                    <a:pt x="2858" y="9126"/>
                    <a:pt x="2933" y="13462"/>
                  </a:cubicBezTo>
                  <a:cubicBezTo>
                    <a:pt x="2356" y="13577"/>
                    <a:pt x="1779" y="13737"/>
                    <a:pt x="1145" y="13737"/>
                  </a:cubicBezTo>
                  <a:cubicBezTo>
                    <a:pt x="953" y="13737"/>
                    <a:pt x="756" y="13722"/>
                    <a:pt x="552" y="13687"/>
                  </a:cubicBezTo>
                  <a:cubicBezTo>
                    <a:pt x="427" y="11532"/>
                    <a:pt x="577" y="9376"/>
                    <a:pt x="552" y="7246"/>
                  </a:cubicBezTo>
                  <a:cubicBezTo>
                    <a:pt x="527" y="5116"/>
                    <a:pt x="603" y="2985"/>
                    <a:pt x="628" y="705"/>
                  </a:cubicBezTo>
                  <a:cubicBezTo>
                    <a:pt x="1455" y="655"/>
                    <a:pt x="2282" y="579"/>
                    <a:pt x="3184" y="504"/>
                  </a:cubicBezTo>
                  <a:close/>
                  <a:moveTo>
                    <a:pt x="3181" y="1"/>
                  </a:moveTo>
                  <a:cubicBezTo>
                    <a:pt x="3158" y="1"/>
                    <a:pt x="3134" y="1"/>
                    <a:pt x="3109" y="3"/>
                  </a:cubicBezTo>
                  <a:cubicBezTo>
                    <a:pt x="2307" y="53"/>
                    <a:pt x="1505" y="128"/>
                    <a:pt x="703" y="203"/>
                  </a:cubicBezTo>
                  <a:cubicBezTo>
                    <a:pt x="577" y="228"/>
                    <a:pt x="377" y="304"/>
                    <a:pt x="352" y="404"/>
                  </a:cubicBezTo>
                  <a:cubicBezTo>
                    <a:pt x="227" y="730"/>
                    <a:pt x="51" y="1106"/>
                    <a:pt x="51" y="1457"/>
                  </a:cubicBezTo>
                  <a:cubicBezTo>
                    <a:pt x="26" y="3462"/>
                    <a:pt x="51" y="5467"/>
                    <a:pt x="51" y="7472"/>
                  </a:cubicBezTo>
                  <a:lnTo>
                    <a:pt x="1" y="7472"/>
                  </a:lnTo>
                  <a:cubicBezTo>
                    <a:pt x="1" y="9502"/>
                    <a:pt x="1" y="11507"/>
                    <a:pt x="1" y="13512"/>
                  </a:cubicBezTo>
                  <a:cubicBezTo>
                    <a:pt x="1" y="13988"/>
                    <a:pt x="26" y="14038"/>
                    <a:pt x="452" y="14188"/>
                  </a:cubicBezTo>
                  <a:cubicBezTo>
                    <a:pt x="603" y="14239"/>
                    <a:pt x="753" y="14289"/>
                    <a:pt x="903" y="14289"/>
                  </a:cubicBezTo>
                  <a:cubicBezTo>
                    <a:pt x="1680" y="14188"/>
                    <a:pt x="2432" y="14088"/>
                    <a:pt x="3184" y="13963"/>
                  </a:cubicBezTo>
                  <a:cubicBezTo>
                    <a:pt x="3284" y="13938"/>
                    <a:pt x="3435" y="13813"/>
                    <a:pt x="3435" y="13712"/>
                  </a:cubicBezTo>
                  <a:cubicBezTo>
                    <a:pt x="3510" y="13412"/>
                    <a:pt x="3510" y="13111"/>
                    <a:pt x="3510" y="12810"/>
                  </a:cubicBezTo>
                  <a:cubicBezTo>
                    <a:pt x="3510" y="10354"/>
                    <a:pt x="3485" y="7898"/>
                    <a:pt x="3510" y="5442"/>
                  </a:cubicBezTo>
                  <a:cubicBezTo>
                    <a:pt x="3535" y="4013"/>
                    <a:pt x="3635" y="2559"/>
                    <a:pt x="3710" y="1106"/>
                  </a:cubicBezTo>
                  <a:cubicBezTo>
                    <a:pt x="3735" y="930"/>
                    <a:pt x="3735" y="755"/>
                    <a:pt x="3735" y="579"/>
                  </a:cubicBezTo>
                  <a:cubicBezTo>
                    <a:pt x="3688" y="180"/>
                    <a:pt x="3531" y="1"/>
                    <a:pt x="3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2500150" y="1793100"/>
              <a:ext cx="409800" cy="226250"/>
            </a:xfrm>
            <a:custGeom>
              <a:rect b="b" l="l" r="r" t="t"/>
              <a:pathLst>
                <a:path extrusionOk="0" h="9050" w="16392">
                  <a:moveTo>
                    <a:pt x="15947" y="0"/>
                  </a:moveTo>
                  <a:cubicBezTo>
                    <a:pt x="15804" y="0"/>
                    <a:pt x="15663" y="45"/>
                    <a:pt x="15539" y="107"/>
                  </a:cubicBezTo>
                  <a:cubicBezTo>
                    <a:pt x="15263" y="207"/>
                    <a:pt x="15038" y="383"/>
                    <a:pt x="14787" y="508"/>
                  </a:cubicBezTo>
                  <a:cubicBezTo>
                    <a:pt x="14035" y="934"/>
                    <a:pt x="14010" y="959"/>
                    <a:pt x="14562" y="1636"/>
                  </a:cubicBezTo>
                  <a:cubicBezTo>
                    <a:pt x="14587" y="1661"/>
                    <a:pt x="14587" y="1711"/>
                    <a:pt x="14612" y="1786"/>
                  </a:cubicBezTo>
                  <a:cubicBezTo>
                    <a:pt x="14136" y="2613"/>
                    <a:pt x="13634" y="3466"/>
                    <a:pt x="13083" y="4368"/>
                  </a:cubicBezTo>
                  <a:cubicBezTo>
                    <a:pt x="12958" y="4242"/>
                    <a:pt x="12908" y="4192"/>
                    <a:pt x="12857" y="4142"/>
                  </a:cubicBezTo>
                  <a:cubicBezTo>
                    <a:pt x="12431" y="3466"/>
                    <a:pt x="12005" y="2814"/>
                    <a:pt x="11579" y="2162"/>
                  </a:cubicBezTo>
                  <a:cubicBezTo>
                    <a:pt x="11402" y="1876"/>
                    <a:pt x="11261" y="1730"/>
                    <a:pt x="11098" y="1730"/>
                  </a:cubicBezTo>
                  <a:cubicBezTo>
                    <a:pt x="10961" y="1730"/>
                    <a:pt x="10807" y="1832"/>
                    <a:pt x="10602" y="2037"/>
                  </a:cubicBezTo>
                  <a:cubicBezTo>
                    <a:pt x="10376" y="2288"/>
                    <a:pt x="10176" y="2563"/>
                    <a:pt x="9975" y="2864"/>
                  </a:cubicBezTo>
                  <a:cubicBezTo>
                    <a:pt x="9349" y="3816"/>
                    <a:pt x="8747" y="4794"/>
                    <a:pt x="8121" y="5746"/>
                  </a:cubicBezTo>
                  <a:cubicBezTo>
                    <a:pt x="8020" y="5897"/>
                    <a:pt x="7895" y="6022"/>
                    <a:pt x="7770" y="6197"/>
                  </a:cubicBezTo>
                  <a:cubicBezTo>
                    <a:pt x="7644" y="6022"/>
                    <a:pt x="7544" y="5897"/>
                    <a:pt x="7469" y="5746"/>
                  </a:cubicBezTo>
                  <a:cubicBezTo>
                    <a:pt x="7068" y="5195"/>
                    <a:pt x="6692" y="4618"/>
                    <a:pt x="6266" y="4067"/>
                  </a:cubicBezTo>
                  <a:cubicBezTo>
                    <a:pt x="6063" y="3801"/>
                    <a:pt x="5892" y="3669"/>
                    <a:pt x="5721" y="3669"/>
                  </a:cubicBezTo>
                  <a:cubicBezTo>
                    <a:pt x="5554" y="3669"/>
                    <a:pt x="5386" y="3794"/>
                    <a:pt x="5188" y="4042"/>
                  </a:cubicBezTo>
                  <a:cubicBezTo>
                    <a:pt x="4111" y="5345"/>
                    <a:pt x="3058" y="6648"/>
                    <a:pt x="2005" y="7927"/>
                  </a:cubicBezTo>
                  <a:cubicBezTo>
                    <a:pt x="1830" y="8127"/>
                    <a:pt x="1654" y="8303"/>
                    <a:pt x="1429" y="8528"/>
                  </a:cubicBezTo>
                  <a:cubicBezTo>
                    <a:pt x="1203" y="8253"/>
                    <a:pt x="1053" y="8027"/>
                    <a:pt x="902" y="7801"/>
                  </a:cubicBezTo>
                  <a:cubicBezTo>
                    <a:pt x="727" y="7601"/>
                    <a:pt x="552" y="7400"/>
                    <a:pt x="376" y="7225"/>
                  </a:cubicBezTo>
                  <a:cubicBezTo>
                    <a:pt x="350" y="7207"/>
                    <a:pt x="307" y="7199"/>
                    <a:pt x="261" y="7199"/>
                  </a:cubicBezTo>
                  <a:cubicBezTo>
                    <a:pt x="178" y="7199"/>
                    <a:pt x="83" y="7227"/>
                    <a:pt x="50" y="7275"/>
                  </a:cubicBezTo>
                  <a:cubicBezTo>
                    <a:pt x="0" y="7325"/>
                    <a:pt x="0" y="7501"/>
                    <a:pt x="50" y="7576"/>
                  </a:cubicBezTo>
                  <a:cubicBezTo>
                    <a:pt x="201" y="7826"/>
                    <a:pt x="401" y="8027"/>
                    <a:pt x="552" y="8253"/>
                  </a:cubicBezTo>
                  <a:cubicBezTo>
                    <a:pt x="890" y="8786"/>
                    <a:pt x="1161" y="9049"/>
                    <a:pt x="1448" y="9049"/>
                  </a:cubicBezTo>
                  <a:cubicBezTo>
                    <a:pt x="1714" y="9049"/>
                    <a:pt x="1995" y="8824"/>
                    <a:pt x="2356" y="8378"/>
                  </a:cubicBezTo>
                  <a:cubicBezTo>
                    <a:pt x="3258" y="7300"/>
                    <a:pt x="4136" y="6222"/>
                    <a:pt x="5038" y="5145"/>
                  </a:cubicBezTo>
                  <a:cubicBezTo>
                    <a:pt x="5263" y="4869"/>
                    <a:pt x="5489" y="4593"/>
                    <a:pt x="5765" y="4268"/>
                  </a:cubicBezTo>
                  <a:cubicBezTo>
                    <a:pt x="5965" y="4568"/>
                    <a:pt x="6166" y="4819"/>
                    <a:pt x="6341" y="5070"/>
                  </a:cubicBezTo>
                  <a:cubicBezTo>
                    <a:pt x="6692" y="5571"/>
                    <a:pt x="6993" y="6097"/>
                    <a:pt x="7344" y="6573"/>
                  </a:cubicBezTo>
                  <a:cubicBezTo>
                    <a:pt x="7490" y="6780"/>
                    <a:pt x="7630" y="6881"/>
                    <a:pt x="7767" y="6881"/>
                  </a:cubicBezTo>
                  <a:cubicBezTo>
                    <a:pt x="7912" y="6881"/>
                    <a:pt x="8054" y="6768"/>
                    <a:pt x="8196" y="6548"/>
                  </a:cubicBezTo>
                  <a:cubicBezTo>
                    <a:pt x="8797" y="5646"/>
                    <a:pt x="9399" y="4744"/>
                    <a:pt x="10025" y="3841"/>
                  </a:cubicBezTo>
                  <a:cubicBezTo>
                    <a:pt x="10351" y="3365"/>
                    <a:pt x="10677" y="2889"/>
                    <a:pt x="11028" y="2363"/>
                  </a:cubicBezTo>
                  <a:cubicBezTo>
                    <a:pt x="11153" y="2538"/>
                    <a:pt x="11253" y="2664"/>
                    <a:pt x="11329" y="2764"/>
                  </a:cubicBezTo>
                  <a:cubicBezTo>
                    <a:pt x="11755" y="3440"/>
                    <a:pt x="12181" y="4142"/>
                    <a:pt x="12632" y="4794"/>
                  </a:cubicBezTo>
                  <a:cubicBezTo>
                    <a:pt x="12780" y="5016"/>
                    <a:pt x="12910" y="5123"/>
                    <a:pt x="13040" y="5123"/>
                  </a:cubicBezTo>
                  <a:cubicBezTo>
                    <a:pt x="13173" y="5123"/>
                    <a:pt x="13306" y="5010"/>
                    <a:pt x="13459" y="4794"/>
                  </a:cubicBezTo>
                  <a:cubicBezTo>
                    <a:pt x="13910" y="4042"/>
                    <a:pt x="14361" y="3265"/>
                    <a:pt x="14837" y="2513"/>
                  </a:cubicBezTo>
                  <a:cubicBezTo>
                    <a:pt x="14913" y="2388"/>
                    <a:pt x="15013" y="2288"/>
                    <a:pt x="15088" y="2187"/>
                  </a:cubicBezTo>
                  <a:cubicBezTo>
                    <a:pt x="15389" y="2338"/>
                    <a:pt x="15639" y="2488"/>
                    <a:pt x="15890" y="2638"/>
                  </a:cubicBezTo>
                  <a:cubicBezTo>
                    <a:pt x="15990" y="2488"/>
                    <a:pt x="16065" y="2413"/>
                    <a:pt x="16091" y="2313"/>
                  </a:cubicBezTo>
                  <a:cubicBezTo>
                    <a:pt x="16191" y="1661"/>
                    <a:pt x="16291" y="1009"/>
                    <a:pt x="16366" y="358"/>
                  </a:cubicBezTo>
                  <a:cubicBezTo>
                    <a:pt x="16391" y="132"/>
                    <a:pt x="16241" y="7"/>
                    <a:pt x="16040" y="7"/>
                  </a:cubicBezTo>
                  <a:cubicBezTo>
                    <a:pt x="16009" y="2"/>
                    <a:pt x="15978" y="0"/>
                    <a:pt x="1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2639250" y="2011925"/>
              <a:ext cx="101525" cy="308575"/>
            </a:xfrm>
            <a:custGeom>
              <a:rect b="b" l="l" r="r" t="t"/>
              <a:pathLst>
                <a:path extrusionOk="0" h="12343" w="4061">
                  <a:moveTo>
                    <a:pt x="602" y="502"/>
                  </a:moveTo>
                  <a:lnTo>
                    <a:pt x="602" y="502"/>
                  </a:lnTo>
                  <a:cubicBezTo>
                    <a:pt x="1454" y="552"/>
                    <a:pt x="2256" y="602"/>
                    <a:pt x="3033" y="652"/>
                  </a:cubicBezTo>
                  <a:cubicBezTo>
                    <a:pt x="3158" y="4261"/>
                    <a:pt x="3283" y="7845"/>
                    <a:pt x="3409" y="11505"/>
                  </a:cubicBezTo>
                  <a:cubicBezTo>
                    <a:pt x="2859" y="11709"/>
                    <a:pt x="2309" y="11805"/>
                    <a:pt x="1741" y="11805"/>
                  </a:cubicBezTo>
                  <a:cubicBezTo>
                    <a:pt x="1403" y="11805"/>
                    <a:pt x="1058" y="11771"/>
                    <a:pt x="702" y="11705"/>
                  </a:cubicBezTo>
                  <a:cubicBezTo>
                    <a:pt x="727" y="7996"/>
                    <a:pt x="501" y="4287"/>
                    <a:pt x="602" y="502"/>
                  </a:cubicBezTo>
                  <a:close/>
                  <a:moveTo>
                    <a:pt x="727" y="1"/>
                  </a:moveTo>
                  <a:cubicBezTo>
                    <a:pt x="276" y="1"/>
                    <a:pt x="50" y="201"/>
                    <a:pt x="25" y="652"/>
                  </a:cubicBezTo>
                  <a:cubicBezTo>
                    <a:pt x="0" y="953"/>
                    <a:pt x="0" y="1254"/>
                    <a:pt x="0" y="1555"/>
                  </a:cubicBezTo>
                  <a:cubicBezTo>
                    <a:pt x="25" y="3585"/>
                    <a:pt x="75" y="5615"/>
                    <a:pt x="100" y="7645"/>
                  </a:cubicBezTo>
                  <a:cubicBezTo>
                    <a:pt x="100" y="8923"/>
                    <a:pt x="125" y="10176"/>
                    <a:pt x="125" y="11454"/>
                  </a:cubicBezTo>
                  <a:cubicBezTo>
                    <a:pt x="151" y="11881"/>
                    <a:pt x="351" y="12181"/>
                    <a:pt x="777" y="12256"/>
                  </a:cubicBezTo>
                  <a:cubicBezTo>
                    <a:pt x="1111" y="12315"/>
                    <a:pt x="1440" y="12343"/>
                    <a:pt x="1765" y="12343"/>
                  </a:cubicBezTo>
                  <a:cubicBezTo>
                    <a:pt x="2415" y="12343"/>
                    <a:pt x="3049" y="12231"/>
                    <a:pt x="3684" y="12031"/>
                  </a:cubicBezTo>
                  <a:cubicBezTo>
                    <a:pt x="3960" y="11931"/>
                    <a:pt x="4060" y="11780"/>
                    <a:pt x="4035" y="11480"/>
                  </a:cubicBezTo>
                  <a:cubicBezTo>
                    <a:pt x="3960" y="10652"/>
                    <a:pt x="3910" y="9800"/>
                    <a:pt x="3885" y="8948"/>
                  </a:cubicBezTo>
                  <a:cubicBezTo>
                    <a:pt x="3835" y="8121"/>
                    <a:pt x="3835" y="7269"/>
                    <a:pt x="3785" y="6417"/>
                  </a:cubicBezTo>
                  <a:cubicBezTo>
                    <a:pt x="3735" y="5063"/>
                    <a:pt x="3659" y="3685"/>
                    <a:pt x="3584" y="2332"/>
                  </a:cubicBezTo>
                  <a:lnTo>
                    <a:pt x="3634" y="2332"/>
                  </a:lnTo>
                  <a:cubicBezTo>
                    <a:pt x="3634" y="1755"/>
                    <a:pt x="3634" y="1204"/>
                    <a:pt x="3634" y="627"/>
                  </a:cubicBezTo>
                  <a:cubicBezTo>
                    <a:pt x="3634" y="201"/>
                    <a:pt x="3534" y="51"/>
                    <a:pt x="3133" y="51"/>
                  </a:cubicBezTo>
                  <a:cubicBezTo>
                    <a:pt x="2331" y="26"/>
                    <a:pt x="1529" y="1"/>
                    <a:pt x="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2506400" y="2079600"/>
              <a:ext cx="91525" cy="237650"/>
            </a:xfrm>
            <a:custGeom>
              <a:rect b="b" l="l" r="r" t="t"/>
              <a:pathLst>
                <a:path extrusionOk="0" h="9506" w="3661">
                  <a:moveTo>
                    <a:pt x="2808" y="627"/>
                  </a:moveTo>
                  <a:cubicBezTo>
                    <a:pt x="2908" y="3359"/>
                    <a:pt x="2983" y="6066"/>
                    <a:pt x="3084" y="8848"/>
                  </a:cubicBezTo>
                  <a:cubicBezTo>
                    <a:pt x="2677" y="8939"/>
                    <a:pt x="2292" y="8976"/>
                    <a:pt x="1905" y="8976"/>
                  </a:cubicBezTo>
                  <a:cubicBezTo>
                    <a:pt x="1552" y="8976"/>
                    <a:pt x="1199" y="8946"/>
                    <a:pt x="828" y="8898"/>
                  </a:cubicBezTo>
                  <a:cubicBezTo>
                    <a:pt x="728" y="6166"/>
                    <a:pt x="652" y="3409"/>
                    <a:pt x="552" y="627"/>
                  </a:cubicBezTo>
                  <a:close/>
                  <a:moveTo>
                    <a:pt x="602" y="1"/>
                  </a:moveTo>
                  <a:cubicBezTo>
                    <a:pt x="352" y="1"/>
                    <a:pt x="176" y="101"/>
                    <a:pt x="101" y="326"/>
                  </a:cubicBezTo>
                  <a:cubicBezTo>
                    <a:pt x="26" y="527"/>
                    <a:pt x="1" y="727"/>
                    <a:pt x="1" y="903"/>
                  </a:cubicBezTo>
                  <a:cubicBezTo>
                    <a:pt x="26" y="2206"/>
                    <a:pt x="76" y="3484"/>
                    <a:pt x="101" y="4762"/>
                  </a:cubicBezTo>
                  <a:lnTo>
                    <a:pt x="151" y="4762"/>
                  </a:lnTo>
                  <a:cubicBezTo>
                    <a:pt x="176" y="6116"/>
                    <a:pt x="226" y="7469"/>
                    <a:pt x="251" y="8798"/>
                  </a:cubicBezTo>
                  <a:cubicBezTo>
                    <a:pt x="251" y="9274"/>
                    <a:pt x="352" y="9374"/>
                    <a:pt x="803" y="9424"/>
                  </a:cubicBezTo>
                  <a:cubicBezTo>
                    <a:pt x="1191" y="9474"/>
                    <a:pt x="1580" y="9506"/>
                    <a:pt x="1968" y="9506"/>
                  </a:cubicBezTo>
                  <a:cubicBezTo>
                    <a:pt x="2357" y="9506"/>
                    <a:pt x="2745" y="9474"/>
                    <a:pt x="3134" y="9399"/>
                  </a:cubicBezTo>
                  <a:cubicBezTo>
                    <a:pt x="3635" y="9324"/>
                    <a:pt x="3660" y="9324"/>
                    <a:pt x="3635" y="8798"/>
                  </a:cubicBezTo>
                  <a:cubicBezTo>
                    <a:pt x="3585" y="6768"/>
                    <a:pt x="3510" y="4762"/>
                    <a:pt x="3460" y="2757"/>
                  </a:cubicBezTo>
                  <a:cubicBezTo>
                    <a:pt x="3434" y="2006"/>
                    <a:pt x="3409" y="1229"/>
                    <a:pt x="3359" y="477"/>
                  </a:cubicBezTo>
                  <a:cubicBezTo>
                    <a:pt x="3334" y="101"/>
                    <a:pt x="3234" y="1"/>
                    <a:pt x="2883" y="1"/>
                  </a:cubicBezTo>
                  <a:cubicBezTo>
                    <a:pt x="2382" y="1"/>
                    <a:pt x="1869" y="12"/>
                    <a:pt x="1361" y="12"/>
                  </a:cubicBezTo>
                  <a:cubicBezTo>
                    <a:pt x="1106" y="12"/>
                    <a:pt x="853" y="9"/>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1971950" y="2442925"/>
              <a:ext cx="233100" cy="128550"/>
            </a:xfrm>
            <a:custGeom>
              <a:rect b="b" l="l" r="r" t="t"/>
              <a:pathLst>
                <a:path extrusionOk="0" h="5142" w="9324">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1925575" y="2417300"/>
              <a:ext cx="34500" cy="33875"/>
            </a:xfrm>
            <a:custGeom>
              <a:rect b="b" l="l" r="r" t="t"/>
              <a:pathLst>
                <a:path extrusionOk="0" h="1355" w="138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2168700" y="2374725"/>
              <a:ext cx="30100" cy="31350"/>
            </a:xfrm>
            <a:custGeom>
              <a:rect b="b" l="l" r="r" t="t"/>
              <a:pathLst>
                <a:path extrusionOk="0" h="1254" w="1204">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 name="Google Shape;2546;p55"/>
          <p:cNvGrpSpPr/>
          <p:nvPr/>
        </p:nvGrpSpPr>
        <p:grpSpPr>
          <a:xfrm>
            <a:off x="7225200" y="4469575"/>
            <a:ext cx="840575" cy="272750"/>
            <a:chOff x="8303425" y="1612750"/>
            <a:chExt cx="840575" cy="272750"/>
          </a:xfrm>
        </p:grpSpPr>
        <p:sp>
          <p:nvSpPr>
            <p:cNvPr id="2547" name="Google Shape;2547;p55"/>
            <p:cNvSpPr/>
            <p:nvPr/>
          </p:nvSpPr>
          <p:spPr>
            <a:xfrm>
              <a:off x="8326825" y="1723450"/>
              <a:ext cx="817175" cy="36200"/>
            </a:xfrm>
            <a:custGeom>
              <a:rect b="b" l="l" r="r" t="t"/>
              <a:pathLst>
                <a:path extrusionOk="0" h="1448" w="32687">
                  <a:moveTo>
                    <a:pt x="32276" y="1"/>
                  </a:moveTo>
                  <a:cubicBezTo>
                    <a:pt x="27231" y="24"/>
                    <a:pt x="22187" y="206"/>
                    <a:pt x="17120" y="366"/>
                  </a:cubicBezTo>
                  <a:cubicBezTo>
                    <a:pt x="12075" y="526"/>
                    <a:pt x="7031" y="685"/>
                    <a:pt x="1964" y="685"/>
                  </a:cubicBezTo>
                  <a:lnTo>
                    <a:pt x="366" y="685"/>
                  </a:lnTo>
                  <a:cubicBezTo>
                    <a:pt x="160" y="685"/>
                    <a:pt x="1" y="891"/>
                    <a:pt x="1" y="1073"/>
                  </a:cubicBezTo>
                  <a:cubicBezTo>
                    <a:pt x="23" y="1302"/>
                    <a:pt x="206" y="1439"/>
                    <a:pt x="411" y="1439"/>
                  </a:cubicBezTo>
                  <a:cubicBezTo>
                    <a:pt x="1081" y="1445"/>
                    <a:pt x="1751" y="1448"/>
                    <a:pt x="2421" y="1448"/>
                  </a:cubicBezTo>
                  <a:cubicBezTo>
                    <a:pt x="6800" y="1448"/>
                    <a:pt x="11193" y="1326"/>
                    <a:pt x="15567" y="1188"/>
                  </a:cubicBezTo>
                  <a:cubicBezTo>
                    <a:pt x="20612" y="1005"/>
                    <a:pt x="25679" y="822"/>
                    <a:pt x="30723" y="777"/>
                  </a:cubicBezTo>
                  <a:cubicBezTo>
                    <a:pt x="31248" y="777"/>
                    <a:pt x="31773" y="777"/>
                    <a:pt x="32321" y="754"/>
                  </a:cubicBezTo>
                  <a:cubicBezTo>
                    <a:pt x="32527" y="754"/>
                    <a:pt x="32686" y="571"/>
                    <a:pt x="32686" y="366"/>
                  </a:cubicBezTo>
                  <a:cubicBezTo>
                    <a:pt x="32664" y="160"/>
                    <a:pt x="32481" y="1"/>
                    <a:pt x="32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8303425" y="1612750"/>
              <a:ext cx="257950" cy="272750"/>
            </a:xfrm>
            <a:custGeom>
              <a:rect b="b" l="l" r="r" t="t"/>
              <a:pathLst>
                <a:path extrusionOk="0" h="10910" w="10318">
                  <a:moveTo>
                    <a:pt x="9930" y="1"/>
                  </a:moveTo>
                  <a:cubicBezTo>
                    <a:pt x="9839" y="1"/>
                    <a:pt x="9770" y="23"/>
                    <a:pt x="9724" y="69"/>
                  </a:cubicBezTo>
                  <a:cubicBezTo>
                    <a:pt x="8834" y="799"/>
                    <a:pt x="7898" y="1484"/>
                    <a:pt x="6940" y="2101"/>
                  </a:cubicBezTo>
                  <a:cubicBezTo>
                    <a:pt x="5995" y="2685"/>
                    <a:pt x="5028" y="3226"/>
                    <a:pt x="4039" y="3700"/>
                  </a:cubicBezTo>
                  <a:lnTo>
                    <a:pt x="4039" y="3700"/>
                  </a:lnTo>
                  <a:cubicBezTo>
                    <a:pt x="4040" y="3700"/>
                    <a:pt x="4040" y="3699"/>
                    <a:pt x="4041" y="3698"/>
                  </a:cubicBezTo>
                  <a:lnTo>
                    <a:pt x="4041" y="3698"/>
                  </a:lnTo>
                  <a:cubicBezTo>
                    <a:pt x="2808" y="4292"/>
                    <a:pt x="1553" y="4771"/>
                    <a:pt x="275" y="5205"/>
                  </a:cubicBezTo>
                  <a:cubicBezTo>
                    <a:pt x="115" y="5250"/>
                    <a:pt x="1" y="5410"/>
                    <a:pt x="1" y="5570"/>
                  </a:cubicBezTo>
                  <a:cubicBezTo>
                    <a:pt x="24" y="5753"/>
                    <a:pt x="138" y="5912"/>
                    <a:pt x="320" y="5935"/>
                  </a:cubicBezTo>
                  <a:cubicBezTo>
                    <a:pt x="1097" y="6090"/>
                    <a:pt x="1895" y="6310"/>
                    <a:pt x="2652" y="6574"/>
                  </a:cubicBezTo>
                  <a:lnTo>
                    <a:pt x="2652" y="6574"/>
                  </a:lnTo>
                  <a:cubicBezTo>
                    <a:pt x="2651" y="6574"/>
                    <a:pt x="2650" y="6574"/>
                    <a:pt x="2649" y="6574"/>
                  </a:cubicBezTo>
                  <a:cubicBezTo>
                    <a:pt x="4223" y="7122"/>
                    <a:pt x="5707" y="7875"/>
                    <a:pt x="7077" y="8788"/>
                  </a:cubicBezTo>
                  <a:cubicBezTo>
                    <a:pt x="7054" y="8788"/>
                    <a:pt x="7031" y="8765"/>
                    <a:pt x="6985" y="8743"/>
                  </a:cubicBezTo>
                  <a:lnTo>
                    <a:pt x="6985" y="8743"/>
                  </a:lnTo>
                  <a:cubicBezTo>
                    <a:pt x="7898" y="9359"/>
                    <a:pt x="8743" y="10044"/>
                    <a:pt x="9496" y="10820"/>
                  </a:cubicBezTo>
                  <a:cubicBezTo>
                    <a:pt x="9567" y="10880"/>
                    <a:pt x="9655" y="10910"/>
                    <a:pt x="9744" y="10910"/>
                  </a:cubicBezTo>
                  <a:cubicBezTo>
                    <a:pt x="9856" y="10910"/>
                    <a:pt x="9968" y="10863"/>
                    <a:pt x="10044" y="10774"/>
                  </a:cubicBezTo>
                  <a:cubicBezTo>
                    <a:pt x="10181" y="10614"/>
                    <a:pt x="10158" y="10386"/>
                    <a:pt x="10021" y="10249"/>
                  </a:cubicBezTo>
                  <a:cubicBezTo>
                    <a:pt x="8720" y="8948"/>
                    <a:pt x="7214" y="7875"/>
                    <a:pt x="5616" y="7031"/>
                  </a:cubicBezTo>
                  <a:cubicBezTo>
                    <a:pt x="4383" y="6392"/>
                    <a:pt x="3082" y="5867"/>
                    <a:pt x="1736" y="5501"/>
                  </a:cubicBezTo>
                  <a:cubicBezTo>
                    <a:pt x="3037" y="4999"/>
                    <a:pt x="4315" y="4452"/>
                    <a:pt x="5547" y="3790"/>
                  </a:cubicBezTo>
                  <a:cubicBezTo>
                    <a:pt x="7168" y="2922"/>
                    <a:pt x="8720" y="1872"/>
                    <a:pt x="10135" y="708"/>
                  </a:cubicBezTo>
                  <a:cubicBezTo>
                    <a:pt x="10204" y="640"/>
                    <a:pt x="10272" y="571"/>
                    <a:pt x="10295" y="457"/>
                  </a:cubicBezTo>
                  <a:cubicBezTo>
                    <a:pt x="10318" y="366"/>
                    <a:pt x="10295" y="252"/>
                    <a:pt x="10249" y="183"/>
                  </a:cubicBezTo>
                  <a:cubicBezTo>
                    <a:pt x="10181" y="92"/>
                    <a:pt x="10112" y="23"/>
                    <a:pt x="9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55"/>
          <p:cNvGrpSpPr/>
          <p:nvPr/>
        </p:nvGrpSpPr>
        <p:grpSpPr>
          <a:xfrm>
            <a:off x="7262575" y="2424063"/>
            <a:ext cx="765825" cy="295375"/>
            <a:chOff x="8284025" y="1198475"/>
            <a:chExt cx="765825" cy="295375"/>
          </a:xfrm>
        </p:grpSpPr>
        <p:sp>
          <p:nvSpPr>
            <p:cNvPr id="2550" name="Google Shape;2550;p55"/>
            <p:cNvSpPr/>
            <p:nvPr/>
          </p:nvSpPr>
          <p:spPr>
            <a:xfrm>
              <a:off x="8284025" y="1337125"/>
              <a:ext cx="756125" cy="46250"/>
            </a:xfrm>
            <a:custGeom>
              <a:rect b="b" l="l" r="r" t="t"/>
              <a:pathLst>
                <a:path extrusionOk="0" h="1850" w="30245">
                  <a:moveTo>
                    <a:pt x="29833" y="1"/>
                  </a:moveTo>
                  <a:cubicBezTo>
                    <a:pt x="26716" y="214"/>
                    <a:pt x="23599" y="261"/>
                    <a:pt x="20492" y="261"/>
                  </a:cubicBezTo>
                  <a:cubicBezTo>
                    <a:pt x="19595" y="261"/>
                    <a:pt x="18699" y="257"/>
                    <a:pt x="17804" y="252"/>
                  </a:cubicBezTo>
                  <a:lnTo>
                    <a:pt x="15065" y="252"/>
                  </a:lnTo>
                  <a:cubicBezTo>
                    <a:pt x="10158" y="252"/>
                    <a:pt x="5228" y="343"/>
                    <a:pt x="366" y="1074"/>
                  </a:cubicBezTo>
                  <a:cubicBezTo>
                    <a:pt x="252" y="1097"/>
                    <a:pt x="161" y="1119"/>
                    <a:pt x="92" y="1211"/>
                  </a:cubicBezTo>
                  <a:cubicBezTo>
                    <a:pt x="24" y="1279"/>
                    <a:pt x="1" y="1370"/>
                    <a:pt x="1" y="1485"/>
                  </a:cubicBezTo>
                  <a:cubicBezTo>
                    <a:pt x="1" y="1576"/>
                    <a:pt x="46" y="1667"/>
                    <a:pt x="115" y="1736"/>
                  </a:cubicBezTo>
                  <a:cubicBezTo>
                    <a:pt x="183" y="1804"/>
                    <a:pt x="297" y="1850"/>
                    <a:pt x="389" y="1850"/>
                  </a:cubicBezTo>
                  <a:cubicBezTo>
                    <a:pt x="5273" y="1119"/>
                    <a:pt x="10204" y="1005"/>
                    <a:pt x="15111" y="1005"/>
                  </a:cubicBezTo>
                  <a:lnTo>
                    <a:pt x="17827" y="1005"/>
                  </a:lnTo>
                  <a:cubicBezTo>
                    <a:pt x="18727" y="1010"/>
                    <a:pt x="19627" y="1014"/>
                    <a:pt x="20527" y="1014"/>
                  </a:cubicBezTo>
                  <a:cubicBezTo>
                    <a:pt x="23644" y="1014"/>
                    <a:pt x="26762" y="967"/>
                    <a:pt x="29879" y="754"/>
                  </a:cubicBezTo>
                  <a:cubicBezTo>
                    <a:pt x="30084" y="754"/>
                    <a:pt x="30244" y="572"/>
                    <a:pt x="30244" y="366"/>
                  </a:cubicBezTo>
                  <a:cubicBezTo>
                    <a:pt x="30221" y="161"/>
                    <a:pt x="30062" y="1"/>
                    <a:pt x="298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8822700" y="1198475"/>
              <a:ext cx="227150" cy="295375"/>
            </a:xfrm>
            <a:custGeom>
              <a:rect b="b" l="l" r="r" t="t"/>
              <a:pathLst>
                <a:path extrusionOk="0" h="11815" w="9086">
                  <a:moveTo>
                    <a:pt x="412" y="0"/>
                  </a:moveTo>
                  <a:cubicBezTo>
                    <a:pt x="275" y="0"/>
                    <a:pt x="161" y="69"/>
                    <a:pt x="92" y="206"/>
                  </a:cubicBezTo>
                  <a:cubicBezTo>
                    <a:pt x="1" y="388"/>
                    <a:pt x="69" y="640"/>
                    <a:pt x="252" y="731"/>
                  </a:cubicBezTo>
                  <a:cubicBezTo>
                    <a:pt x="754" y="936"/>
                    <a:pt x="1233" y="1210"/>
                    <a:pt x="1690" y="1530"/>
                  </a:cubicBezTo>
                  <a:cubicBezTo>
                    <a:pt x="2740" y="2237"/>
                    <a:pt x="3699" y="3105"/>
                    <a:pt x="4748" y="3858"/>
                  </a:cubicBezTo>
                  <a:cubicBezTo>
                    <a:pt x="5022" y="4041"/>
                    <a:pt x="5296" y="4223"/>
                    <a:pt x="5570" y="4406"/>
                  </a:cubicBezTo>
                  <a:cubicBezTo>
                    <a:pt x="5844" y="4565"/>
                    <a:pt x="6141" y="4725"/>
                    <a:pt x="6438" y="4885"/>
                  </a:cubicBezTo>
                  <a:cubicBezTo>
                    <a:pt x="6963" y="5159"/>
                    <a:pt x="7510" y="5433"/>
                    <a:pt x="8035" y="5752"/>
                  </a:cubicBezTo>
                  <a:cubicBezTo>
                    <a:pt x="5593" y="7487"/>
                    <a:pt x="3128" y="9176"/>
                    <a:pt x="845" y="11116"/>
                  </a:cubicBezTo>
                  <a:cubicBezTo>
                    <a:pt x="777" y="11185"/>
                    <a:pt x="708" y="11253"/>
                    <a:pt x="686" y="11367"/>
                  </a:cubicBezTo>
                  <a:cubicBezTo>
                    <a:pt x="663" y="11459"/>
                    <a:pt x="686" y="11550"/>
                    <a:pt x="731" y="11641"/>
                  </a:cubicBezTo>
                  <a:cubicBezTo>
                    <a:pt x="800" y="11733"/>
                    <a:pt x="868" y="11778"/>
                    <a:pt x="982" y="11801"/>
                  </a:cubicBezTo>
                  <a:cubicBezTo>
                    <a:pt x="1016" y="11809"/>
                    <a:pt x="1052" y="11815"/>
                    <a:pt x="1088" y="11815"/>
                  </a:cubicBezTo>
                  <a:cubicBezTo>
                    <a:pt x="1151" y="11815"/>
                    <a:pt x="1213" y="11799"/>
                    <a:pt x="1256" y="11755"/>
                  </a:cubicBezTo>
                  <a:cubicBezTo>
                    <a:pt x="3699" y="9701"/>
                    <a:pt x="6323" y="7898"/>
                    <a:pt x="8903" y="6072"/>
                  </a:cubicBezTo>
                  <a:cubicBezTo>
                    <a:pt x="8994" y="6003"/>
                    <a:pt x="9040" y="5935"/>
                    <a:pt x="9062" y="5821"/>
                  </a:cubicBezTo>
                  <a:cubicBezTo>
                    <a:pt x="9085" y="5707"/>
                    <a:pt x="9062" y="5547"/>
                    <a:pt x="8948" y="5456"/>
                  </a:cubicBezTo>
                  <a:cubicBezTo>
                    <a:pt x="8401" y="5045"/>
                    <a:pt x="7807" y="4725"/>
                    <a:pt x="7191" y="4406"/>
                  </a:cubicBezTo>
                  <a:cubicBezTo>
                    <a:pt x="6597" y="4109"/>
                    <a:pt x="6004" y="3789"/>
                    <a:pt x="5433" y="3401"/>
                  </a:cubicBezTo>
                  <a:lnTo>
                    <a:pt x="5433" y="3401"/>
                  </a:lnTo>
                  <a:cubicBezTo>
                    <a:pt x="5439" y="3407"/>
                    <a:pt x="5444" y="3412"/>
                    <a:pt x="5450" y="3418"/>
                  </a:cubicBezTo>
                  <a:lnTo>
                    <a:pt x="5450" y="3418"/>
                  </a:lnTo>
                  <a:cubicBezTo>
                    <a:pt x="4656" y="2861"/>
                    <a:pt x="3903" y="2241"/>
                    <a:pt x="3151" y="1644"/>
                  </a:cubicBezTo>
                  <a:cubicBezTo>
                    <a:pt x="2352" y="1028"/>
                    <a:pt x="1530" y="457"/>
                    <a:pt x="594" y="46"/>
                  </a:cubicBezTo>
                  <a:cubicBezTo>
                    <a:pt x="549" y="23"/>
                    <a:pt x="480"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55"/>
          <p:cNvGrpSpPr/>
          <p:nvPr/>
        </p:nvGrpSpPr>
        <p:grpSpPr>
          <a:xfrm>
            <a:off x="3507753" y="2747728"/>
            <a:ext cx="430582" cy="494453"/>
            <a:chOff x="2212084" y="1960358"/>
            <a:chExt cx="324698" cy="372863"/>
          </a:xfrm>
        </p:grpSpPr>
        <p:sp>
          <p:nvSpPr>
            <p:cNvPr id="2553" name="Google Shape;2553;p5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0" name="Shape 1770"/>
        <p:cNvGrpSpPr/>
        <p:nvPr/>
      </p:nvGrpSpPr>
      <p:grpSpPr>
        <a:xfrm>
          <a:off x="0" y="0"/>
          <a:ext cx="0" cy="0"/>
          <a:chOff x="0" y="0"/>
          <a:chExt cx="0" cy="0"/>
        </a:xfrm>
      </p:grpSpPr>
      <p:sp>
        <p:nvSpPr>
          <p:cNvPr id="1771" name="Google Shape;1771;p38"/>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1772" name="Google Shape;1772;p38"/>
          <p:cNvGraphicFramePr/>
          <p:nvPr/>
        </p:nvGraphicFramePr>
        <p:xfrm>
          <a:off x="914213" y="1825305"/>
          <a:ext cx="3000000" cy="3000000"/>
        </p:xfrm>
        <a:graphic>
          <a:graphicData uri="http://schemas.openxmlformats.org/drawingml/2006/table">
            <a:tbl>
              <a:tblPr>
                <a:noFill/>
                <a:tableStyleId>{0C08E593-AAA3-4A06-B660-8C03D7676423}</a:tableStyleId>
              </a:tblPr>
              <a:tblGrid>
                <a:gridCol w="2227550"/>
                <a:gridCol w="5088000"/>
              </a:tblGrid>
              <a:tr h="347150">
                <a:tc>
                  <a:txBody>
                    <a:bodyPr/>
                    <a:lstStyle/>
                    <a:p>
                      <a:pPr indent="0" lvl="0" marL="0" rtl="0" algn="l">
                        <a:spcBef>
                          <a:spcPts val="0"/>
                        </a:spcBef>
                        <a:spcAft>
                          <a:spcPts val="0"/>
                        </a:spcAft>
                        <a:buNone/>
                      </a:pPr>
                      <a:r>
                        <a:rPr b="1" lang="en" sz="1100" u="sng">
                          <a:solidFill>
                            <a:schemeClr val="dk1"/>
                          </a:solidFill>
                          <a:latin typeface="Nunito"/>
                          <a:ea typeface="Nunito"/>
                          <a:cs typeface="Nunito"/>
                          <a:sym typeface="Nunito"/>
                          <a:hlinkClick action="ppaction://hlinksldjump" r:id="rId3">
                            <a:extLst>
                              <a:ext uri="{A12FA001-AC4F-418D-AE19-62706E023703}">
                                <ahyp:hlinkClr val="tx"/>
                              </a:ext>
                            </a:extLst>
                          </a:hlinkClick>
                        </a:rPr>
                        <a:t>Fonts</a:t>
                      </a:r>
                      <a:endParaRPr b="1" sz="1100" u="sng">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To view this template correctly in PowerPoint, download and install the fonts we used</a:t>
                      </a:r>
                      <a:endParaRPr sz="1000">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19050">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347150">
                <a:tc>
                  <a:txBody>
                    <a:bodyPr/>
                    <a:lstStyle/>
                    <a:p>
                      <a:pPr indent="0" lvl="0" marL="0" rtl="0" algn="l">
                        <a:spcBef>
                          <a:spcPts val="0"/>
                        </a:spcBef>
                        <a:spcAft>
                          <a:spcPts val="0"/>
                        </a:spcAft>
                        <a:buNone/>
                      </a:pPr>
                      <a:r>
                        <a:rPr b="1" lang="en" sz="1100" u="sng">
                          <a:solidFill>
                            <a:schemeClr val="dk1"/>
                          </a:solidFill>
                          <a:latin typeface="Nunito"/>
                          <a:ea typeface="Nunito"/>
                          <a:cs typeface="Nunito"/>
                          <a:sym typeface="Nunito"/>
                          <a:hlinkClick action="ppaction://hlinksldjump" r:id="rId4">
                            <a:extLst>
                              <a:ext uri="{A12FA001-AC4F-418D-AE19-62706E023703}">
                                <ahyp:hlinkClr val="tx"/>
                              </a:ext>
                            </a:extLst>
                          </a:hlinkClick>
                        </a:rPr>
                        <a:t>Used</a:t>
                      </a:r>
                      <a:r>
                        <a:rPr b="1" lang="en" sz="1100">
                          <a:solidFill>
                            <a:schemeClr val="dk1"/>
                          </a:solidFill>
                          <a:latin typeface="Nunito"/>
                          <a:ea typeface="Nunito"/>
                          <a:cs typeface="Nunito"/>
                          <a:sym typeface="Nunito"/>
                        </a:rPr>
                        <a:t> and </a:t>
                      </a:r>
                      <a:r>
                        <a:rPr b="1" lang="en" sz="1100" u="sng">
                          <a:solidFill>
                            <a:schemeClr val="dk1"/>
                          </a:solidFill>
                          <a:latin typeface="Nunito"/>
                          <a:ea typeface="Nunito"/>
                          <a:cs typeface="Nunito"/>
                          <a:sym typeface="Nunito"/>
                          <a:hlinkClick action="ppaction://hlinksldjump" r:id="rId5">
                            <a:extLst>
                              <a:ext uri="{A12FA001-AC4F-418D-AE19-62706E023703}">
                                <ahyp:hlinkClr val="tx"/>
                              </a:ext>
                            </a:extLst>
                          </a:hlinkClick>
                        </a:rPr>
                        <a:t>alternative</a:t>
                      </a:r>
                      <a:r>
                        <a:rPr b="1" lang="en" sz="1100" u="sng">
                          <a:solidFill>
                            <a:schemeClr val="dk1"/>
                          </a:solidFill>
                          <a:latin typeface="Nunito"/>
                          <a:ea typeface="Nunito"/>
                          <a:cs typeface="Nunito"/>
                          <a:sym typeface="Nunito"/>
                          <a:hlinkClick action="ppaction://hlinksldjump" r:id="rId6">
                            <a:extLst>
                              <a:ext uri="{A12FA001-AC4F-418D-AE19-62706E023703}">
                                <ahyp:hlinkClr val="tx"/>
                              </a:ext>
                            </a:extLst>
                          </a:hlinkClick>
                        </a:rPr>
                        <a:t> resources</a:t>
                      </a:r>
                      <a:endParaRPr b="1" sz="1100" u="sng">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Nunito"/>
                          <a:ea typeface="Nunito"/>
                          <a:cs typeface="Nunito"/>
                          <a:sym typeface="Nunito"/>
                        </a:rPr>
                        <a:t>An assortment of graphic resources that are suitable for use in this presentation</a:t>
                      </a:r>
                      <a:endParaRPr sz="1000">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47150">
                <a:tc>
                  <a:txBody>
                    <a:bodyPr/>
                    <a:lstStyle/>
                    <a:p>
                      <a:pPr indent="0" lvl="0" marL="0" rtl="0" algn="l">
                        <a:spcBef>
                          <a:spcPts val="0"/>
                        </a:spcBef>
                        <a:spcAft>
                          <a:spcPts val="0"/>
                        </a:spcAft>
                        <a:buNone/>
                      </a:pPr>
                      <a:r>
                        <a:rPr b="1" lang="en" sz="1100" u="sng">
                          <a:solidFill>
                            <a:schemeClr val="dk1"/>
                          </a:solidFill>
                          <a:latin typeface="Nunito"/>
                          <a:ea typeface="Nunito"/>
                          <a:cs typeface="Nunito"/>
                          <a:sym typeface="Nunito"/>
                          <a:hlinkClick action="ppaction://hlinksldjump" r:id="rId7">
                            <a:extLst>
                              <a:ext uri="{A12FA001-AC4F-418D-AE19-62706E023703}">
                                <ahyp:hlinkClr val="tx"/>
                              </a:ext>
                            </a:extLst>
                          </a:hlinkClick>
                        </a:rPr>
                        <a:t>Thanks slide</a:t>
                      </a:r>
                      <a:endParaRPr b="1" sz="1100" u="sng">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You must keep it so that proper credits for our design are given</a:t>
                      </a:r>
                      <a:endParaRPr sz="1000">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47150">
                <a:tc>
                  <a:txBody>
                    <a:bodyPr/>
                    <a:lstStyle/>
                    <a:p>
                      <a:pPr indent="0" lvl="0" marL="0" rtl="0" algn="l">
                        <a:spcBef>
                          <a:spcPts val="0"/>
                        </a:spcBef>
                        <a:spcAft>
                          <a:spcPts val="0"/>
                        </a:spcAft>
                        <a:buNone/>
                      </a:pPr>
                      <a:r>
                        <a:rPr b="1" lang="en" sz="1100" u="sng">
                          <a:solidFill>
                            <a:schemeClr val="dk1"/>
                          </a:solidFill>
                          <a:latin typeface="Nunito"/>
                          <a:ea typeface="Nunito"/>
                          <a:cs typeface="Nunito"/>
                          <a:sym typeface="Nunito"/>
                          <a:hlinkClick action="ppaction://hlinksldjump" r:id="rId8">
                            <a:extLst>
                              <a:ext uri="{A12FA001-AC4F-418D-AE19-62706E023703}">
                                <ahyp:hlinkClr val="tx"/>
                              </a:ext>
                            </a:extLst>
                          </a:hlinkClick>
                        </a:rPr>
                        <a:t>Colors</a:t>
                      </a:r>
                      <a:endParaRPr b="1" sz="1100" u="sng">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All the colors used in this presentation</a:t>
                      </a:r>
                      <a:endParaRPr sz="1000">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47150">
                <a:tc>
                  <a:txBody>
                    <a:bodyPr/>
                    <a:lstStyle/>
                    <a:p>
                      <a:pPr indent="0" lvl="0" marL="0" rtl="0" algn="l">
                        <a:spcBef>
                          <a:spcPts val="0"/>
                        </a:spcBef>
                        <a:spcAft>
                          <a:spcPts val="0"/>
                        </a:spcAft>
                        <a:buNone/>
                      </a:pPr>
                      <a:r>
                        <a:rPr b="1" lang="en" sz="1100" u="sng">
                          <a:solidFill>
                            <a:schemeClr val="dk1"/>
                          </a:solidFill>
                          <a:latin typeface="Nunito"/>
                          <a:ea typeface="Nunito"/>
                          <a:cs typeface="Nunito"/>
                          <a:sym typeface="Nunito"/>
                          <a:hlinkClick action="ppaction://hlinksldjump" r:id="rId9">
                            <a:extLst>
                              <a:ext uri="{A12FA001-AC4F-418D-AE19-62706E023703}">
                                <ahyp:hlinkClr val="tx"/>
                              </a:ext>
                            </a:extLst>
                          </a:hlinkClick>
                        </a:rPr>
                        <a:t>Icons</a:t>
                      </a:r>
                      <a:r>
                        <a:rPr b="1" lang="en" sz="1100">
                          <a:solidFill>
                            <a:schemeClr val="dk1"/>
                          </a:solidFill>
                          <a:latin typeface="Nunito"/>
                          <a:ea typeface="Nunito"/>
                          <a:cs typeface="Nunito"/>
                          <a:sym typeface="Nunito"/>
                        </a:rPr>
                        <a:t> and </a:t>
                      </a:r>
                      <a:r>
                        <a:rPr b="1" lang="en" sz="1100" u="sng">
                          <a:solidFill>
                            <a:schemeClr val="dk1"/>
                          </a:solidFill>
                          <a:latin typeface="Nunito"/>
                          <a:ea typeface="Nunito"/>
                          <a:cs typeface="Nunito"/>
                          <a:sym typeface="Nunito"/>
                          <a:hlinkClick action="ppaction://hlinksldjump" r:id="rId10">
                            <a:extLst>
                              <a:ext uri="{A12FA001-AC4F-418D-AE19-62706E023703}">
                                <ahyp:hlinkClr val="tx"/>
                              </a:ext>
                            </a:extLst>
                          </a:hlinkClick>
                        </a:rPr>
                        <a:t>infographic resources</a:t>
                      </a:r>
                      <a:endParaRPr b="1" sz="1100" u="sng">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Nunito"/>
                          <a:ea typeface="Nunito"/>
                          <a:cs typeface="Nunito"/>
                          <a:sym typeface="Nunito"/>
                        </a:rPr>
                        <a:t>These can be used in the template, and their size and color can be edited</a:t>
                      </a:r>
                      <a:endParaRPr sz="1000">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47150">
                <a:tc>
                  <a:txBody>
                    <a:bodyPr/>
                    <a:lstStyle/>
                    <a:p>
                      <a:pPr indent="0" lvl="0" marL="0" rtl="0" algn="l">
                        <a:spcBef>
                          <a:spcPts val="0"/>
                        </a:spcBef>
                        <a:spcAft>
                          <a:spcPts val="0"/>
                        </a:spcAft>
                        <a:buNone/>
                      </a:pPr>
                      <a:r>
                        <a:rPr b="1" lang="en" sz="1100">
                          <a:solidFill>
                            <a:schemeClr val="dk1"/>
                          </a:solidFill>
                          <a:latin typeface="Nunito"/>
                          <a:ea typeface="Nunito"/>
                          <a:cs typeface="Nunito"/>
                          <a:sym typeface="Nunito"/>
                        </a:rPr>
                        <a:t>Editable presentation theme </a:t>
                      </a:r>
                      <a:endParaRPr b="1" sz="1100">
                        <a:solidFill>
                          <a:schemeClr val="dk1"/>
                        </a:solidFill>
                        <a:latin typeface="Nunito"/>
                        <a:ea typeface="Nunito"/>
                        <a:cs typeface="Nunito"/>
                        <a:sym typeface="Nunito"/>
                      </a:endParaRPr>
                    </a:p>
                  </a:txBody>
                  <a:tcPr marT="91425" marB="91425" marR="91425" marL="91425" anchor="ctr">
                    <a:lnL cap="flat" cmpd="sng" w="19050">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You can edit the master slides easily. For more info, click </a:t>
                      </a:r>
                      <a:r>
                        <a:rPr b="1" lang="en" sz="1100" u="sng">
                          <a:solidFill>
                            <a:schemeClr val="dk1"/>
                          </a:solidFill>
                          <a:latin typeface="Nunito"/>
                          <a:ea typeface="Nunito"/>
                          <a:cs typeface="Nunito"/>
                          <a:sym typeface="Nunito"/>
                          <a:hlinkClick r:id="rId11">
                            <a:extLst>
                              <a:ext uri="{A12FA001-AC4F-418D-AE19-62706E023703}">
                                <ahyp:hlinkClr val="tx"/>
                              </a:ext>
                            </a:extLst>
                          </a:hlinkClick>
                        </a:rPr>
                        <a:t>here</a:t>
                      </a:r>
                      <a:endParaRPr sz="1000" u="sng">
                        <a:solidFill>
                          <a:schemeClr val="dk1"/>
                        </a:solidFill>
                        <a:latin typeface="Nunito"/>
                        <a:ea typeface="Nunito"/>
                        <a:cs typeface="Nunito"/>
                        <a:sym typeface="Nunito"/>
                      </a:endParaRPr>
                    </a:p>
                  </a:txBody>
                  <a:tcPr marT="91425" marB="91425" marR="91425" marL="91425" anchor="ctr">
                    <a:lnL cap="flat" cmpd="sng" w="28575">
                      <a:solidFill>
                        <a:schemeClr val="dk1"/>
                      </a:solidFill>
                      <a:prstDash val="solid"/>
                      <a:round/>
                      <a:headEnd len="sm" w="sm" type="none"/>
                      <a:tailEnd len="sm" w="sm" type="none"/>
                    </a:lnL>
                    <a:lnR cap="flat" cmpd="sng" w="19050">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19050">
                      <a:solidFill>
                        <a:schemeClr val="dk1">
                          <a:alpha val="0"/>
                        </a:schemeClr>
                      </a:solidFill>
                      <a:prstDash val="solid"/>
                      <a:round/>
                      <a:headEnd len="sm" w="sm" type="none"/>
                      <a:tailEnd len="sm" w="sm" type="none"/>
                    </a:lnB>
                  </a:tcPr>
                </a:tc>
              </a:tr>
            </a:tbl>
          </a:graphicData>
        </a:graphic>
      </p:graphicFrame>
      <p:sp>
        <p:nvSpPr>
          <p:cNvPr id="1773" name="Google Shape;1773;p38"/>
          <p:cNvSpPr txBox="1"/>
          <p:nvPr/>
        </p:nvSpPr>
        <p:spPr>
          <a:xfrm>
            <a:off x="914225" y="1406172"/>
            <a:ext cx="73155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Nunito"/>
                <a:ea typeface="Nunito"/>
                <a:cs typeface="Nunito"/>
                <a:sym typeface="Nunito"/>
              </a:rPr>
              <a:t>You can delete this slide when you’re done editing the presentation</a:t>
            </a:r>
            <a:endParaRPr b="1" sz="1100">
              <a:solidFill>
                <a:schemeClr val="dk1"/>
              </a:solidFill>
              <a:latin typeface="Nunito"/>
              <a:ea typeface="Nunito"/>
              <a:cs typeface="Nunito"/>
              <a:sym typeface="Nunito"/>
            </a:endParaRPr>
          </a:p>
        </p:txBody>
      </p:sp>
      <p:sp>
        <p:nvSpPr>
          <p:cNvPr id="1774" name="Google Shape;1774;p38"/>
          <p:cNvSpPr txBox="1"/>
          <p:nvPr/>
        </p:nvSpPr>
        <p:spPr>
          <a:xfrm>
            <a:off x="914300" y="4060972"/>
            <a:ext cx="2497800" cy="4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Nunito"/>
                <a:ea typeface="Nunito"/>
                <a:cs typeface="Nunito"/>
                <a:sym typeface="Nunito"/>
              </a:rPr>
              <a:t>For more info:</a:t>
            </a:r>
            <a:br>
              <a:rPr b="1" lang="en" sz="8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2">
                  <a:extLst>
                    <a:ext uri="{A12FA001-AC4F-418D-AE19-62706E023703}">
                      <ahyp:hlinkClr val="tx"/>
                    </a:ext>
                  </a:extLst>
                </a:hlinkClick>
              </a:rPr>
              <a:t>SLIDESGO </a:t>
            </a:r>
            <a:r>
              <a:rPr b="1" lang="en" sz="1000" u="sng">
                <a:solidFill>
                  <a:schemeClr val="dk1"/>
                </a:solidFill>
                <a:latin typeface="Nunito"/>
                <a:ea typeface="Nunito"/>
                <a:cs typeface="Nunito"/>
                <a:sym typeface="Nunito"/>
              </a:rPr>
              <a:t>| </a:t>
            </a:r>
            <a:r>
              <a:rPr b="1" lang="en" sz="1000" u="sng">
                <a:solidFill>
                  <a:schemeClr val="dk1"/>
                </a:solidFill>
                <a:latin typeface="Nunito"/>
                <a:ea typeface="Nunito"/>
                <a:cs typeface="Nunito"/>
                <a:sym typeface="Nunito"/>
                <a:hlinkClick r:id="rId13">
                  <a:extLst>
                    <a:ext uri="{A12FA001-AC4F-418D-AE19-62706E023703}">
                      <ahyp:hlinkClr val="tx"/>
                    </a:ext>
                  </a:extLst>
                </a:hlinkClick>
              </a:rPr>
              <a:t>BLOG</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4">
                  <a:extLst>
                    <a:ext uri="{A12FA001-AC4F-418D-AE19-62706E023703}">
                      <ahyp:hlinkClr val="tx"/>
                    </a:ext>
                  </a:extLst>
                </a:hlinkClick>
              </a:rPr>
              <a:t>FAQ</a:t>
            </a:r>
            <a:r>
              <a:rPr b="1" lang="en" sz="1000" u="sng">
                <a:solidFill>
                  <a:schemeClr val="dk1"/>
                </a:solidFill>
                <a:latin typeface="Nunito"/>
                <a:ea typeface="Nunito"/>
                <a:cs typeface="Nunito"/>
                <a:sym typeface="Nunito"/>
              </a:rPr>
              <a:t>s</a:t>
            </a:r>
            <a:endParaRPr b="1" sz="1000" u="sng">
              <a:solidFill>
                <a:schemeClr val="dk1"/>
              </a:solidFill>
              <a:latin typeface="Nunito"/>
              <a:ea typeface="Nunito"/>
              <a:cs typeface="Nunito"/>
              <a:sym typeface="Nunito"/>
            </a:endParaRPr>
          </a:p>
        </p:txBody>
      </p:sp>
      <p:sp>
        <p:nvSpPr>
          <p:cNvPr id="1775" name="Google Shape;1775;p38"/>
          <p:cNvSpPr txBox="1"/>
          <p:nvPr/>
        </p:nvSpPr>
        <p:spPr>
          <a:xfrm>
            <a:off x="3412176" y="4060972"/>
            <a:ext cx="3419100" cy="4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Nunito"/>
                <a:ea typeface="Nunito"/>
                <a:cs typeface="Nunito"/>
                <a:sym typeface="Nunito"/>
              </a:rPr>
              <a:t>You can visit our sister </a:t>
            </a:r>
            <a:r>
              <a:rPr b="1" lang="en" sz="800">
                <a:solidFill>
                  <a:schemeClr val="dk1"/>
                </a:solidFill>
                <a:latin typeface="Nunito"/>
                <a:ea typeface="Nunito"/>
                <a:cs typeface="Nunito"/>
                <a:sym typeface="Nunito"/>
              </a:rPr>
              <a:t>projects</a:t>
            </a:r>
            <a:r>
              <a:rPr b="1" lang="en" sz="800">
                <a:solidFill>
                  <a:schemeClr val="dk1"/>
                </a:solidFill>
                <a:latin typeface="Nunito"/>
                <a:ea typeface="Nunito"/>
                <a:cs typeface="Nunito"/>
                <a:sym typeface="Nunito"/>
              </a:rPr>
              <a:t>:</a:t>
            </a:r>
            <a:br>
              <a:rPr b="1" lang="en" sz="8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5">
                  <a:extLst>
                    <a:ext uri="{A12FA001-AC4F-418D-AE19-62706E023703}">
                      <ahyp:hlinkClr val="tx"/>
                    </a:ext>
                  </a:extLst>
                </a:hlinkClick>
              </a:rPr>
              <a:t>FREEPIK</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6">
                  <a:extLst>
                    <a:ext uri="{A12FA001-AC4F-418D-AE19-62706E023703}">
                      <ahyp:hlinkClr val="tx"/>
                    </a:ext>
                  </a:extLst>
                </a:hlinkClick>
              </a:rPr>
              <a:t>FLATICON</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7">
                  <a:extLst>
                    <a:ext uri="{A12FA001-AC4F-418D-AE19-62706E023703}">
                      <ahyp:hlinkClr val="tx"/>
                    </a:ext>
                  </a:extLst>
                </a:hlinkClick>
              </a:rPr>
              <a:t>STORYSET</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8">
                  <a:extLst>
                    <a:ext uri="{A12FA001-AC4F-418D-AE19-62706E023703}">
                      <ahyp:hlinkClr val="tx"/>
                    </a:ext>
                  </a:extLst>
                </a:hlinkClick>
              </a:rPr>
              <a:t>WEPIK </a:t>
            </a:r>
            <a:r>
              <a:rPr b="1" lang="en" sz="1000" u="sng">
                <a:solidFill>
                  <a:schemeClr val="dk1"/>
                </a:solidFill>
                <a:latin typeface="Nunito"/>
                <a:ea typeface="Nunito"/>
                <a:cs typeface="Nunito"/>
                <a:sym typeface="Nunito"/>
              </a:rPr>
              <a:t>| </a:t>
            </a:r>
            <a:r>
              <a:rPr b="1" lang="en" sz="1000" u="sng">
                <a:solidFill>
                  <a:schemeClr val="dk1"/>
                </a:solidFill>
                <a:latin typeface="Nunito"/>
                <a:ea typeface="Nunito"/>
                <a:cs typeface="Nunito"/>
                <a:sym typeface="Nunito"/>
                <a:hlinkClick r:id="rId19">
                  <a:extLst>
                    <a:ext uri="{A12FA001-AC4F-418D-AE19-62706E023703}">
                      <ahyp:hlinkClr val="tx"/>
                    </a:ext>
                  </a:extLst>
                </a:hlinkClick>
              </a:rPr>
              <a:t>VIDEVO</a:t>
            </a:r>
            <a:endParaRPr b="1" sz="1000" u="sng">
              <a:solidFill>
                <a:schemeClr val="dk1"/>
              </a:solidFill>
              <a:latin typeface="Nunito"/>
              <a:ea typeface="Nunito"/>
              <a:cs typeface="Nunito"/>
              <a:sym typeface="Nunito"/>
            </a:endParaRPr>
          </a:p>
          <a:p>
            <a:pPr indent="0" lvl="0" marL="0" rtl="0" algn="l">
              <a:spcBef>
                <a:spcPts val="0"/>
              </a:spcBef>
              <a:spcAft>
                <a:spcPts val="0"/>
              </a:spcAft>
              <a:buNone/>
            </a:pPr>
            <a:r>
              <a:t/>
            </a:r>
            <a:endParaRPr b="1" sz="1000">
              <a:solidFill>
                <a:schemeClr val="dk1"/>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9" name="Shape 2559"/>
        <p:cNvGrpSpPr/>
        <p:nvPr/>
      </p:nvGrpSpPr>
      <p:grpSpPr>
        <a:xfrm>
          <a:off x="0" y="0"/>
          <a:ext cx="0" cy="0"/>
          <a:chOff x="0" y="0"/>
          <a:chExt cx="0" cy="0"/>
        </a:xfrm>
      </p:grpSpPr>
      <p:sp>
        <p:nvSpPr>
          <p:cNvPr id="2560" name="Google Shape;2560;p56"/>
          <p:cNvSpPr/>
          <p:nvPr/>
        </p:nvSpPr>
        <p:spPr>
          <a:xfrm>
            <a:off x="4203844" y="1378821"/>
            <a:ext cx="736200" cy="5562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4203844" y="2453346"/>
            <a:ext cx="736200" cy="5562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4203844" y="3527846"/>
            <a:ext cx="736200" cy="5562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Sequence</a:t>
            </a:r>
            <a:endParaRPr/>
          </a:p>
        </p:txBody>
      </p:sp>
      <p:sp>
        <p:nvSpPr>
          <p:cNvPr id="2564" name="Google Shape;2564;p56"/>
          <p:cNvSpPr txBox="1"/>
          <p:nvPr>
            <p:ph idx="4294967295" type="subTitle"/>
          </p:nvPr>
        </p:nvSpPr>
        <p:spPr>
          <a:xfrm>
            <a:off x="1815099" y="1814290"/>
            <a:ext cx="1918500" cy="5841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1200"/>
              </a:spcAft>
              <a:buNone/>
            </a:pPr>
            <a:r>
              <a:rPr lang="en"/>
              <a:t>Mars is full of iron oxide dust</a:t>
            </a:r>
            <a:endParaRPr/>
          </a:p>
        </p:txBody>
      </p:sp>
      <p:sp>
        <p:nvSpPr>
          <p:cNvPr id="2565" name="Google Shape;2565;p56"/>
          <p:cNvSpPr txBox="1"/>
          <p:nvPr>
            <p:ph idx="4294967295" type="subTitle"/>
          </p:nvPr>
        </p:nvSpPr>
        <p:spPr>
          <a:xfrm>
            <a:off x="1815099" y="1455915"/>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Mars</a:t>
            </a:r>
            <a:endParaRPr sz="2200">
              <a:latin typeface="Jua"/>
              <a:ea typeface="Jua"/>
              <a:cs typeface="Jua"/>
              <a:sym typeface="Jua"/>
            </a:endParaRPr>
          </a:p>
        </p:txBody>
      </p:sp>
      <p:sp>
        <p:nvSpPr>
          <p:cNvPr id="2566" name="Google Shape;2566;p56"/>
          <p:cNvSpPr txBox="1"/>
          <p:nvPr>
            <p:ph idx="4294967295" type="subTitle"/>
          </p:nvPr>
        </p:nvSpPr>
        <p:spPr>
          <a:xfrm>
            <a:off x="5410312" y="1814465"/>
            <a:ext cx="1918500" cy="584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is the second planet from the Sun</a:t>
            </a:r>
            <a:endParaRPr/>
          </a:p>
        </p:txBody>
      </p:sp>
      <p:sp>
        <p:nvSpPr>
          <p:cNvPr id="2567" name="Google Shape;2567;p56"/>
          <p:cNvSpPr txBox="1"/>
          <p:nvPr>
            <p:ph idx="4294967295" type="subTitle"/>
          </p:nvPr>
        </p:nvSpPr>
        <p:spPr>
          <a:xfrm>
            <a:off x="5410351" y="1455915"/>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Venus</a:t>
            </a:r>
            <a:endParaRPr sz="2200">
              <a:latin typeface="Jua"/>
              <a:ea typeface="Jua"/>
              <a:cs typeface="Jua"/>
              <a:sym typeface="Jua"/>
            </a:endParaRPr>
          </a:p>
        </p:txBody>
      </p:sp>
      <p:sp>
        <p:nvSpPr>
          <p:cNvPr id="2568" name="Google Shape;2568;p56"/>
          <p:cNvSpPr txBox="1"/>
          <p:nvPr>
            <p:ph idx="4294967295" type="subTitle"/>
          </p:nvPr>
        </p:nvSpPr>
        <p:spPr>
          <a:xfrm>
            <a:off x="1815115" y="2886790"/>
            <a:ext cx="1918500" cy="584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a:t>
            </a:r>
            <a:r>
              <a:rPr lang="en"/>
              <a:t>s the farthest planet from the Sun</a:t>
            </a:r>
            <a:endParaRPr/>
          </a:p>
        </p:txBody>
      </p:sp>
      <p:sp>
        <p:nvSpPr>
          <p:cNvPr id="2569" name="Google Shape;2569;p56"/>
          <p:cNvSpPr txBox="1"/>
          <p:nvPr>
            <p:ph idx="4294967295" type="subTitle"/>
          </p:nvPr>
        </p:nvSpPr>
        <p:spPr>
          <a:xfrm>
            <a:off x="1815106" y="2529240"/>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Neptune</a:t>
            </a:r>
            <a:endParaRPr sz="2200">
              <a:latin typeface="Jua"/>
              <a:ea typeface="Jua"/>
              <a:cs typeface="Jua"/>
              <a:sym typeface="Jua"/>
            </a:endParaRPr>
          </a:p>
        </p:txBody>
      </p:sp>
      <p:sp>
        <p:nvSpPr>
          <p:cNvPr id="2570" name="Google Shape;2570;p56"/>
          <p:cNvSpPr txBox="1"/>
          <p:nvPr>
            <p:ph idx="4294967295" type="subTitle"/>
          </p:nvPr>
        </p:nvSpPr>
        <p:spPr>
          <a:xfrm>
            <a:off x="1815099" y="3959290"/>
            <a:ext cx="1918500" cy="584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a:t>
            </a:r>
            <a:r>
              <a:rPr lang="en"/>
              <a:t>s the closest planet to the Sun</a:t>
            </a:r>
            <a:endParaRPr/>
          </a:p>
        </p:txBody>
      </p:sp>
      <p:sp>
        <p:nvSpPr>
          <p:cNvPr id="2571" name="Google Shape;2571;p56"/>
          <p:cNvSpPr txBox="1"/>
          <p:nvPr>
            <p:ph idx="4294967295" type="subTitle"/>
          </p:nvPr>
        </p:nvSpPr>
        <p:spPr>
          <a:xfrm>
            <a:off x="1815099" y="3602565"/>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Mercury</a:t>
            </a:r>
            <a:endParaRPr sz="2200">
              <a:latin typeface="Jua"/>
              <a:ea typeface="Jua"/>
              <a:cs typeface="Jua"/>
              <a:sym typeface="Jua"/>
            </a:endParaRPr>
          </a:p>
        </p:txBody>
      </p:sp>
      <p:sp>
        <p:nvSpPr>
          <p:cNvPr id="2572" name="Google Shape;2572;p56"/>
          <p:cNvSpPr txBox="1"/>
          <p:nvPr>
            <p:ph idx="4294967295" type="subTitle"/>
          </p:nvPr>
        </p:nvSpPr>
        <p:spPr>
          <a:xfrm>
            <a:off x="5410312" y="3959290"/>
            <a:ext cx="1918500" cy="584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Saturn is a gas giant and has several rings</a:t>
            </a:r>
            <a:endParaRPr/>
          </a:p>
        </p:txBody>
      </p:sp>
      <p:sp>
        <p:nvSpPr>
          <p:cNvPr id="2573" name="Google Shape;2573;p56"/>
          <p:cNvSpPr txBox="1"/>
          <p:nvPr>
            <p:ph idx="4294967295" type="subTitle"/>
          </p:nvPr>
        </p:nvSpPr>
        <p:spPr>
          <a:xfrm>
            <a:off x="5410300" y="3603290"/>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Saturn</a:t>
            </a:r>
            <a:endParaRPr sz="2200">
              <a:latin typeface="Jua"/>
              <a:ea typeface="Jua"/>
              <a:cs typeface="Jua"/>
              <a:sym typeface="Jua"/>
            </a:endParaRPr>
          </a:p>
        </p:txBody>
      </p:sp>
      <p:sp>
        <p:nvSpPr>
          <p:cNvPr id="2574" name="Google Shape;2574;p56"/>
          <p:cNvSpPr txBox="1"/>
          <p:nvPr>
            <p:ph idx="4294967295" type="subTitle"/>
          </p:nvPr>
        </p:nvSpPr>
        <p:spPr>
          <a:xfrm>
            <a:off x="5410401" y="2885877"/>
            <a:ext cx="1918500" cy="584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of them all</a:t>
            </a:r>
            <a:endParaRPr/>
          </a:p>
        </p:txBody>
      </p:sp>
      <p:sp>
        <p:nvSpPr>
          <p:cNvPr id="2575" name="Google Shape;2575;p56"/>
          <p:cNvSpPr txBox="1"/>
          <p:nvPr>
            <p:ph idx="4294967295" type="subTitle"/>
          </p:nvPr>
        </p:nvSpPr>
        <p:spPr>
          <a:xfrm>
            <a:off x="5410392" y="2529155"/>
            <a:ext cx="1918500" cy="402000"/>
          </a:xfrm>
          <a:prstGeom prst="rect">
            <a:avLst/>
          </a:prstGeom>
          <a:solidFill>
            <a:schemeClr val="dk2"/>
          </a:solidFill>
          <a:ln>
            <a:noFill/>
          </a:ln>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200">
                <a:latin typeface="Jua"/>
                <a:ea typeface="Jua"/>
                <a:cs typeface="Jua"/>
                <a:sym typeface="Jua"/>
              </a:rPr>
              <a:t>Jupiter</a:t>
            </a:r>
            <a:endParaRPr sz="2200">
              <a:latin typeface="Jua"/>
              <a:ea typeface="Jua"/>
              <a:cs typeface="Jua"/>
              <a:sym typeface="Jua"/>
            </a:endParaRPr>
          </a:p>
        </p:txBody>
      </p:sp>
      <p:cxnSp>
        <p:nvCxnSpPr>
          <p:cNvPr id="2576" name="Google Shape;2576;p56"/>
          <p:cNvCxnSpPr>
            <a:stCxn id="2567" idx="3"/>
            <a:endCxn id="2575" idx="3"/>
          </p:cNvCxnSpPr>
          <p:nvPr/>
        </p:nvCxnSpPr>
        <p:spPr>
          <a:xfrm>
            <a:off x="7328851" y="1656915"/>
            <a:ext cx="600" cy="1073100"/>
          </a:xfrm>
          <a:prstGeom prst="curvedConnector3">
            <a:avLst>
              <a:gd fmla="val 39694273" name="adj1"/>
            </a:avLst>
          </a:prstGeom>
          <a:noFill/>
          <a:ln cap="flat" cmpd="sng" w="28575">
            <a:solidFill>
              <a:schemeClr val="dk1"/>
            </a:solidFill>
            <a:prstDash val="solid"/>
            <a:round/>
            <a:headEnd len="med" w="med" type="none"/>
            <a:tailEnd len="med" w="med" type="none"/>
          </a:ln>
        </p:spPr>
      </p:cxnSp>
      <p:cxnSp>
        <p:nvCxnSpPr>
          <p:cNvPr id="2577" name="Google Shape;2577;p56"/>
          <p:cNvCxnSpPr>
            <a:stCxn id="2560" idx="3"/>
            <a:endCxn id="2567" idx="1"/>
          </p:cNvCxnSpPr>
          <p:nvPr/>
        </p:nvCxnSpPr>
        <p:spPr>
          <a:xfrm>
            <a:off x="4940044" y="1656921"/>
            <a:ext cx="470400" cy="600"/>
          </a:xfrm>
          <a:prstGeom prst="curvedConnector3">
            <a:avLst>
              <a:gd fmla="val 49990" name="adj1"/>
            </a:avLst>
          </a:prstGeom>
          <a:noFill/>
          <a:ln cap="flat" cmpd="sng" w="28575">
            <a:solidFill>
              <a:schemeClr val="dk1"/>
            </a:solidFill>
            <a:prstDash val="solid"/>
            <a:round/>
            <a:headEnd len="med" w="med" type="none"/>
            <a:tailEnd len="med" w="med" type="none"/>
          </a:ln>
        </p:spPr>
      </p:cxnSp>
      <p:cxnSp>
        <p:nvCxnSpPr>
          <p:cNvPr id="2578" name="Google Shape;2578;p56"/>
          <p:cNvCxnSpPr>
            <a:stCxn id="2565" idx="3"/>
            <a:endCxn id="2560" idx="1"/>
          </p:cNvCxnSpPr>
          <p:nvPr/>
        </p:nvCxnSpPr>
        <p:spPr>
          <a:xfrm>
            <a:off x="3733599" y="1656915"/>
            <a:ext cx="470100" cy="600"/>
          </a:xfrm>
          <a:prstGeom prst="curvedConnector3">
            <a:avLst>
              <a:gd fmla="val 50015" name="adj1"/>
            </a:avLst>
          </a:prstGeom>
          <a:noFill/>
          <a:ln cap="flat" cmpd="sng" w="28575">
            <a:solidFill>
              <a:schemeClr val="dk1"/>
            </a:solidFill>
            <a:prstDash val="solid"/>
            <a:round/>
            <a:headEnd len="med" w="med" type="none"/>
            <a:tailEnd len="med" w="med" type="none"/>
          </a:ln>
        </p:spPr>
      </p:cxnSp>
      <p:cxnSp>
        <p:nvCxnSpPr>
          <p:cNvPr id="2579" name="Google Shape;2579;p56"/>
          <p:cNvCxnSpPr>
            <a:stCxn id="2575" idx="1"/>
            <a:endCxn id="2561" idx="3"/>
          </p:cNvCxnSpPr>
          <p:nvPr/>
        </p:nvCxnSpPr>
        <p:spPr>
          <a:xfrm flipH="1">
            <a:off x="4939992" y="2730155"/>
            <a:ext cx="470400" cy="1200"/>
          </a:xfrm>
          <a:prstGeom prst="curvedConnector3">
            <a:avLst>
              <a:gd fmla="val 49994" name="adj1"/>
            </a:avLst>
          </a:prstGeom>
          <a:noFill/>
          <a:ln cap="flat" cmpd="sng" w="28575">
            <a:solidFill>
              <a:schemeClr val="dk1"/>
            </a:solidFill>
            <a:prstDash val="solid"/>
            <a:round/>
            <a:headEnd len="med" w="med" type="none"/>
            <a:tailEnd len="med" w="med" type="none"/>
          </a:ln>
        </p:spPr>
      </p:cxnSp>
      <p:cxnSp>
        <p:nvCxnSpPr>
          <p:cNvPr id="2580" name="Google Shape;2580;p56"/>
          <p:cNvCxnSpPr>
            <a:stCxn id="2561" idx="1"/>
            <a:endCxn id="2569" idx="3"/>
          </p:cNvCxnSpPr>
          <p:nvPr/>
        </p:nvCxnSpPr>
        <p:spPr>
          <a:xfrm rot="10800000">
            <a:off x="3733744" y="2730246"/>
            <a:ext cx="470100" cy="1200"/>
          </a:xfrm>
          <a:prstGeom prst="curvedConnector3">
            <a:avLst>
              <a:gd fmla="val 50015" name="adj1"/>
            </a:avLst>
          </a:prstGeom>
          <a:noFill/>
          <a:ln cap="flat" cmpd="sng" w="28575">
            <a:solidFill>
              <a:schemeClr val="dk1"/>
            </a:solidFill>
            <a:prstDash val="solid"/>
            <a:round/>
            <a:headEnd len="med" w="med" type="none"/>
            <a:tailEnd len="med" w="med" type="none"/>
          </a:ln>
        </p:spPr>
      </p:cxnSp>
      <p:cxnSp>
        <p:nvCxnSpPr>
          <p:cNvPr id="2581" name="Google Shape;2581;p56"/>
          <p:cNvCxnSpPr>
            <a:stCxn id="2569" idx="1"/>
            <a:endCxn id="2571" idx="1"/>
          </p:cNvCxnSpPr>
          <p:nvPr/>
        </p:nvCxnSpPr>
        <p:spPr>
          <a:xfrm>
            <a:off x="1815106" y="2730240"/>
            <a:ext cx="600" cy="1073400"/>
          </a:xfrm>
          <a:prstGeom prst="curvedConnector3">
            <a:avLst>
              <a:gd fmla="val -39688687" name="adj1"/>
            </a:avLst>
          </a:prstGeom>
          <a:noFill/>
          <a:ln cap="flat" cmpd="sng" w="28575">
            <a:solidFill>
              <a:schemeClr val="dk1"/>
            </a:solidFill>
            <a:prstDash val="solid"/>
            <a:round/>
            <a:headEnd len="med" w="med" type="none"/>
            <a:tailEnd len="med" w="med" type="none"/>
          </a:ln>
        </p:spPr>
      </p:cxnSp>
      <p:cxnSp>
        <p:nvCxnSpPr>
          <p:cNvPr id="2582" name="Google Shape;2582;p56"/>
          <p:cNvCxnSpPr>
            <a:stCxn id="2571" idx="3"/>
            <a:endCxn id="2562" idx="1"/>
          </p:cNvCxnSpPr>
          <p:nvPr/>
        </p:nvCxnSpPr>
        <p:spPr>
          <a:xfrm>
            <a:off x="3733599" y="3803565"/>
            <a:ext cx="470100" cy="2400"/>
          </a:xfrm>
          <a:prstGeom prst="curvedConnector3">
            <a:avLst>
              <a:gd fmla="val 50015" name="adj1"/>
            </a:avLst>
          </a:prstGeom>
          <a:noFill/>
          <a:ln cap="flat" cmpd="sng" w="28575">
            <a:solidFill>
              <a:schemeClr val="dk1"/>
            </a:solidFill>
            <a:prstDash val="solid"/>
            <a:round/>
            <a:headEnd len="med" w="med" type="none"/>
            <a:tailEnd len="med" w="med" type="none"/>
          </a:ln>
        </p:spPr>
      </p:cxnSp>
      <p:cxnSp>
        <p:nvCxnSpPr>
          <p:cNvPr id="2583" name="Google Shape;2583;p56"/>
          <p:cNvCxnSpPr>
            <a:stCxn id="2562" idx="3"/>
            <a:endCxn id="2573" idx="1"/>
          </p:cNvCxnSpPr>
          <p:nvPr/>
        </p:nvCxnSpPr>
        <p:spPr>
          <a:xfrm flipH="1" rot="10800000">
            <a:off x="4940044" y="3804146"/>
            <a:ext cx="470400" cy="1800"/>
          </a:xfrm>
          <a:prstGeom prst="curvedConnector3">
            <a:avLst>
              <a:gd fmla="val 49985" name="adj1"/>
            </a:avLst>
          </a:prstGeom>
          <a:noFill/>
          <a:ln cap="flat" cmpd="sng" w="28575">
            <a:solidFill>
              <a:schemeClr val="dk1"/>
            </a:solidFill>
            <a:prstDash val="solid"/>
            <a:round/>
            <a:headEnd len="med" w="med" type="none"/>
            <a:tailEnd len="med" w="med" type="oval"/>
          </a:ln>
        </p:spPr>
      </p:cxnSp>
      <p:grpSp>
        <p:nvGrpSpPr>
          <p:cNvPr id="2584" name="Google Shape;2584;p56"/>
          <p:cNvGrpSpPr/>
          <p:nvPr/>
        </p:nvGrpSpPr>
        <p:grpSpPr>
          <a:xfrm>
            <a:off x="4380061" y="1457969"/>
            <a:ext cx="383765" cy="397902"/>
            <a:chOff x="1297654" y="1504481"/>
            <a:chExt cx="349354" cy="362223"/>
          </a:xfrm>
        </p:grpSpPr>
        <p:sp>
          <p:nvSpPr>
            <p:cNvPr id="2585" name="Google Shape;2585;p5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8" name="Google Shape;2588;p56"/>
          <p:cNvSpPr/>
          <p:nvPr/>
        </p:nvSpPr>
        <p:spPr>
          <a:xfrm>
            <a:off x="4362581" y="2558525"/>
            <a:ext cx="418725" cy="343241"/>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9" name="Google Shape;2589;p56"/>
          <p:cNvGrpSpPr/>
          <p:nvPr/>
        </p:nvGrpSpPr>
        <p:grpSpPr>
          <a:xfrm>
            <a:off x="4406295" y="3606998"/>
            <a:ext cx="331297" cy="397904"/>
            <a:chOff x="1493849" y="2775533"/>
            <a:chExt cx="283985" cy="341080"/>
          </a:xfrm>
        </p:grpSpPr>
        <p:sp>
          <p:nvSpPr>
            <p:cNvPr id="2590" name="Google Shape;2590;p5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5" name="Shape 2595"/>
        <p:cNvGrpSpPr/>
        <p:nvPr/>
      </p:nvGrpSpPr>
      <p:grpSpPr>
        <a:xfrm>
          <a:off x="0" y="0"/>
          <a:ext cx="0" cy="0"/>
          <a:chOff x="0" y="0"/>
          <a:chExt cx="0" cy="0"/>
        </a:xfrm>
      </p:grpSpPr>
      <p:sp>
        <p:nvSpPr>
          <p:cNvPr id="2596" name="Google Shape;2596;p57"/>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Cause and effect</a:t>
            </a:r>
            <a:endParaRPr/>
          </a:p>
        </p:txBody>
      </p:sp>
      <p:sp>
        <p:nvSpPr>
          <p:cNvPr id="2597" name="Google Shape;2597;p57"/>
          <p:cNvSpPr/>
          <p:nvPr/>
        </p:nvSpPr>
        <p:spPr>
          <a:xfrm flipH="1">
            <a:off x="1196425" y="1322200"/>
            <a:ext cx="6751200" cy="3924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Goal</a:t>
            </a:r>
            <a:endParaRPr sz="2200">
              <a:solidFill>
                <a:schemeClr val="dk1"/>
              </a:solidFill>
              <a:latin typeface="Jua"/>
              <a:ea typeface="Jua"/>
              <a:cs typeface="Jua"/>
              <a:sym typeface="Jua"/>
            </a:endParaRPr>
          </a:p>
        </p:txBody>
      </p:sp>
      <p:sp>
        <p:nvSpPr>
          <p:cNvPr id="2598" name="Google Shape;2598;p57"/>
          <p:cNvSpPr txBox="1"/>
          <p:nvPr/>
        </p:nvSpPr>
        <p:spPr>
          <a:xfrm flipH="1">
            <a:off x="1196255" y="1818006"/>
            <a:ext cx="1993800" cy="3924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200">
                <a:solidFill>
                  <a:schemeClr val="dk1"/>
                </a:solidFill>
                <a:latin typeface="Jua"/>
                <a:ea typeface="Jua"/>
                <a:cs typeface="Jua"/>
                <a:sym typeface="Jua"/>
              </a:rPr>
              <a:t>Environment</a:t>
            </a:r>
            <a:endParaRPr sz="2200">
              <a:solidFill>
                <a:schemeClr val="dk1"/>
              </a:solidFill>
              <a:latin typeface="Jua"/>
              <a:ea typeface="Jua"/>
              <a:cs typeface="Jua"/>
              <a:sym typeface="Jua"/>
            </a:endParaRPr>
          </a:p>
        </p:txBody>
      </p:sp>
      <p:sp>
        <p:nvSpPr>
          <p:cNvPr id="2599" name="Google Shape;2599;p57"/>
          <p:cNvSpPr txBox="1"/>
          <p:nvPr/>
        </p:nvSpPr>
        <p:spPr>
          <a:xfrm flipH="1">
            <a:off x="1196268" y="1999206"/>
            <a:ext cx="1993800" cy="516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Nunito"/>
                <a:ea typeface="Nunito"/>
                <a:cs typeface="Nunito"/>
                <a:sym typeface="Nunito"/>
              </a:rPr>
              <a:t>Mercury is the closest planet to the Sun</a:t>
            </a:r>
            <a:endParaRPr>
              <a:solidFill>
                <a:schemeClr val="dk1"/>
              </a:solidFill>
              <a:latin typeface="Nunito"/>
              <a:ea typeface="Nunito"/>
              <a:cs typeface="Nunito"/>
              <a:sym typeface="Nunito"/>
            </a:endParaRPr>
          </a:p>
        </p:txBody>
      </p:sp>
      <p:sp>
        <p:nvSpPr>
          <p:cNvPr id="2600" name="Google Shape;2600;p57"/>
          <p:cNvSpPr txBox="1"/>
          <p:nvPr/>
        </p:nvSpPr>
        <p:spPr>
          <a:xfrm flipH="1">
            <a:off x="5953931" y="1818006"/>
            <a:ext cx="1993800" cy="392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Materials</a:t>
            </a:r>
            <a:endParaRPr sz="2200">
              <a:solidFill>
                <a:schemeClr val="dk1"/>
              </a:solidFill>
              <a:latin typeface="Jua"/>
              <a:ea typeface="Jua"/>
              <a:cs typeface="Jua"/>
              <a:sym typeface="Jua"/>
            </a:endParaRPr>
          </a:p>
        </p:txBody>
      </p:sp>
      <p:sp>
        <p:nvSpPr>
          <p:cNvPr id="2601" name="Google Shape;2601;p57"/>
          <p:cNvSpPr txBox="1"/>
          <p:nvPr/>
        </p:nvSpPr>
        <p:spPr>
          <a:xfrm flipH="1">
            <a:off x="5953945" y="1999206"/>
            <a:ext cx="1993800" cy="51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p:txBody>
      </p:sp>
      <p:sp>
        <p:nvSpPr>
          <p:cNvPr id="2602" name="Google Shape;2602;p57"/>
          <p:cNvSpPr txBox="1"/>
          <p:nvPr/>
        </p:nvSpPr>
        <p:spPr>
          <a:xfrm flipH="1">
            <a:off x="1196255" y="2750406"/>
            <a:ext cx="1993800" cy="3924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200">
                <a:solidFill>
                  <a:schemeClr val="dk1"/>
                </a:solidFill>
                <a:latin typeface="Jua"/>
                <a:ea typeface="Jua"/>
                <a:cs typeface="Jua"/>
                <a:sym typeface="Jua"/>
              </a:rPr>
              <a:t>People</a:t>
            </a:r>
            <a:endParaRPr sz="2200">
              <a:solidFill>
                <a:schemeClr val="dk1"/>
              </a:solidFill>
              <a:latin typeface="Jua"/>
              <a:ea typeface="Jua"/>
              <a:cs typeface="Jua"/>
              <a:sym typeface="Jua"/>
            </a:endParaRPr>
          </a:p>
        </p:txBody>
      </p:sp>
      <p:sp>
        <p:nvSpPr>
          <p:cNvPr id="2603" name="Google Shape;2603;p57"/>
          <p:cNvSpPr txBox="1"/>
          <p:nvPr/>
        </p:nvSpPr>
        <p:spPr>
          <a:xfrm flipH="1">
            <a:off x="1196268" y="2931606"/>
            <a:ext cx="1993800" cy="516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Nunito"/>
                <a:ea typeface="Nunito"/>
                <a:cs typeface="Nunito"/>
                <a:sym typeface="Nunito"/>
              </a:rPr>
              <a:t>Mars is actually a extremely cold place</a:t>
            </a:r>
            <a:endParaRPr>
              <a:solidFill>
                <a:schemeClr val="dk1"/>
              </a:solidFill>
              <a:latin typeface="Nunito"/>
              <a:ea typeface="Nunito"/>
              <a:cs typeface="Nunito"/>
              <a:sym typeface="Nunito"/>
            </a:endParaRPr>
          </a:p>
        </p:txBody>
      </p:sp>
      <p:sp>
        <p:nvSpPr>
          <p:cNvPr id="2604" name="Google Shape;2604;p57"/>
          <p:cNvSpPr txBox="1"/>
          <p:nvPr/>
        </p:nvSpPr>
        <p:spPr>
          <a:xfrm flipH="1">
            <a:off x="5953931" y="2750406"/>
            <a:ext cx="1993800" cy="392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Methods</a:t>
            </a:r>
            <a:endParaRPr sz="2200">
              <a:solidFill>
                <a:schemeClr val="dk1"/>
              </a:solidFill>
              <a:latin typeface="Jua"/>
              <a:ea typeface="Jua"/>
              <a:cs typeface="Jua"/>
              <a:sym typeface="Jua"/>
            </a:endParaRPr>
          </a:p>
        </p:txBody>
      </p:sp>
      <p:sp>
        <p:nvSpPr>
          <p:cNvPr id="2605" name="Google Shape;2605;p57"/>
          <p:cNvSpPr txBox="1"/>
          <p:nvPr/>
        </p:nvSpPr>
        <p:spPr>
          <a:xfrm flipH="1">
            <a:off x="5953945" y="2931606"/>
            <a:ext cx="1993800" cy="51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Nunito"/>
                <a:ea typeface="Nunito"/>
                <a:cs typeface="Nunito"/>
                <a:sym typeface="Nunito"/>
              </a:rPr>
              <a:t>Jupiter is the biggest planet of them all</a:t>
            </a:r>
            <a:endParaRPr>
              <a:solidFill>
                <a:schemeClr val="dk1"/>
              </a:solidFill>
              <a:latin typeface="Nunito"/>
              <a:ea typeface="Nunito"/>
              <a:cs typeface="Nunito"/>
              <a:sym typeface="Nunito"/>
            </a:endParaRPr>
          </a:p>
        </p:txBody>
      </p:sp>
      <p:sp>
        <p:nvSpPr>
          <p:cNvPr id="2606" name="Google Shape;2606;p57"/>
          <p:cNvSpPr txBox="1"/>
          <p:nvPr/>
        </p:nvSpPr>
        <p:spPr>
          <a:xfrm flipH="1">
            <a:off x="1196255" y="3682806"/>
            <a:ext cx="1993800" cy="3924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200">
                <a:solidFill>
                  <a:schemeClr val="dk1"/>
                </a:solidFill>
                <a:latin typeface="Jua"/>
                <a:ea typeface="Jua"/>
                <a:cs typeface="Jua"/>
                <a:sym typeface="Jua"/>
              </a:rPr>
              <a:t>Metering</a:t>
            </a:r>
            <a:endParaRPr sz="2200">
              <a:solidFill>
                <a:schemeClr val="dk1"/>
              </a:solidFill>
              <a:latin typeface="Jua"/>
              <a:ea typeface="Jua"/>
              <a:cs typeface="Jua"/>
              <a:sym typeface="Jua"/>
            </a:endParaRPr>
          </a:p>
        </p:txBody>
      </p:sp>
      <p:sp>
        <p:nvSpPr>
          <p:cNvPr id="2607" name="Google Shape;2607;p57"/>
          <p:cNvSpPr txBox="1"/>
          <p:nvPr/>
        </p:nvSpPr>
        <p:spPr>
          <a:xfrm flipH="1">
            <a:off x="1196268" y="3864006"/>
            <a:ext cx="1993800" cy="516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Nunito"/>
                <a:ea typeface="Nunito"/>
                <a:cs typeface="Nunito"/>
                <a:sym typeface="Nunito"/>
              </a:rPr>
              <a:t>Saturn is a gas giant and has several rings</a:t>
            </a:r>
            <a:endParaRPr>
              <a:solidFill>
                <a:schemeClr val="dk1"/>
              </a:solidFill>
              <a:latin typeface="Nunito"/>
              <a:ea typeface="Nunito"/>
              <a:cs typeface="Nunito"/>
              <a:sym typeface="Nunito"/>
            </a:endParaRPr>
          </a:p>
        </p:txBody>
      </p:sp>
      <p:sp>
        <p:nvSpPr>
          <p:cNvPr id="2608" name="Google Shape;2608;p57"/>
          <p:cNvSpPr txBox="1"/>
          <p:nvPr/>
        </p:nvSpPr>
        <p:spPr>
          <a:xfrm flipH="1">
            <a:off x="5953931" y="3682806"/>
            <a:ext cx="1993800" cy="392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200">
                <a:solidFill>
                  <a:schemeClr val="dk1"/>
                </a:solidFill>
                <a:latin typeface="Jua"/>
                <a:ea typeface="Jua"/>
                <a:cs typeface="Jua"/>
                <a:sym typeface="Jua"/>
              </a:rPr>
              <a:t>Machines</a:t>
            </a:r>
            <a:endParaRPr sz="2200">
              <a:solidFill>
                <a:schemeClr val="dk1"/>
              </a:solidFill>
              <a:latin typeface="Jua"/>
              <a:ea typeface="Jua"/>
              <a:cs typeface="Jua"/>
              <a:sym typeface="Jua"/>
            </a:endParaRPr>
          </a:p>
        </p:txBody>
      </p:sp>
      <p:sp>
        <p:nvSpPr>
          <p:cNvPr id="2609" name="Google Shape;2609;p57"/>
          <p:cNvSpPr txBox="1"/>
          <p:nvPr/>
        </p:nvSpPr>
        <p:spPr>
          <a:xfrm flipH="1">
            <a:off x="5953945" y="3864006"/>
            <a:ext cx="1993800" cy="516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Nunito"/>
                <a:ea typeface="Nunito"/>
                <a:cs typeface="Nunito"/>
                <a:sym typeface="Nunito"/>
              </a:rPr>
              <a:t>Neptune is far away from us</a:t>
            </a:r>
            <a:endParaRPr>
              <a:solidFill>
                <a:schemeClr val="dk1"/>
              </a:solidFill>
              <a:latin typeface="Nunito"/>
              <a:ea typeface="Nunito"/>
              <a:cs typeface="Nunito"/>
              <a:sym typeface="Nunito"/>
            </a:endParaRPr>
          </a:p>
        </p:txBody>
      </p:sp>
      <p:cxnSp>
        <p:nvCxnSpPr>
          <p:cNvPr id="2610" name="Google Shape;2610;p57"/>
          <p:cNvCxnSpPr>
            <a:stCxn id="2597" idx="2"/>
          </p:cNvCxnSpPr>
          <p:nvPr/>
        </p:nvCxnSpPr>
        <p:spPr>
          <a:xfrm>
            <a:off x="4572025" y="1714600"/>
            <a:ext cx="0" cy="2629800"/>
          </a:xfrm>
          <a:prstGeom prst="straightConnector1">
            <a:avLst/>
          </a:prstGeom>
          <a:noFill/>
          <a:ln cap="flat" cmpd="sng" w="28575">
            <a:solidFill>
              <a:schemeClr val="dk1"/>
            </a:solidFill>
            <a:prstDash val="solid"/>
            <a:round/>
            <a:headEnd len="med" w="med" type="none"/>
            <a:tailEnd len="med" w="med" type="none"/>
          </a:ln>
        </p:spPr>
      </p:cxnSp>
      <p:cxnSp>
        <p:nvCxnSpPr>
          <p:cNvPr id="2611" name="Google Shape;2611;p57"/>
          <p:cNvCxnSpPr>
            <a:stCxn id="2612" idx="1"/>
            <a:endCxn id="2613" idx="3"/>
          </p:cNvCxnSpPr>
          <p:nvPr/>
        </p:nvCxnSpPr>
        <p:spPr>
          <a:xfrm>
            <a:off x="4078625" y="2137651"/>
            <a:ext cx="986700" cy="0"/>
          </a:xfrm>
          <a:prstGeom prst="straightConnector1">
            <a:avLst/>
          </a:prstGeom>
          <a:noFill/>
          <a:ln cap="flat" cmpd="sng" w="28575">
            <a:solidFill>
              <a:schemeClr val="dk1"/>
            </a:solidFill>
            <a:prstDash val="solid"/>
            <a:round/>
            <a:headEnd len="med" w="med" type="none"/>
            <a:tailEnd len="med" w="med" type="none"/>
          </a:ln>
        </p:spPr>
      </p:cxnSp>
      <p:cxnSp>
        <p:nvCxnSpPr>
          <p:cNvPr id="2614" name="Google Shape;2614;p57"/>
          <p:cNvCxnSpPr>
            <a:stCxn id="2615" idx="1"/>
            <a:endCxn id="2616" idx="3"/>
          </p:cNvCxnSpPr>
          <p:nvPr/>
        </p:nvCxnSpPr>
        <p:spPr>
          <a:xfrm>
            <a:off x="4078625" y="3070061"/>
            <a:ext cx="986700" cy="0"/>
          </a:xfrm>
          <a:prstGeom prst="straightConnector1">
            <a:avLst/>
          </a:prstGeom>
          <a:noFill/>
          <a:ln cap="flat" cmpd="sng" w="28575">
            <a:solidFill>
              <a:schemeClr val="dk1"/>
            </a:solidFill>
            <a:prstDash val="solid"/>
            <a:round/>
            <a:headEnd len="med" w="med" type="none"/>
            <a:tailEnd len="med" w="med" type="none"/>
          </a:ln>
        </p:spPr>
      </p:cxnSp>
      <p:cxnSp>
        <p:nvCxnSpPr>
          <p:cNvPr id="2617" name="Google Shape;2617;p57"/>
          <p:cNvCxnSpPr>
            <a:stCxn id="2618" idx="1"/>
            <a:endCxn id="2619" idx="3"/>
          </p:cNvCxnSpPr>
          <p:nvPr/>
        </p:nvCxnSpPr>
        <p:spPr>
          <a:xfrm>
            <a:off x="4078625" y="4002460"/>
            <a:ext cx="986700" cy="0"/>
          </a:xfrm>
          <a:prstGeom prst="straightConnector1">
            <a:avLst/>
          </a:prstGeom>
          <a:noFill/>
          <a:ln cap="flat" cmpd="sng" w="28575">
            <a:solidFill>
              <a:schemeClr val="dk1"/>
            </a:solidFill>
            <a:prstDash val="solid"/>
            <a:round/>
            <a:headEnd len="med" w="med" type="none"/>
            <a:tailEnd len="med" w="med" type="none"/>
          </a:ln>
        </p:spPr>
      </p:cxnSp>
      <p:sp>
        <p:nvSpPr>
          <p:cNvPr id="2612" name="Google Shape;2612;p57"/>
          <p:cNvSpPr/>
          <p:nvPr/>
        </p:nvSpPr>
        <p:spPr>
          <a:xfrm flipH="1">
            <a:off x="3342425" y="1818001"/>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flipH="1">
            <a:off x="3342425" y="2750411"/>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flipH="1">
            <a:off x="3342425" y="3682810"/>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flipH="1">
            <a:off x="5065375" y="1818001"/>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flipH="1">
            <a:off x="5065375" y="2750411"/>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flipH="1">
            <a:off x="5065375" y="3682810"/>
            <a:ext cx="736200" cy="6393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3503042" y="2880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1" name="Google Shape;2621;p57"/>
          <p:cNvGrpSpPr/>
          <p:nvPr/>
        </p:nvGrpSpPr>
        <p:grpSpPr>
          <a:xfrm>
            <a:off x="5324131" y="3827916"/>
            <a:ext cx="218687" cy="349052"/>
            <a:chOff x="4054103" y="2430191"/>
            <a:chExt cx="218687" cy="349052"/>
          </a:xfrm>
        </p:grpSpPr>
        <p:sp>
          <p:nvSpPr>
            <p:cNvPr id="2622" name="Google Shape;2622;p5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57"/>
          <p:cNvGrpSpPr/>
          <p:nvPr/>
        </p:nvGrpSpPr>
        <p:grpSpPr>
          <a:xfrm>
            <a:off x="3532975" y="1959912"/>
            <a:ext cx="355099" cy="355481"/>
            <a:chOff x="3539102" y="2427549"/>
            <a:chExt cx="355099" cy="355481"/>
          </a:xfrm>
        </p:grpSpPr>
        <p:sp>
          <p:nvSpPr>
            <p:cNvPr id="2625" name="Google Shape;2625;p5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57"/>
          <p:cNvGrpSpPr/>
          <p:nvPr/>
        </p:nvGrpSpPr>
        <p:grpSpPr>
          <a:xfrm>
            <a:off x="5253840" y="1969760"/>
            <a:ext cx="359269" cy="335780"/>
            <a:chOff x="1748582" y="3372635"/>
            <a:chExt cx="359269" cy="335780"/>
          </a:xfrm>
        </p:grpSpPr>
        <p:sp>
          <p:nvSpPr>
            <p:cNvPr id="2628" name="Google Shape;2628;p5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9" name="Google Shape;2629;p57"/>
            <p:cNvGrpSpPr/>
            <p:nvPr/>
          </p:nvGrpSpPr>
          <p:grpSpPr>
            <a:xfrm>
              <a:off x="1748582" y="3372635"/>
              <a:ext cx="333520" cy="335780"/>
              <a:chOff x="1748582" y="3372635"/>
              <a:chExt cx="333520" cy="335780"/>
            </a:xfrm>
          </p:grpSpPr>
          <p:sp>
            <p:nvSpPr>
              <p:cNvPr id="2630" name="Google Shape;2630;p5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33" name="Google Shape;2633;p57"/>
          <p:cNvSpPr/>
          <p:nvPr/>
        </p:nvSpPr>
        <p:spPr>
          <a:xfrm>
            <a:off x="3532403" y="3824691"/>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4" name="Google Shape;2634;p57"/>
          <p:cNvGrpSpPr/>
          <p:nvPr/>
        </p:nvGrpSpPr>
        <p:grpSpPr>
          <a:xfrm>
            <a:off x="5286623" y="2893068"/>
            <a:ext cx="293704" cy="353954"/>
            <a:chOff x="4019984" y="3805393"/>
            <a:chExt cx="293704" cy="353954"/>
          </a:xfrm>
        </p:grpSpPr>
        <p:sp>
          <p:nvSpPr>
            <p:cNvPr id="2635" name="Google Shape;2635;p5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0" name="Shape 2640"/>
        <p:cNvGrpSpPr/>
        <p:nvPr/>
      </p:nvGrpSpPr>
      <p:grpSpPr>
        <a:xfrm>
          <a:off x="0" y="0"/>
          <a:ext cx="0" cy="0"/>
          <a:chOff x="0" y="0"/>
          <a:chExt cx="0" cy="0"/>
        </a:xfrm>
      </p:grpSpPr>
      <p:sp>
        <p:nvSpPr>
          <p:cNvPr id="2641" name="Google Shape;2641;p58"/>
          <p:cNvSpPr/>
          <p:nvPr/>
        </p:nvSpPr>
        <p:spPr>
          <a:xfrm>
            <a:off x="6718650" y="1761975"/>
            <a:ext cx="1934700" cy="26154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8"/>
          <p:cNvSpPr txBox="1"/>
          <p:nvPr>
            <p:ph idx="1" type="subTitle"/>
          </p:nvPr>
        </p:nvSpPr>
        <p:spPr>
          <a:xfrm>
            <a:off x="2197875" y="1915775"/>
            <a:ext cx="3916500" cy="842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Is Mercury the closest planet to the Sun and the smallest one in the Solar System? Note that it’s a bit larger than the Moon</a:t>
            </a:r>
            <a:endParaRPr/>
          </a:p>
        </p:txBody>
      </p:sp>
      <p:sp>
        <p:nvSpPr>
          <p:cNvPr id="2643" name="Google Shape;2643;p58"/>
          <p:cNvSpPr txBox="1"/>
          <p:nvPr>
            <p:ph idx="2" type="subTitle"/>
          </p:nvPr>
        </p:nvSpPr>
        <p:spPr>
          <a:xfrm>
            <a:off x="2197900" y="3386725"/>
            <a:ext cx="3916500" cy="842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the second planet from the Sun. It’s hot and has a poisonous atmosphere</a:t>
            </a:r>
            <a:endParaRPr/>
          </a:p>
        </p:txBody>
      </p:sp>
      <p:sp>
        <p:nvSpPr>
          <p:cNvPr id="2644" name="Google Shape;2644;p58"/>
          <p:cNvSpPr txBox="1"/>
          <p:nvPr>
            <p:ph idx="3" type="subTitle"/>
          </p:nvPr>
        </p:nvSpPr>
        <p:spPr>
          <a:xfrm>
            <a:off x="2197895" y="1626325"/>
            <a:ext cx="3916500" cy="35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a:t>
            </a:r>
            <a:endParaRPr/>
          </a:p>
        </p:txBody>
      </p:sp>
      <p:sp>
        <p:nvSpPr>
          <p:cNvPr id="2645" name="Google Shape;2645;p58"/>
          <p:cNvSpPr txBox="1"/>
          <p:nvPr>
            <p:ph idx="4" type="subTitle"/>
          </p:nvPr>
        </p:nvSpPr>
        <p:spPr>
          <a:xfrm>
            <a:off x="2197877" y="3097278"/>
            <a:ext cx="3916500" cy="35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a:t>
            </a:r>
            <a:endParaRPr/>
          </a:p>
        </p:txBody>
      </p:sp>
      <p:sp>
        <p:nvSpPr>
          <p:cNvPr id="2646" name="Google Shape;2646;p58"/>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Question and answer</a:t>
            </a:r>
            <a:endParaRPr/>
          </a:p>
        </p:txBody>
      </p:sp>
      <p:sp>
        <p:nvSpPr>
          <p:cNvPr id="2647" name="Google Shape;2647;p58"/>
          <p:cNvSpPr/>
          <p:nvPr/>
        </p:nvSpPr>
        <p:spPr>
          <a:xfrm>
            <a:off x="1096100" y="1771038"/>
            <a:ext cx="932400" cy="8424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8"/>
          <p:cNvSpPr/>
          <p:nvPr/>
        </p:nvSpPr>
        <p:spPr>
          <a:xfrm>
            <a:off x="1096100" y="3241988"/>
            <a:ext cx="932400" cy="8424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9" name="Google Shape;2649;p58"/>
          <p:cNvGrpSpPr/>
          <p:nvPr/>
        </p:nvGrpSpPr>
        <p:grpSpPr>
          <a:xfrm>
            <a:off x="6470342" y="1964340"/>
            <a:ext cx="531539" cy="2210684"/>
            <a:chOff x="975750" y="2036553"/>
            <a:chExt cx="531539" cy="2210684"/>
          </a:xfrm>
        </p:grpSpPr>
        <p:grpSp>
          <p:nvGrpSpPr>
            <p:cNvPr id="2650" name="Google Shape;2650;p58"/>
            <p:cNvGrpSpPr/>
            <p:nvPr/>
          </p:nvGrpSpPr>
          <p:grpSpPr>
            <a:xfrm>
              <a:off x="975750" y="2036553"/>
              <a:ext cx="531539" cy="155710"/>
              <a:chOff x="1780525" y="2859350"/>
              <a:chExt cx="387250" cy="113450"/>
            </a:xfrm>
          </p:grpSpPr>
          <p:sp>
            <p:nvSpPr>
              <p:cNvPr id="2651" name="Google Shape;2651;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8"/>
            <p:cNvGrpSpPr/>
            <p:nvPr/>
          </p:nvGrpSpPr>
          <p:grpSpPr>
            <a:xfrm>
              <a:off x="975750" y="2330120"/>
              <a:ext cx="531539" cy="155710"/>
              <a:chOff x="1780525" y="2859350"/>
              <a:chExt cx="387250" cy="113450"/>
            </a:xfrm>
          </p:grpSpPr>
          <p:sp>
            <p:nvSpPr>
              <p:cNvPr id="2655" name="Google Shape;2655;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58"/>
            <p:cNvGrpSpPr/>
            <p:nvPr/>
          </p:nvGrpSpPr>
          <p:grpSpPr>
            <a:xfrm>
              <a:off x="975750" y="2623688"/>
              <a:ext cx="531539" cy="155710"/>
              <a:chOff x="1780525" y="2859350"/>
              <a:chExt cx="387250" cy="113450"/>
            </a:xfrm>
          </p:grpSpPr>
          <p:sp>
            <p:nvSpPr>
              <p:cNvPr id="2659" name="Google Shape;2659;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58"/>
            <p:cNvGrpSpPr/>
            <p:nvPr/>
          </p:nvGrpSpPr>
          <p:grpSpPr>
            <a:xfrm>
              <a:off x="975750" y="2917256"/>
              <a:ext cx="531539" cy="155710"/>
              <a:chOff x="1780525" y="2859350"/>
              <a:chExt cx="387250" cy="113450"/>
            </a:xfrm>
          </p:grpSpPr>
          <p:sp>
            <p:nvSpPr>
              <p:cNvPr id="2663" name="Google Shape;2663;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58"/>
            <p:cNvGrpSpPr/>
            <p:nvPr/>
          </p:nvGrpSpPr>
          <p:grpSpPr>
            <a:xfrm>
              <a:off x="975750" y="3210824"/>
              <a:ext cx="531539" cy="155710"/>
              <a:chOff x="1780525" y="2859350"/>
              <a:chExt cx="387250" cy="113450"/>
            </a:xfrm>
          </p:grpSpPr>
          <p:sp>
            <p:nvSpPr>
              <p:cNvPr id="2667" name="Google Shape;2667;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58"/>
            <p:cNvGrpSpPr/>
            <p:nvPr/>
          </p:nvGrpSpPr>
          <p:grpSpPr>
            <a:xfrm>
              <a:off x="975750" y="3504391"/>
              <a:ext cx="531539" cy="155710"/>
              <a:chOff x="1780525" y="2859350"/>
              <a:chExt cx="387250" cy="113450"/>
            </a:xfrm>
          </p:grpSpPr>
          <p:sp>
            <p:nvSpPr>
              <p:cNvPr id="2671" name="Google Shape;2671;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58"/>
            <p:cNvGrpSpPr/>
            <p:nvPr/>
          </p:nvGrpSpPr>
          <p:grpSpPr>
            <a:xfrm>
              <a:off x="975750" y="3797959"/>
              <a:ext cx="531539" cy="155710"/>
              <a:chOff x="1780525" y="2859350"/>
              <a:chExt cx="387250" cy="113450"/>
            </a:xfrm>
          </p:grpSpPr>
          <p:sp>
            <p:nvSpPr>
              <p:cNvPr id="2675" name="Google Shape;2675;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58"/>
            <p:cNvGrpSpPr/>
            <p:nvPr/>
          </p:nvGrpSpPr>
          <p:grpSpPr>
            <a:xfrm>
              <a:off x="975750" y="4091527"/>
              <a:ext cx="531539" cy="155710"/>
              <a:chOff x="1780525" y="2859350"/>
              <a:chExt cx="387250" cy="113450"/>
            </a:xfrm>
          </p:grpSpPr>
          <p:sp>
            <p:nvSpPr>
              <p:cNvPr id="2679" name="Google Shape;2679;p58"/>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8"/>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8"/>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2" name="Google Shape;2682;p58"/>
          <p:cNvGrpSpPr/>
          <p:nvPr/>
        </p:nvGrpSpPr>
        <p:grpSpPr>
          <a:xfrm>
            <a:off x="7350419" y="1986499"/>
            <a:ext cx="992691" cy="2145138"/>
            <a:chOff x="7350419" y="1986499"/>
            <a:chExt cx="992691" cy="2145138"/>
          </a:xfrm>
        </p:grpSpPr>
        <p:grpSp>
          <p:nvGrpSpPr>
            <p:cNvPr id="2683" name="Google Shape;2683;p58"/>
            <p:cNvGrpSpPr/>
            <p:nvPr/>
          </p:nvGrpSpPr>
          <p:grpSpPr>
            <a:xfrm rot="-635866">
              <a:off x="7740483" y="2008095"/>
              <a:ext cx="291164" cy="607078"/>
              <a:chOff x="5787125" y="2204100"/>
              <a:chExt cx="215575" cy="449475"/>
            </a:xfrm>
          </p:grpSpPr>
          <p:sp>
            <p:nvSpPr>
              <p:cNvPr id="2684" name="Google Shape;2684;p58"/>
              <p:cNvSpPr/>
              <p:nvPr/>
            </p:nvSpPr>
            <p:spPr>
              <a:xfrm>
                <a:off x="5787125" y="2204100"/>
                <a:ext cx="215575" cy="346150"/>
              </a:xfrm>
              <a:custGeom>
                <a:rect b="b" l="l" r="r" t="t"/>
                <a:pathLst>
                  <a:path extrusionOk="0" h="13846" w="8623">
                    <a:moveTo>
                      <a:pt x="3179" y="552"/>
                    </a:moveTo>
                    <a:cubicBezTo>
                      <a:pt x="3825" y="552"/>
                      <a:pt x="4450" y="658"/>
                      <a:pt x="5063" y="885"/>
                    </a:cubicBezTo>
                    <a:cubicBezTo>
                      <a:pt x="7043" y="1587"/>
                      <a:pt x="7920" y="3642"/>
                      <a:pt x="7118" y="5547"/>
                    </a:cubicBezTo>
                    <a:cubicBezTo>
                      <a:pt x="6717" y="6474"/>
                      <a:pt x="6091" y="7201"/>
                      <a:pt x="5289" y="7778"/>
                    </a:cubicBezTo>
                    <a:cubicBezTo>
                      <a:pt x="4888" y="8078"/>
                      <a:pt x="4487" y="8379"/>
                      <a:pt x="4036" y="8605"/>
                    </a:cubicBezTo>
                    <a:cubicBezTo>
                      <a:pt x="3434" y="8930"/>
                      <a:pt x="3184" y="9432"/>
                      <a:pt x="3108" y="10058"/>
                    </a:cubicBezTo>
                    <a:cubicBezTo>
                      <a:pt x="3033" y="10960"/>
                      <a:pt x="2983" y="11863"/>
                      <a:pt x="2933" y="12765"/>
                    </a:cubicBezTo>
                    <a:cubicBezTo>
                      <a:pt x="2908" y="12915"/>
                      <a:pt x="2933" y="13041"/>
                      <a:pt x="2933" y="13266"/>
                    </a:cubicBezTo>
                    <a:cubicBezTo>
                      <a:pt x="2632" y="13266"/>
                      <a:pt x="2432" y="13291"/>
                      <a:pt x="2131" y="13291"/>
                    </a:cubicBezTo>
                    <a:cubicBezTo>
                      <a:pt x="2131" y="13041"/>
                      <a:pt x="2106" y="12815"/>
                      <a:pt x="2131" y="12615"/>
                    </a:cubicBezTo>
                    <a:cubicBezTo>
                      <a:pt x="2206" y="11612"/>
                      <a:pt x="2306" y="10635"/>
                      <a:pt x="2407" y="9657"/>
                    </a:cubicBezTo>
                    <a:cubicBezTo>
                      <a:pt x="2482" y="8880"/>
                      <a:pt x="2808" y="8254"/>
                      <a:pt x="3484" y="7803"/>
                    </a:cubicBezTo>
                    <a:cubicBezTo>
                      <a:pt x="4011" y="7452"/>
                      <a:pt x="4512" y="7076"/>
                      <a:pt x="5038" y="6725"/>
                    </a:cubicBezTo>
                    <a:cubicBezTo>
                      <a:pt x="5540" y="6374"/>
                      <a:pt x="5890" y="5898"/>
                      <a:pt x="6141" y="5321"/>
                    </a:cubicBezTo>
                    <a:cubicBezTo>
                      <a:pt x="6692" y="4018"/>
                      <a:pt x="6316" y="2765"/>
                      <a:pt x="5139" y="1938"/>
                    </a:cubicBezTo>
                    <a:cubicBezTo>
                      <a:pt x="4461" y="1470"/>
                      <a:pt x="3752" y="1293"/>
                      <a:pt x="3019" y="1293"/>
                    </a:cubicBezTo>
                    <a:cubicBezTo>
                      <a:pt x="2613" y="1293"/>
                      <a:pt x="2200" y="1347"/>
                      <a:pt x="1780" y="1437"/>
                    </a:cubicBezTo>
                    <a:cubicBezTo>
                      <a:pt x="1479" y="1487"/>
                      <a:pt x="1179" y="1562"/>
                      <a:pt x="828" y="1637"/>
                    </a:cubicBezTo>
                    <a:cubicBezTo>
                      <a:pt x="778" y="1437"/>
                      <a:pt x="702" y="1261"/>
                      <a:pt x="627" y="1086"/>
                    </a:cubicBezTo>
                    <a:cubicBezTo>
                      <a:pt x="1179" y="735"/>
                      <a:pt x="1755" y="685"/>
                      <a:pt x="2331" y="610"/>
                    </a:cubicBezTo>
                    <a:cubicBezTo>
                      <a:pt x="2618" y="572"/>
                      <a:pt x="2901" y="552"/>
                      <a:pt x="3179" y="552"/>
                    </a:cubicBezTo>
                    <a:close/>
                    <a:moveTo>
                      <a:pt x="3202" y="0"/>
                    </a:moveTo>
                    <a:cubicBezTo>
                      <a:pt x="2789" y="0"/>
                      <a:pt x="2374" y="38"/>
                      <a:pt x="1956" y="108"/>
                    </a:cubicBezTo>
                    <a:cubicBezTo>
                      <a:pt x="1454" y="209"/>
                      <a:pt x="953" y="359"/>
                      <a:pt x="452" y="559"/>
                    </a:cubicBezTo>
                    <a:cubicBezTo>
                      <a:pt x="51" y="710"/>
                      <a:pt x="1" y="885"/>
                      <a:pt x="151" y="1311"/>
                    </a:cubicBezTo>
                    <a:cubicBezTo>
                      <a:pt x="251" y="1612"/>
                      <a:pt x="377" y="1888"/>
                      <a:pt x="527" y="2264"/>
                    </a:cubicBezTo>
                    <a:cubicBezTo>
                      <a:pt x="803" y="2214"/>
                      <a:pt x="978" y="2138"/>
                      <a:pt x="1179" y="2113"/>
                    </a:cubicBezTo>
                    <a:cubicBezTo>
                      <a:pt x="1830" y="2013"/>
                      <a:pt x="2482" y="1888"/>
                      <a:pt x="3159" y="1863"/>
                    </a:cubicBezTo>
                    <a:cubicBezTo>
                      <a:pt x="3183" y="1862"/>
                      <a:pt x="3207" y="1862"/>
                      <a:pt x="3232" y="1862"/>
                    </a:cubicBezTo>
                    <a:cubicBezTo>
                      <a:pt x="4078" y="1862"/>
                      <a:pt x="4804" y="2283"/>
                      <a:pt x="5364" y="2940"/>
                    </a:cubicBezTo>
                    <a:cubicBezTo>
                      <a:pt x="5665" y="3266"/>
                      <a:pt x="5815" y="3642"/>
                      <a:pt x="5790" y="4093"/>
                    </a:cubicBezTo>
                    <a:cubicBezTo>
                      <a:pt x="5790" y="4996"/>
                      <a:pt x="5414" y="5722"/>
                      <a:pt x="4687" y="6274"/>
                    </a:cubicBezTo>
                    <a:cubicBezTo>
                      <a:pt x="4136" y="6675"/>
                      <a:pt x="3535" y="7076"/>
                      <a:pt x="2958" y="7477"/>
                    </a:cubicBezTo>
                    <a:cubicBezTo>
                      <a:pt x="2357" y="7928"/>
                      <a:pt x="2006" y="8504"/>
                      <a:pt x="1905" y="9256"/>
                    </a:cubicBezTo>
                    <a:cubicBezTo>
                      <a:pt x="1780" y="10234"/>
                      <a:pt x="1680" y="11211"/>
                      <a:pt x="1580" y="12189"/>
                    </a:cubicBezTo>
                    <a:cubicBezTo>
                      <a:pt x="1529" y="12615"/>
                      <a:pt x="1555" y="13041"/>
                      <a:pt x="1555" y="13442"/>
                    </a:cubicBezTo>
                    <a:cubicBezTo>
                      <a:pt x="1531" y="13697"/>
                      <a:pt x="1637" y="13845"/>
                      <a:pt x="1893" y="13845"/>
                    </a:cubicBezTo>
                    <a:cubicBezTo>
                      <a:pt x="1913" y="13845"/>
                      <a:pt x="1934" y="13845"/>
                      <a:pt x="1956" y="13843"/>
                    </a:cubicBezTo>
                    <a:cubicBezTo>
                      <a:pt x="2256" y="13818"/>
                      <a:pt x="2582" y="13818"/>
                      <a:pt x="2908" y="13818"/>
                    </a:cubicBezTo>
                    <a:cubicBezTo>
                      <a:pt x="3334" y="13793"/>
                      <a:pt x="3434" y="13692"/>
                      <a:pt x="3484" y="13291"/>
                    </a:cubicBezTo>
                    <a:cubicBezTo>
                      <a:pt x="3509" y="13116"/>
                      <a:pt x="3484" y="12966"/>
                      <a:pt x="3484" y="12790"/>
                    </a:cubicBezTo>
                    <a:cubicBezTo>
                      <a:pt x="3535" y="11963"/>
                      <a:pt x="3585" y="11111"/>
                      <a:pt x="3610" y="10259"/>
                    </a:cubicBezTo>
                    <a:cubicBezTo>
                      <a:pt x="3635" y="9757"/>
                      <a:pt x="3835" y="9356"/>
                      <a:pt x="4337" y="9106"/>
                    </a:cubicBezTo>
                    <a:cubicBezTo>
                      <a:pt x="4788" y="8880"/>
                      <a:pt x="5189" y="8580"/>
                      <a:pt x="5590" y="8279"/>
                    </a:cubicBezTo>
                    <a:cubicBezTo>
                      <a:pt x="6492" y="7652"/>
                      <a:pt x="7169" y="6850"/>
                      <a:pt x="7620" y="5848"/>
                    </a:cubicBezTo>
                    <a:cubicBezTo>
                      <a:pt x="8622" y="3517"/>
                      <a:pt x="7494" y="1036"/>
                      <a:pt x="5063" y="284"/>
                    </a:cubicBezTo>
                    <a:cubicBezTo>
                      <a:pt x="4445" y="88"/>
                      <a:pt x="3826" y="0"/>
                      <a:pt x="3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8"/>
              <p:cNvSpPr/>
              <p:nvPr/>
            </p:nvSpPr>
            <p:spPr>
              <a:xfrm>
                <a:off x="5812825" y="2582100"/>
                <a:ext cx="73950" cy="71475"/>
              </a:xfrm>
              <a:custGeom>
                <a:rect b="b" l="l" r="r" t="t"/>
                <a:pathLst>
                  <a:path extrusionOk="0" h="2859" w="2958">
                    <a:moveTo>
                      <a:pt x="1514" y="551"/>
                    </a:moveTo>
                    <a:cubicBezTo>
                      <a:pt x="1527" y="551"/>
                      <a:pt x="1541" y="552"/>
                      <a:pt x="1554" y="552"/>
                    </a:cubicBezTo>
                    <a:cubicBezTo>
                      <a:pt x="2005" y="577"/>
                      <a:pt x="2381" y="953"/>
                      <a:pt x="2356" y="1429"/>
                    </a:cubicBezTo>
                    <a:cubicBezTo>
                      <a:pt x="2332" y="1892"/>
                      <a:pt x="1929" y="2308"/>
                      <a:pt x="1446" y="2308"/>
                    </a:cubicBezTo>
                    <a:cubicBezTo>
                      <a:pt x="1432" y="2308"/>
                      <a:pt x="1418" y="2307"/>
                      <a:pt x="1404" y="2307"/>
                    </a:cubicBezTo>
                    <a:cubicBezTo>
                      <a:pt x="953" y="2282"/>
                      <a:pt x="577" y="1881"/>
                      <a:pt x="577" y="1429"/>
                    </a:cubicBezTo>
                    <a:cubicBezTo>
                      <a:pt x="601" y="967"/>
                      <a:pt x="1051" y="551"/>
                      <a:pt x="1514" y="551"/>
                    </a:cubicBezTo>
                    <a:close/>
                    <a:moveTo>
                      <a:pt x="1552" y="0"/>
                    </a:moveTo>
                    <a:cubicBezTo>
                      <a:pt x="1536" y="0"/>
                      <a:pt x="1520" y="0"/>
                      <a:pt x="1504" y="1"/>
                    </a:cubicBezTo>
                    <a:cubicBezTo>
                      <a:pt x="652" y="1"/>
                      <a:pt x="0" y="653"/>
                      <a:pt x="25" y="1480"/>
                    </a:cubicBezTo>
                    <a:cubicBezTo>
                      <a:pt x="25" y="2265"/>
                      <a:pt x="627" y="2859"/>
                      <a:pt x="1406" y="2859"/>
                    </a:cubicBezTo>
                    <a:cubicBezTo>
                      <a:pt x="1422" y="2859"/>
                      <a:pt x="1438" y="2859"/>
                      <a:pt x="1454" y="2858"/>
                    </a:cubicBezTo>
                    <a:cubicBezTo>
                      <a:pt x="2281" y="2858"/>
                      <a:pt x="2958" y="2181"/>
                      <a:pt x="2933" y="1354"/>
                    </a:cubicBezTo>
                    <a:cubicBezTo>
                      <a:pt x="2933" y="593"/>
                      <a:pt x="2331"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6" name="Google Shape;2686;p58"/>
            <p:cNvGrpSpPr/>
            <p:nvPr/>
          </p:nvGrpSpPr>
          <p:grpSpPr>
            <a:xfrm flipH="1">
              <a:off x="7350419" y="2769793"/>
              <a:ext cx="992691" cy="1361844"/>
              <a:chOff x="5002025" y="4064425"/>
              <a:chExt cx="735000" cy="1008325"/>
            </a:xfrm>
          </p:grpSpPr>
          <p:sp>
            <p:nvSpPr>
              <p:cNvPr id="2687" name="Google Shape;2687;p58"/>
              <p:cNvSpPr/>
              <p:nvPr/>
            </p:nvSpPr>
            <p:spPr>
              <a:xfrm>
                <a:off x="5085375" y="4579000"/>
                <a:ext cx="614675" cy="493750"/>
              </a:xfrm>
              <a:custGeom>
                <a:rect b="b" l="l" r="r" t="t"/>
                <a:pathLst>
                  <a:path extrusionOk="0" h="19750" w="24587">
                    <a:moveTo>
                      <a:pt x="18346" y="0"/>
                    </a:moveTo>
                    <a:cubicBezTo>
                      <a:pt x="18121" y="251"/>
                      <a:pt x="17870" y="476"/>
                      <a:pt x="17619" y="702"/>
                    </a:cubicBezTo>
                    <a:cubicBezTo>
                      <a:pt x="17519" y="752"/>
                      <a:pt x="17444" y="827"/>
                      <a:pt x="17369" y="877"/>
                    </a:cubicBezTo>
                    <a:cubicBezTo>
                      <a:pt x="17394" y="902"/>
                      <a:pt x="17419" y="927"/>
                      <a:pt x="17444" y="952"/>
                    </a:cubicBezTo>
                    <a:lnTo>
                      <a:pt x="18146" y="1454"/>
                    </a:lnTo>
                    <a:lnTo>
                      <a:pt x="18146" y="1454"/>
                    </a:lnTo>
                    <a:lnTo>
                      <a:pt x="16968" y="1178"/>
                    </a:lnTo>
                    <a:cubicBezTo>
                      <a:pt x="16517" y="1504"/>
                      <a:pt x="16015" y="1779"/>
                      <a:pt x="15539" y="2030"/>
                    </a:cubicBezTo>
                    <a:lnTo>
                      <a:pt x="16817" y="2807"/>
                    </a:lnTo>
                    <a:lnTo>
                      <a:pt x="16817" y="2807"/>
                    </a:lnTo>
                    <a:lnTo>
                      <a:pt x="14888" y="2306"/>
                    </a:lnTo>
                    <a:cubicBezTo>
                      <a:pt x="14186" y="2607"/>
                      <a:pt x="13459" y="2832"/>
                      <a:pt x="12707" y="3008"/>
                    </a:cubicBezTo>
                    <a:lnTo>
                      <a:pt x="14061" y="3609"/>
                    </a:lnTo>
                    <a:lnTo>
                      <a:pt x="12231" y="3108"/>
                    </a:lnTo>
                    <a:cubicBezTo>
                      <a:pt x="11666" y="3198"/>
                      <a:pt x="11142" y="3238"/>
                      <a:pt x="10635" y="3238"/>
                    </a:cubicBezTo>
                    <a:cubicBezTo>
                      <a:pt x="10019" y="3238"/>
                      <a:pt x="9428" y="3179"/>
                      <a:pt x="8822" y="3083"/>
                    </a:cubicBezTo>
                    <a:cubicBezTo>
                      <a:pt x="7143" y="3083"/>
                      <a:pt x="5514" y="2506"/>
                      <a:pt x="4111" y="1604"/>
                    </a:cubicBezTo>
                    <a:lnTo>
                      <a:pt x="4111" y="1604"/>
                    </a:lnTo>
                    <a:cubicBezTo>
                      <a:pt x="4111" y="1779"/>
                      <a:pt x="4236" y="1955"/>
                      <a:pt x="4436" y="2055"/>
                    </a:cubicBezTo>
                    <a:cubicBezTo>
                      <a:pt x="5815" y="2757"/>
                      <a:pt x="8371" y="3384"/>
                      <a:pt x="10126" y="4261"/>
                    </a:cubicBezTo>
                    <a:cubicBezTo>
                      <a:pt x="7469" y="3183"/>
                      <a:pt x="4487" y="2556"/>
                      <a:pt x="4311" y="2481"/>
                    </a:cubicBezTo>
                    <a:lnTo>
                      <a:pt x="4286" y="2481"/>
                    </a:lnTo>
                    <a:cubicBezTo>
                      <a:pt x="4099" y="2398"/>
                      <a:pt x="3950" y="2354"/>
                      <a:pt x="3822" y="2354"/>
                    </a:cubicBezTo>
                    <a:cubicBezTo>
                      <a:pt x="3643" y="2354"/>
                      <a:pt x="3505" y="2441"/>
                      <a:pt x="3359" y="2632"/>
                    </a:cubicBezTo>
                    <a:cubicBezTo>
                      <a:pt x="3158" y="2882"/>
                      <a:pt x="3233" y="3233"/>
                      <a:pt x="3559" y="3409"/>
                    </a:cubicBezTo>
                    <a:cubicBezTo>
                      <a:pt x="3634" y="3459"/>
                      <a:pt x="6542" y="4361"/>
                      <a:pt x="9198" y="5840"/>
                    </a:cubicBezTo>
                    <a:lnTo>
                      <a:pt x="3609" y="3885"/>
                    </a:lnTo>
                    <a:cubicBezTo>
                      <a:pt x="3513" y="3837"/>
                      <a:pt x="3406" y="3814"/>
                      <a:pt x="3299" y="3814"/>
                    </a:cubicBezTo>
                    <a:cubicBezTo>
                      <a:pt x="3072" y="3814"/>
                      <a:pt x="2843" y="3915"/>
                      <a:pt x="2707" y="4085"/>
                    </a:cubicBezTo>
                    <a:cubicBezTo>
                      <a:pt x="2532" y="4336"/>
                      <a:pt x="2607" y="4687"/>
                      <a:pt x="2908" y="4837"/>
                    </a:cubicBezTo>
                    <a:lnTo>
                      <a:pt x="12557" y="9649"/>
                    </a:lnTo>
                    <a:lnTo>
                      <a:pt x="12557" y="9649"/>
                    </a:lnTo>
                    <a:lnTo>
                      <a:pt x="2857" y="5840"/>
                    </a:lnTo>
                    <a:cubicBezTo>
                      <a:pt x="2756" y="5800"/>
                      <a:pt x="2647" y="5781"/>
                      <a:pt x="2539" y="5781"/>
                    </a:cubicBezTo>
                    <a:cubicBezTo>
                      <a:pt x="2303" y="5781"/>
                      <a:pt x="2076" y="5876"/>
                      <a:pt x="1955" y="6065"/>
                    </a:cubicBezTo>
                    <a:cubicBezTo>
                      <a:pt x="1755" y="6316"/>
                      <a:pt x="1855" y="6642"/>
                      <a:pt x="2156" y="6817"/>
                    </a:cubicBezTo>
                    <a:lnTo>
                      <a:pt x="12958" y="12231"/>
                    </a:lnTo>
                    <a:lnTo>
                      <a:pt x="2682" y="7694"/>
                    </a:lnTo>
                    <a:cubicBezTo>
                      <a:pt x="2578" y="7646"/>
                      <a:pt x="2468" y="7624"/>
                      <a:pt x="2361" y="7624"/>
                    </a:cubicBezTo>
                    <a:cubicBezTo>
                      <a:pt x="2133" y="7624"/>
                      <a:pt x="1916" y="7725"/>
                      <a:pt x="1780" y="7895"/>
                    </a:cubicBezTo>
                    <a:cubicBezTo>
                      <a:pt x="1604" y="8170"/>
                      <a:pt x="1705" y="8496"/>
                      <a:pt x="2005" y="8672"/>
                    </a:cubicBezTo>
                    <a:lnTo>
                      <a:pt x="8747" y="12356"/>
                    </a:lnTo>
                    <a:lnTo>
                      <a:pt x="2256" y="9474"/>
                    </a:lnTo>
                    <a:cubicBezTo>
                      <a:pt x="2160" y="9426"/>
                      <a:pt x="2053" y="9403"/>
                      <a:pt x="1947" y="9403"/>
                    </a:cubicBezTo>
                    <a:cubicBezTo>
                      <a:pt x="1721" y="9403"/>
                      <a:pt x="1498" y="9504"/>
                      <a:pt x="1379" y="9674"/>
                    </a:cubicBezTo>
                    <a:cubicBezTo>
                      <a:pt x="1178" y="9925"/>
                      <a:pt x="1253" y="10251"/>
                      <a:pt x="1554" y="10426"/>
                    </a:cubicBezTo>
                    <a:lnTo>
                      <a:pt x="9023" y="14837"/>
                    </a:lnTo>
                    <a:lnTo>
                      <a:pt x="9023" y="14837"/>
                    </a:lnTo>
                    <a:lnTo>
                      <a:pt x="1579" y="11654"/>
                    </a:lnTo>
                    <a:cubicBezTo>
                      <a:pt x="1477" y="11615"/>
                      <a:pt x="1371" y="11595"/>
                      <a:pt x="1266" y="11595"/>
                    </a:cubicBezTo>
                    <a:cubicBezTo>
                      <a:pt x="1036" y="11595"/>
                      <a:pt x="815" y="11690"/>
                      <a:pt x="677" y="11880"/>
                    </a:cubicBezTo>
                    <a:cubicBezTo>
                      <a:pt x="502" y="12130"/>
                      <a:pt x="577" y="12456"/>
                      <a:pt x="878" y="12632"/>
                    </a:cubicBezTo>
                    <a:lnTo>
                      <a:pt x="6091" y="15689"/>
                    </a:lnTo>
                    <a:lnTo>
                      <a:pt x="1379" y="13860"/>
                    </a:lnTo>
                    <a:cubicBezTo>
                      <a:pt x="1289" y="13822"/>
                      <a:pt x="1193" y="13805"/>
                      <a:pt x="1098" y="13805"/>
                    </a:cubicBezTo>
                    <a:cubicBezTo>
                      <a:pt x="872" y="13805"/>
                      <a:pt x="650" y="13902"/>
                      <a:pt x="527" y="14060"/>
                    </a:cubicBezTo>
                    <a:cubicBezTo>
                      <a:pt x="351" y="14311"/>
                      <a:pt x="426" y="14637"/>
                      <a:pt x="702" y="14812"/>
                    </a:cubicBezTo>
                    <a:lnTo>
                      <a:pt x="3609" y="16617"/>
                    </a:lnTo>
                    <a:lnTo>
                      <a:pt x="1028" y="15689"/>
                    </a:lnTo>
                    <a:cubicBezTo>
                      <a:pt x="940" y="15653"/>
                      <a:pt x="846" y="15635"/>
                      <a:pt x="752" y="15635"/>
                    </a:cubicBezTo>
                    <a:cubicBezTo>
                      <a:pt x="525" y="15635"/>
                      <a:pt x="300" y="15737"/>
                      <a:pt x="176" y="15915"/>
                    </a:cubicBezTo>
                    <a:cubicBezTo>
                      <a:pt x="0" y="16140"/>
                      <a:pt x="76" y="16466"/>
                      <a:pt x="326" y="16642"/>
                    </a:cubicBezTo>
                    <a:lnTo>
                      <a:pt x="1404" y="17394"/>
                    </a:lnTo>
                    <a:lnTo>
                      <a:pt x="1404" y="17394"/>
                    </a:lnTo>
                    <a:lnTo>
                      <a:pt x="1178" y="17318"/>
                    </a:lnTo>
                    <a:cubicBezTo>
                      <a:pt x="1089" y="17288"/>
                      <a:pt x="997" y="17274"/>
                      <a:pt x="907" y="17274"/>
                    </a:cubicBezTo>
                    <a:cubicBezTo>
                      <a:pt x="696" y="17274"/>
                      <a:pt x="499" y="17353"/>
                      <a:pt x="376" y="17494"/>
                    </a:cubicBezTo>
                    <a:cubicBezTo>
                      <a:pt x="201" y="17719"/>
                      <a:pt x="201" y="17995"/>
                      <a:pt x="401" y="18196"/>
                    </a:cubicBezTo>
                    <a:lnTo>
                      <a:pt x="1504" y="19323"/>
                    </a:lnTo>
                    <a:cubicBezTo>
                      <a:pt x="1634" y="19467"/>
                      <a:pt x="1829" y="19537"/>
                      <a:pt x="2029" y="19537"/>
                    </a:cubicBezTo>
                    <a:cubicBezTo>
                      <a:pt x="2177" y="19537"/>
                      <a:pt x="2328" y="19498"/>
                      <a:pt x="2456" y="19424"/>
                    </a:cubicBezTo>
                    <a:cubicBezTo>
                      <a:pt x="2607" y="19323"/>
                      <a:pt x="2682" y="19173"/>
                      <a:pt x="2707" y="19023"/>
                    </a:cubicBezTo>
                    <a:lnTo>
                      <a:pt x="4837" y="19724"/>
                    </a:lnTo>
                    <a:cubicBezTo>
                      <a:pt x="4913" y="19750"/>
                      <a:pt x="5013" y="19750"/>
                      <a:pt x="5088" y="19750"/>
                    </a:cubicBezTo>
                    <a:cubicBezTo>
                      <a:pt x="5314" y="19750"/>
                      <a:pt x="5539" y="19649"/>
                      <a:pt x="5665" y="19474"/>
                    </a:cubicBezTo>
                    <a:cubicBezTo>
                      <a:pt x="5840" y="19223"/>
                      <a:pt x="5765" y="18922"/>
                      <a:pt x="5514" y="18747"/>
                    </a:cubicBezTo>
                    <a:lnTo>
                      <a:pt x="4913" y="18346"/>
                    </a:lnTo>
                    <a:lnTo>
                      <a:pt x="4913" y="18346"/>
                    </a:lnTo>
                    <a:lnTo>
                      <a:pt x="8446" y="19624"/>
                    </a:lnTo>
                    <a:cubicBezTo>
                      <a:pt x="8542" y="19661"/>
                      <a:pt x="8641" y="19678"/>
                      <a:pt x="8738" y="19678"/>
                    </a:cubicBezTo>
                    <a:cubicBezTo>
                      <a:pt x="8975" y="19678"/>
                      <a:pt x="9199" y="19576"/>
                      <a:pt x="9324" y="19399"/>
                    </a:cubicBezTo>
                    <a:cubicBezTo>
                      <a:pt x="9474" y="19148"/>
                      <a:pt x="9399" y="18822"/>
                      <a:pt x="9123" y="18672"/>
                    </a:cubicBezTo>
                    <a:lnTo>
                      <a:pt x="6817" y="17218"/>
                    </a:lnTo>
                    <a:lnTo>
                      <a:pt x="12482" y="19424"/>
                    </a:lnTo>
                    <a:cubicBezTo>
                      <a:pt x="12577" y="19460"/>
                      <a:pt x="12676" y="19478"/>
                      <a:pt x="12774" y="19478"/>
                    </a:cubicBezTo>
                    <a:cubicBezTo>
                      <a:pt x="13010" y="19478"/>
                      <a:pt x="13235" y="19376"/>
                      <a:pt x="13359" y="19198"/>
                    </a:cubicBezTo>
                    <a:cubicBezTo>
                      <a:pt x="13534" y="18947"/>
                      <a:pt x="13459" y="18622"/>
                      <a:pt x="13158" y="18446"/>
                    </a:cubicBezTo>
                    <a:lnTo>
                      <a:pt x="9524" y="16316"/>
                    </a:lnTo>
                    <a:lnTo>
                      <a:pt x="16792" y="19424"/>
                    </a:lnTo>
                    <a:cubicBezTo>
                      <a:pt x="16896" y="19464"/>
                      <a:pt x="17005" y="19483"/>
                      <a:pt x="17111" y="19483"/>
                    </a:cubicBezTo>
                    <a:cubicBezTo>
                      <a:pt x="17338" y="19483"/>
                      <a:pt x="17550" y="19394"/>
                      <a:pt x="17670" y="19223"/>
                    </a:cubicBezTo>
                    <a:cubicBezTo>
                      <a:pt x="17870" y="18947"/>
                      <a:pt x="17770" y="18622"/>
                      <a:pt x="17494" y="18471"/>
                    </a:cubicBezTo>
                    <a:lnTo>
                      <a:pt x="11028" y="14637"/>
                    </a:lnTo>
                    <a:lnTo>
                      <a:pt x="21429" y="19248"/>
                    </a:lnTo>
                    <a:cubicBezTo>
                      <a:pt x="21533" y="19296"/>
                      <a:pt x="21643" y="19319"/>
                      <a:pt x="21750" y="19319"/>
                    </a:cubicBezTo>
                    <a:cubicBezTo>
                      <a:pt x="21978" y="19319"/>
                      <a:pt x="22195" y="19218"/>
                      <a:pt x="22331" y="19048"/>
                    </a:cubicBezTo>
                    <a:cubicBezTo>
                      <a:pt x="22507" y="18797"/>
                      <a:pt x="22406" y="18446"/>
                      <a:pt x="22106" y="18296"/>
                    </a:cubicBezTo>
                    <a:lnTo>
                      <a:pt x="15188" y="14511"/>
                    </a:lnTo>
                    <a:lnTo>
                      <a:pt x="23284" y="18095"/>
                    </a:lnTo>
                    <a:cubicBezTo>
                      <a:pt x="23378" y="18135"/>
                      <a:pt x="23481" y="18154"/>
                      <a:pt x="23585" y="18154"/>
                    </a:cubicBezTo>
                    <a:cubicBezTo>
                      <a:pt x="23813" y="18154"/>
                      <a:pt x="24040" y="18059"/>
                      <a:pt x="24161" y="17870"/>
                    </a:cubicBezTo>
                    <a:cubicBezTo>
                      <a:pt x="24361" y="17619"/>
                      <a:pt x="24261" y="17293"/>
                      <a:pt x="23960" y="17118"/>
                    </a:cubicBezTo>
                    <a:lnTo>
                      <a:pt x="15213" y="12155"/>
                    </a:lnTo>
                    <a:lnTo>
                      <a:pt x="23509" y="15915"/>
                    </a:lnTo>
                    <a:cubicBezTo>
                      <a:pt x="23611" y="15966"/>
                      <a:pt x="23725" y="15991"/>
                      <a:pt x="23838" y="15991"/>
                    </a:cubicBezTo>
                    <a:cubicBezTo>
                      <a:pt x="24056" y="15991"/>
                      <a:pt x="24271" y="15896"/>
                      <a:pt x="24386" y="15714"/>
                    </a:cubicBezTo>
                    <a:cubicBezTo>
                      <a:pt x="24587" y="15464"/>
                      <a:pt x="24512" y="15138"/>
                      <a:pt x="24211" y="14963"/>
                    </a:cubicBezTo>
                    <a:lnTo>
                      <a:pt x="15690" y="10075"/>
                    </a:lnTo>
                    <a:lnTo>
                      <a:pt x="23083" y="13459"/>
                    </a:lnTo>
                    <a:cubicBezTo>
                      <a:pt x="23180" y="13507"/>
                      <a:pt x="23286" y="13529"/>
                      <a:pt x="23393" y="13529"/>
                    </a:cubicBezTo>
                    <a:cubicBezTo>
                      <a:pt x="23620" y="13529"/>
                      <a:pt x="23849" y="13429"/>
                      <a:pt x="23985" y="13258"/>
                    </a:cubicBezTo>
                    <a:cubicBezTo>
                      <a:pt x="24161" y="12983"/>
                      <a:pt x="24061" y="12657"/>
                      <a:pt x="23760" y="12481"/>
                    </a:cubicBezTo>
                    <a:lnTo>
                      <a:pt x="13634" y="6917"/>
                    </a:lnTo>
                    <a:lnTo>
                      <a:pt x="13634" y="6917"/>
                    </a:lnTo>
                    <a:cubicBezTo>
                      <a:pt x="15464" y="7644"/>
                      <a:pt x="17645" y="8521"/>
                      <a:pt x="20276" y="9574"/>
                    </a:cubicBezTo>
                    <a:cubicBezTo>
                      <a:pt x="21630" y="10100"/>
                      <a:pt x="22532" y="10451"/>
                      <a:pt x="22582" y="10476"/>
                    </a:cubicBezTo>
                    <a:cubicBezTo>
                      <a:pt x="22684" y="10524"/>
                      <a:pt x="22795" y="10546"/>
                      <a:pt x="22903" y="10546"/>
                    </a:cubicBezTo>
                    <a:cubicBezTo>
                      <a:pt x="23138" y="10546"/>
                      <a:pt x="23364" y="10440"/>
                      <a:pt x="23484" y="10251"/>
                    </a:cubicBezTo>
                    <a:cubicBezTo>
                      <a:pt x="23710" y="9925"/>
                      <a:pt x="23609" y="9724"/>
                      <a:pt x="23183" y="9474"/>
                    </a:cubicBezTo>
                    <a:cubicBezTo>
                      <a:pt x="23183" y="9474"/>
                      <a:pt x="23158" y="9474"/>
                      <a:pt x="23133" y="9449"/>
                    </a:cubicBezTo>
                    <a:cubicBezTo>
                      <a:pt x="22958" y="9348"/>
                      <a:pt x="22757" y="9248"/>
                      <a:pt x="22507" y="9123"/>
                    </a:cubicBezTo>
                    <a:lnTo>
                      <a:pt x="20552" y="8145"/>
                    </a:lnTo>
                    <a:cubicBezTo>
                      <a:pt x="18948" y="7343"/>
                      <a:pt x="16792" y="6266"/>
                      <a:pt x="14637" y="5188"/>
                    </a:cubicBezTo>
                    <a:lnTo>
                      <a:pt x="13634" y="4687"/>
                    </a:lnTo>
                    <a:lnTo>
                      <a:pt x="13634" y="4687"/>
                    </a:lnTo>
                    <a:lnTo>
                      <a:pt x="22106" y="7444"/>
                    </a:lnTo>
                    <a:cubicBezTo>
                      <a:pt x="22182" y="7467"/>
                      <a:pt x="22261" y="7478"/>
                      <a:pt x="22340" y="7478"/>
                    </a:cubicBezTo>
                    <a:cubicBezTo>
                      <a:pt x="22595" y="7478"/>
                      <a:pt x="22843" y="7360"/>
                      <a:pt x="22958" y="7168"/>
                    </a:cubicBezTo>
                    <a:cubicBezTo>
                      <a:pt x="23108" y="6892"/>
                      <a:pt x="23008" y="6566"/>
                      <a:pt x="22707" y="6416"/>
                    </a:cubicBezTo>
                    <a:lnTo>
                      <a:pt x="18472" y="4511"/>
                    </a:lnTo>
                    <a:lnTo>
                      <a:pt x="18472" y="4511"/>
                    </a:lnTo>
                    <a:lnTo>
                      <a:pt x="21279" y="5238"/>
                    </a:lnTo>
                    <a:cubicBezTo>
                      <a:pt x="21356" y="5262"/>
                      <a:pt x="21435" y="5273"/>
                      <a:pt x="21512" y="5273"/>
                    </a:cubicBezTo>
                    <a:cubicBezTo>
                      <a:pt x="21760" y="5273"/>
                      <a:pt x="21991" y="5159"/>
                      <a:pt x="22106" y="4988"/>
                    </a:cubicBezTo>
                    <a:cubicBezTo>
                      <a:pt x="22256" y="4737"/>
                      <a:pt x="22181" y="4411"/>
                      <a:pt x="21905" y="4261"/>
                    </a:cubicBezTo>
                    <a:lnTo>
                      <a:pt x="19624" y="2882"/>
                    </a:lnTo>
                    <a:lnTo>
                      <a:pt x="21078" y="3208"/>
                    </a:lnTo>
                    <a:cubicBezTo>
                      <a:pt x="21128" y="3216"/>
                      <a:pt x="21179" y="3221"/>
                      <a:pt x="21230" y="3221"/>
                    </a:cubicBezTo>
                    <a:cubicBezTo>
                      <a:pt x="21483" y="3221"/>
                      <a:pt x="21730" y="3116"/>
                      <a:pt x="21855" y="2907"/>
                    </a:cubicBezTo>
                    <a:cubicBezTo>
                      <a:pt x="22005" y="2682"/>
                      <a:pt x="21930" y="2406"/>
                      <a:pt x="21705" y="2231"/>
                    </a:cubicBezTo>
                    <a:lnTo>
                      <a:pt x="20351" y="1253"/>
                    </a:lnTo>
                    <a:cubicBezTo>
                      <a:pt x="20552" y="1178"/>
                      <a:pt x="20702" y="1028"/>
                      <a:pt x="20727" y="827"/>
                    </a:cubicBezTo>
                    <a:cubicBezTo>
                      <a:pt x="20777" y="501"/>
                      <a:pt x="20527" y="226"/>
                      <a:pt x="20176" y="175"/>
                    </a:cubicBezTo>
                    <a:lnTo>
                      <a:pt x="183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8"/>
              <p:cNvSpPr/>
              <p:nvPr/>
            </p:nvSpPr>
            <p:spPr>
              <a:xfrm>
                <a:off x="5002025" y="4064425"/>
                <a:ext cx="735000" cy="999200"/>
              </a:xfrm>
              <a:custGeom>
                <a:rect b="b" l="l" r="r" t="t"/>
                <a:pathLst>
                  <a:path extrusionOk="0" h="39968" w="29400">
                    <a:moveTo>
                      <a:pt x="19575" y="15320"/>
                    </a:moveTo>
                    <a:lnTo>
                      <a:pt x="19575" y="15320"/>
                    </a:lnTo>
                    <a:cubicBezTo>
                      <a:pt x="20001" y="15796"/>
                      <a:pt x="20026" y="16623"/>
                      <a:pt x="19625" y="17200"/>
                    </a:cubicBezTo>
                    <a:cubicBezTo>
                      <a:pt x="19199" y="16498"/>
                      <a:pt x="19199" y="15771"/>
                      <a:pt x="19575" y="15320"/>
                    </a:cubicBezTo>
                    <a:close/>
                    <a:moveTo>
                      <a:pt x="24638" y="26598"/>
                    </a:moveTo>
                    <a:lnTo>
                      <a:pt x="24638" y="26598"/>
                    </a:lnTo>
                    <a:cubicBezTo>
                      <a:pt x="24262" y="27250"/>
                      <a:pt x="23735" y="27425"/>
                      <a:pt x="23159" y="27601"/>
                    </a:cubicBezTo>
                    <a:cubicBezTo>
                      <a:pt x="23485" y="27099"/>
                      <a:pt x="23861" y="26698"/>
                      <a:pt x="24638" y="26598"/>
                    </a:cubicBezTo>
                    <a:close/>
                    <a:moveTo>
                      <a:pt x="5966" y="24668"/>
                    </a:moveTo>
                    <a:cubicBezTo>
                      <a:pt x="5991" y="24693"/>
                      <a:pt x="6016" y="24718"/>
                      <a:pt x="6041" y="24743"/>
                    </a:cubicBezTo>
                    <a:cubicBezTo>
                      <a:pt x="5089" y="26824"/>
                      <a:pt x="4337" y="28954"/>
                      <a:pt x="3785" y="31235"/>
                    </a:cubicBezTo>
                    <a:cubicBezTo>
                      <a:pt x="3384" y="31084"/>
                      <a:pt x="3009" y="30959"/>
                      <a:pt x="2683" y="30809"/>
                    </a:cubicBezTo>
                    <a:cubicBezTo>
                      <a:pt x="2131" y="30558"/>
                      <a:pt x="1881" y="30082"/>
                      <a:pt x="1881" y="29505"/>
                    </a:cubicBezTo>
                    <a:cubicBezTo>
                      <a:pt x="1881" y="28779"/>
                      <a:pt x="2081" y="28127"/>
                      <a:pt x="2482" y="27576"/>
                    </a:cubicBezTo>
                    <a:cubicBezTo>
                      <a:pt x="2808" y="27099"/>
                      <a:pt x="3159" y="26648"/>
                      <a:pt x="3610" y="26322"/>
                    </a:cubicBezTo>
                    <a:cubicBezTo>
                      <a:pt x="4362" y="25721"/>
                      <a:pt x="5164" y="25195"/>
                      <a:pt x="5966" y="24668"/>
                    </a:cubicBezTo>
                    <a:close/>
                    <a:moveTo>
                      <a:pt x="20151" y="22137"/>
                    </a:moveTo>
                    <a:cubicBezTo>
                      <a:pt x="20552" y="24192"/>
                      <a:pt x="20928" y="26247"/>
                      <a:pt x="21354" y="28352"/>
                    </a:cubicBezTo>
                    <a:cubicBezTo>
                      <a:pt x="21179" y="28428"/>
                      <a:pt x="20979" y="28528"/>
                      <a:pt x="20753" y="28628"/>
                    </a:cubicBezTo>
                    <a:cubicBezTo>
                      <a:pt x="18497" y="29480"/>
                      <a:pt x="16166" y="30082"/>
                      <a:pt x="13786" y="30558"/>
                    </a:cubicBezTo>
                    <a:cubicBezTo>
                      <a:pt x="11630" y="30984"/>
                      <a:pt x="9475" y="31235"/>
                      <a:pt x="7269" y="31360"/>
                    </a:cubicBezTo>
                    <a:cubicBezTo>
                      <a:pt x="6975" y="31368"/>
                      <a:pt x="6683" y="31373"/>
                      <a:pt x="6391" y="31373"/>
                    </a:cubicBezTo>
                    <a:cubicBezTo>
                      <a:pt x="5739" y="31373"/>
                      <a:pt x="5087" y="31346"/>
                      <a:pt x="4412" y="31260"/>
                    </a:cubicBezTo>
                    <a:cubicBezTo>
                      <a:pt x="5039" y="28277"/>
                      <a:pt x="6292" y="25596"/>
                      <a:pt x="7470" y="22839"/>
                    </a:cubicBezTo>
                    <a:cubicBezTo>
                      <a:pt x="9393" y="23672"/>
                      <a:pt x="11291" y="24087"/>
                      <a:pt x="13169" y="24087"/>
                    </a:cubicBezTo>
                    <a:cubicBezTo>
                      <a:pt x="15525" y="24087"/>
                      <a:pt x="17850" y="23434"/>
                      <a:pt x="20151" y="22137"/>
                    </a:cubicBezTo>
                    <a:close/>
                    <a:moveTo>
                      <a:pt x="25590" y="23465"/>
                    </a:moveTo>
                    <a:cubicBezTo>
                      <a:pt x="25791" y="23766"/>
                      <a:pt x="26041" y="24042"/>
                      <a:pt x="26217" y="24342"/>
                    </a:cubicBezTo>
                    <a:cubicBezTo>
                      <a:pt x="26818" y="25395"/>
                      <a:pt x="27470" y="26448"/>
                      <a:pt x="27996" y="27550"/>
                    </a:cubicBezTo>
                    <a:cubicBezTo>
                      <a:pt x="28322" y="28177"/>
                      <a:pt x="28497" y="28879"/>
                      <a:pt x="28673" y="29556"/>
                    </a:cubicBezTo>
                    <a:cubicBezTo>
                      <a:pt x="28848" y="30383"/>
                      <a:pt x="28673" y="31210"/>
                      <a:pt x="28247" y="31936"/>
                    </a:cubicBezTo>
                    <a:cubicBezTo>
                      <a:pt x="28071" y="32212"/>
                      <a:pt x="27846" y="32438"/>
                      <a:pt x="27595" y="32663"/>
                    </a:cubicBezTo>
                    <a:cubicBezTo>
                      <a:pt x="27319" y="29505"/>
                      <a:pt x="26317" y="26523"/>
                      <a:pt x="25590" y="23465"/>
                    </a:cubicBezTo>
                    <a:close/>
                    <a:moveTo>
                      <a:pt x="23109" y="19706"/>
                    </a:moveTo>
                    <a:cubicBezTo>
                      <a:pt x="25365" y="23891"/>
                      <a:pt x="26417" y="28378"/>
                      <a:pt x="27019" y="33064"/>
                    </a:cubicBezTo>
                    <a:cubicBezTo>
                      <a:pt x="26649" y="33268"/>
                      <a:pt x="26299" y="33362"/>
                      <a:pt x="25961" y="33362"/>
                    </a:cubicBezTo>
                    <a:cubicBezTo>
                      <a:pt x="25635" y="33362"/>
                      <a:pt x="25322" y="33275"/>
                      <a:pt x="25014" y="33114"/>
                    </a:cubicBezTo>
                    <a:cubicBezTo>
                      <a:pt x="24688" y="32939"/>
                      <a:pt x="24362" y="32713"/>
                      <a:pt x="24111" y="32463"/>
                    </a:cubicBezTo>
                    <a:cubicBezTo>
                      <a:pt x="23059" y="31410"/>
                      <a:pt x="22557" y="30082"/>
                      <a:pt x="22156" y="28678"/>
                    </a:cubicBezTo>
                    <a:cubicBezTo>
                      <a:pt x="22557" y="28528"/>
                      <a:pt x="22933" y="28403"/>
                      <a:pt x="23309" y="28227"/>
                    </a:cubicBezTo>
                    <a:cubicBezTo>
                      <a:pt x="23760" y="28002"/>
                      <a:pt x="24212" y="27776"/>
                      <a:pt x="24613" y="27500"/>
                    </a:cubicBezTo>
                    <a:cubicBezTo>
                      <a:pt x="24813" y="27375"/>
                      <a:pt x="24964" y="27175"/>
                      <a:pt x="25064" y="26949"/>
                    </a:cubicBezTo>
                    <a:cubicBezTo>
                      <a:pt x="25295" y="26463"/>
                      <a:pt x="25057" y="26063"/>
                      <a:pt x="24566" y="26063"/>
                    </a:cubicBezTo>
                    <a:cubicBezTo>
                      <a:pt x="24525" y="26063"/>
                      <a:pt x="24482" y="26066"/>
                      <a:pt x="24437" y="26072"/>
                    </a:cubicBezTo>
                    <a:cubicBezTo>
                      <a:pt x="24111" y="26122"/>
                      <a:pt x="23760" y="26247"/>
                      <a:pt x="23510" y="26448"/>
                    </a:cubicBezTo>
                    <a:cubicBezTo>
                      <a:pt x="23134" y="26748"/>
                      <a:pt x="22833" y="27124"/>
                      <a:pt x="22507" y="27475"/>
                    </a:cubicBezTo>
                    <a:cubicBezTo>
                      <a:pt x="22332" y="27651"/>
                      <a:pt x="22207" y="27851"/>
                      <a:pt x="21981" y="28102"/>
                    </a:cubicBezTo>
                    <a:cubicBezTo>
                      <a:pt x="21906" y="27826"/>
                      <a:pt x="21831" y="27626"/>
                      <a:pt x="21781" y="27450"/>
                    </a:cubicBezTo>
                    <a:cubicBezTo>
                      <a:pt x="21430" y="25671"/>
                      <a:pt x="21104" y="23891"/>
                      <a:pt x="20753" y="22112"/>
                    </a:cubicBezTo>
                    <a:cubicBezTo>
                      <a:pt x="20703" y="21886"/>
                      <a:pt x="20753" y="21711"/>
                      <a:pt x="20953" y="21535"/>
                    </a:cubicBezTo>
                    <a:cubicBezTo>
                      <a:pt x="21630" y="20984"/>
                      <a:pt x="22257" y="20408"/>
                      <a:pt x="22908" y="19831"/>
                    </a:cubicBezTo>
                    <a:cubicBezTo>
                      <a:pt x="22933" y="19781"/>
                      <a:pt x="23009" y="19756"/>
                      <a:pt x="23109" y="19706"/>
                    </a:cubicBezTo>
                    <a:close/>
                    <a:moveTo>
                      <a:pt x="13977" y="0"/>
                    </a:moveTo>
                    <a:cubicBezTo>
                      <a:pt x="13923" y="0"/>
                      <a:pt x="13873" y="6"/>
                      <a:pt x="13836" y="32"/>
                    </a:cubicBezTo>
                    <a:cubicBezTo>
                      <a:pt x="13735" y="82"/>
                      <a:pt x="13585" y="207"/>
                      <a:pt x="13585" y="307"/>
                    </a:cubicBezTo>
                    <a:cubicBezTo>
                      <a:pt x="13610" y="407"/>
                      <a:pt x="13760" y="533"/>
                      <a:pt x="13861" y="558"/>
                    </a:cubicBezTo>
                    <a:cubicBezTo>
                      <a:pt x="14061" y="608"/>
                      <a:pt x="14262" y="583"/>
                      <a:pt x="14462" y="608"/>
                    </a:cubicBezTo>
                    <a:cubicBezTo>
                      <a:pt x="16693" y="758"/>
                      <a:pt x="18773" y="1410"/>
                      <a:pt x="20628" y="2688"/>
                    </a:cubicBezTo>
                    <a:cubicBezTo>
                      <a:pt x="24111" y="5169"/>
                      <a:pt x="25791" y="8553"/>
                      <a:pt x="25440" y="12814"/>
                    </a:cubicBezTo>
                    <a:cubicBezTo>
                      <a:pt x="25164" y="16197"/>
                      <a:pt x="23485" y="18879"/>
                      <a:pt x="20828" y="20934"/>
                    </a:cubicBezTo>
                    <a:cubicBezTo>
                      <a:pt x="20778" y="20959"/>
                      <a:pt x="20703" y="20984"/>
                      <a:pt x="20578" y="21034"/>
                    </a:cubicBezTo>
                    <a:cubicBezTo>
                      <a:pt x="20427" y="20182"/>
                      <a:pt x="20302" y="19355"/>
                      <a:pt x="20126" y="18578"/>
                    </a:cubicBezTo>
                    <a:cubicBezTo>
                      <a:pt x="20026" y="18152"/>
                      <a:pt x="20051" y="17801"/>
                      <a:pt x="20252" y="17425"/>
                    </a:cubicBezTo>
                    <a:cubicBezTo>
                      <a:pt x="20603" y="16723"/>
                      <a:pt x="20552" y="15971"/>
                      <a:pt x="20277" y="15245"/>
                    </a:cubicBezTo>
                    <a:cubicBezTo>
                      <a:pt x="20177" y="14944"/>
                      <a:pt x="19976" y="14718"/>
                      <a:pt x="19625" y="14718"/>
                    </a:cubicBezTo>
                    <a:cubicBezTo>
                      <a:pt x="19299" y="14718"/>
                      <a:pt x="19024" y="14894"/>
                      <a:pt x="18898" y="15245"/>
                    </a:cubicBezTo>
                    <a:cubicBezTo>
                      <a:pt x="18823" y="15420"/>
                      <a:pt x="18798" y="15596"/>
                      <a:pt x="18798" y="15771"/>
                    </a:cubicBezTo>
                    <a:cubicBezTo>
                      <a:pt x="18748" y="16398"/>
                      <a:pt x="18848" y="16999"/>
                      <a:pt x="19149" y="17525"/>
                    </a:cubicBezTo>
                    <a:cubicBezTo>
                      <a:pt x="19801" y="18753"/>
                      <a:pt x="19725" y="20157"/>
                      <a:pt x="20076" y="21460"/>
                    </a:cubicBezTo>
                    <a:cubicBezTo>
                      <a:pt x="19851" y="21586"/>
                      <a:pt x="19700" y="21711"/>
                      <a:pt x="19525" y="21811"/>
                    </a:cubicBezTo>
                    <a:cubicBezTo>
                      <a:pt x="17400" y="22951"/>
                      <a:pt x="15261" y="23542"/>
                      <a:pt x="13116" y="23542"/>
                    </a:cubicBezTo>
                    <a:cubicBezTo>
                      <a:pt x="11112" y="23542"/>
                      <a:pt x="9103" y="23027"/>
                      <a:pt x="7094" y="21961"/>
                    </a:cubicBezTo>
                    <a:cubicBezTo>
                      <a:pt x="2181" y="19330"/>
                      <a:pt x="1" y="13490"/>
                      <a:pt x="2056" y="8352"/>
                    </a:cubicBezTo>
                    <a:cubicBezTo>
                      <a:pt x="3836" y="3916"/>
                      <a:pt x="7269" y="1460"/>
                      <a:pt x="11931" y="708"/>
                    </a:cubicBezTo>
                    <a:cubicBezTo>
                      <a:pt x="12131" y="658"/>
                      <a:pt x="12332" y="658"/>
                      <a:pt x="12532" y="633"/>
                    </a:cubicBezTo>
                    <a:cubicBezTo>
                      <a:pt x="12758" y="608"/>
                      <a:pt x="12983" y="558"/>
                      <a:pt x="12958" y="282"/>
                    </a:cubicBezTo>
                    <a:cubicBezTo>
                      <a:pt x="12940" y="113"/>
                      <a:pt x="12808" y="71"/>
                      <a:pt x="12669" y="71"/>
                    </a:cubicBezTo>
                    <a:cubicBezTo>
                      <a:pt x="12623" y="71"/>
                      <a:pt x="12576" y="75"/>
                      <a:pt x="12532" y="82"/>
                    </a:cubicBezTo>
                    <a:cubicBezTo>
                      <a:pt x="12332" y="82"/>
                      <a:pt x="12106" y="82"/>
                      <a:pt x="11931" y="107"/>
                    </a:cubicBezTo>
                    <a:cubicBezTo>
                      <a:pt x="8422" y="633"/>
                      <a:pt x="5490" y="2187"/>
                      <a:pt x="3309" y="4994"/>
                    </a:cubicBezTo>
                    <a:cubicBezTo>
                      <a:pt x="1204" y="7676"/>
                      <a:pt x="327" y="10733"/>
                      <a:pt x="878" y="14117"/>
                    </a:cubicBezTo>
                    <a:cubicBezTo>
                      <a:pt x="1455" y="17651"/>
                      <a:pt x="3359" y="20307"/>
                      <a:pt x="6367" y="22212"/>
                    </a:cubicBezTo>
                    <a:cubicBezTo>
                      <a:pt x="6567" y="22337"/>
                      <a:pt x="6768" y="22463"/>
                      <a:pt x="6943" y="22563"/>
                    </a:cubicBezTo>
                    <a:cubicBezTo>
                      <a:pt x="6843" y="23164"/>
                      <a:pt x="6542" y="23565"/>
                      <a:pt x="6091" y="23891"/>
                    </a:cubicBezTo>
                    <a:cubicBezTo>
                      <a:pt x="5465" y="24317"/>
                      <a:pt x="4863" y="24718"/>
                      <a:pt x="4262" y="25144"/>
                    </a:cubicBezTo>
                    <a:cubicBezTo>
                      <a:pt x="3861" y="25420"/>
                      <a:pt x="3435" y="25696"/>
                      <a:pt x="3084" y="25997"/>
                    </a:cubicBezTo>
                    <a:cubicBezTo>
                      <a:pt x="2181" y="26774"/>
                      <a:pt x="1555" y="27726"/>
                      <a:pt x="1354" y="28904"/>
                    </a:cubicBezTo>
                    <a:cubicBezTo>
                      <a:pt x="1129" y="30207"/>
                      <a:pt x="1630" y="31084"/>
                      <a:pt x="2883" y="31535"/>
                    </a:cubicBezTo>
                    <a:cubicBezTo>
                      <a:pt x="3159" y="31636"/>
                      <a:pt x="3410" y="31711"/>
                      <a:pt x="3660" y="31786"/>
                    </a:cubicBezTo>
                    <a:cubicBezTo>
                      <a:pt x="3535" y="32989"/>
                      <a:pt x="3384" y="34142"/>
                      <a:pt x="3284" y="35320"/>
                    </a:cubicBezTo>
                    <a:cubicBezTo>
                      <a:pt x="3159" y="36698"/>
                      <a:pt x="3109" y="38102"/>
                      <a:pt x="3334" y="39480"/>
                    </a:cubicBezTo>
                    <a:cubicBezTo>
                      <a:pt x="3379" y="39683"/>
                      <a:pt x="3384" y="39968"/>
                      <a:pt x="3622" y="39968"/>
                    </a:cubicBezTo>
                    <a:cubicBezTo>
                      <a:pt x="3648" y="39968"/>
                      <a:pt x="3678" y="39964"/>
                      <a:pt x="3710" y="39957"/>
                    </a:cubicBezTo>
                    <a:cubicBezTo>
                      <a:pt x="4061" y="39906"/>
                      <a:pt x="3911" y="39581"/>
                      <a:pt x="3911" y="39355"/>
                    </a:cubicBezTo>
                    <a:cubicBezTo>
                      <a:pt x="3861" y="38528"/>
                      <a:pt x="3785" y="37676"/>
                      <a:pt x="3785" y="36824"/>
                    </a:cubicBezTo>
                    <a:cubicBezTo>
                      <a:pt x="3785" y="35896"/>
                      <a:pt x="3886" y="34994"/>
                      <a:pt x="3961" y="34067"/>
                    </a:cubicBezTo>
                    <a:cubicBezTo>
                      <a:pt x="4036" y="33340"/>
                      <a:pt x="4161" y="32638"/>
                      <a:pt x="4262" y="31886"/>
                    </a:cubicBezTo>
                    <a:cubicBezTo>
                      <a:pt x="4787" y="31906"/>
                      <a:pt x="5311" y="31916"/>
                      <a:pt x="5832" y="31916"/>
                    </a:cubicBezTo>
                    <a:cubicBezTo>
                      <a:pt x="11275" y="31916"/>
                      <a:pt x="16480" y="30852"/>
                      <a:pt x="21580" y="28954"/>
                    </a:cubicBezTo>
                    <a:cubicBezTo>
                      <a:pt x="21806" y="29505"/>
                      <a:pt x="21981" y="30032"/>
                      <a:pt x="22207" y="30558"/>
                    </a:cubicBezTo>
                    <a:cubicBezTo>
                      <a:pt x="22583" y="31510"/>
                      <a:pt x="23134" y="32388"/>
                      <a:pt x="23911" y="33064"/>
                    </a:cubicBezTo>
                    <a:cubicBezTo>
                      <a:pt x="24521" y="33618"/>
                      <a:pt x="25205" y="33939"/>
                      <a:pt x="25961" y="33939"/>
                    </a:cubicBezTo>
                    <a:cubicBezTo>
                      <a:pt x="26198" y="33939"/>
                      <a:pt x="26442" y="33907"/>
                      <a:pt x="26693" y="33841"/>
                    </a:cubicBezTo>
                    <a:cubicBezTo>
                      <a:pt x="26793" y="33816"/>
                      <a:pt x="26893" y="33816"/>
                      <a:pt x="27019" y="33816"/>
                    </a:cubicBezTo>
                    <a:cubicBezTo>
                      <a:pt x="27144" y="35696"/>
                      <a:pt x="27244" y="37525"/>
                      <a:pt x="27069" y="39380"/>
                    </a:cubicBezTo>
                    <a:cubicBezTo>
                      <a:pt x="27069" y="39480"/>
                      <a:pt x="27019" y="39606"/>
                      <a:pt x="27044" y="39681"/>
                    </a:cubicBezTo>
                    <a:cubicBezTo>
                      <a:pt x="27094" y="39781"/>
                      <a:pt x="27169" y="39957"/>
                      <a:pt x="27269" y="39957"/>
                    </a:cubicBezTo>
                    <a:cubicBezTo>
                      <a:pt x="27280" y="39959"/>
                      <a:pt x="27291" y="39960"/>
                      <a:pt x="27303" y="39960"/>
                    </a:cubicBezTo>
                    <a:cubicBezTo>
                      <a:pt x="27400" y="39960"/>
                      <a:pt x="27528" y="39871"/>
                      <a:pt x="27595" y="39781"/>
                    </a:cubicBezTo>
                    <a:cubicBezTo>
                      <a:pt x="27645" y="39681"/>
                      <a:pt x="27645" y="39556"/>
                      <a:pt x="27645" y="39430"/>
                    </a:cubicBezTo>
                    <a:cubicBezTo>
                      <a:pt x="27670" y="38754"/>
                      <a:pt x="27745" y="38102"/>
                      <a:pt x="27720" y="37425"/>
                    </a:cubicBezTo>
                    <a:cubicBezTo>
                      <a:pt x="27720" y="36247"/>
                      <a:pt x="27670" y="35069"/>
                      <a:pt x="27620" y="33866"/>
                    </a:cubicBezTo>
                    <a:cubicBezTo>
                      <a:pt x="27595" y="33591"/>
                      <a:pt x="27645" y="33390"/>
                      <a:pt x="27896" y="33215"/>
                    </a:cubicBezTo>
                    <a:cubicBezTo>
                      <a:pt x="28999" y="32287"/>
                      <a:pt x="29400" y="31059"/>
                      <a:pt x="29249" y="29656"/>
                    </a:cubicBezTo>
                    <a:cubicBezTo>
                      <a:pt x="29174" y="28829"/>
                      <a:pt x="28923" y="28027"/>
                      <a:pt x="28522" y="27300"/>
                    </a:cubicBezTo>
                    <a:cubicBezTo>
                      <a:pt x="27946" y="26222"/>
                      <a:pt x="27370" y="25119"/>
                      <a:pt x="26693" y="24092"/>
                    </a:cubicBezTo>
                    <a:cubicBezTo>
                      <a:pt x="26242" y="23390"/>
                      <a:pt x="25590" y="22789"/>
                      <a:pt x="25039" y="22112"/>
                    </a:cubicBezTo>
                    <a:cubicBezTo>
                      <a:pt x="24913" y="21961"/>
                      <a:pt x="24788" y="21811"/>
                      <a:pt x="24713" y="21636"/>
                    </a:cubicBezTo>
                    <a:cubicBezTo>
                      <a:pt x="24287" y="20859"/>
                      <a:pt x="23886" y="20057"/>
                      <a:pt x="23460" y="19205"/>
                    </a:cubicBezTo>
                    <a:cubicBezTo>
                      <a:pt x="23560" y="19054"/>
                      <a:pt x="23660" y="18904"/>
                      <a:pt x="23760" y="18779"/>
                    </a:cubicBezTo>
                    <a:cubicBezTo>
                      <a:pt x="23861" y="18628"/>
                      <a:pt x="23961" y="18478"/>
                      <a:pt x="24061" y="18327"/>
                    </a:cubicBezTo>
                    <a:cubicBezTo>
                      <a:pt x="26568" y="14292"/>
                      <a:pt x="26868" y="10157"/>
                      <a:pt x="24487" y="6022"/>
                    </a:cubicBezTo>
                    <a:cubicBezTo>
                      <a:pt x="22207" y="2112"/>
                      <a:pt x="18598" y="282"/>
                      <a:pt x="14136" y="6"/>
                    </a:cubicBezTo>
                    <a:cubicBezTo>
                      <a:pt x="14086" y="6"/>
                      <a:pt x="14030" y="0"/>
                      <a:pt x="13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8"/>
              <p:cNvSpPr/>
              <p:nvPr/>
            </p:nvSpPr>
            <p:spPr>
              <a:xfrm>
                <a:off x="5304050" y="4430625"/>
                <a:ext cx="130350" cy="63175"/>
              </a:xfrm>
              <a:custGeom>
                <a:rect b="b" l="l" r="r" t="t"/>
                <a:pathLst>
                  <a:path extrusionOk="0" h="2527" w="5214">
                    <a:moveTo>
                      <a:pt x="2450" y="0"/>
                    </a:moveTo>
                    <a:cubicBezTo>
                      <a:pt x="1580" y="0"/>
                      <a:pt x="789" y="328"/>
                      <a:pt x="75" y="922"/>
                    </a:cubicBezTo>
                    <a:cubicBezTo>
                      <a:pt x="25" y="973"/>
                      <a:pt x="0" y="1198"/>
                      <a:pt x="50" y="1248"/>
                    </a:cubicBezTo>
                    <a:cubicBezTo>
                      <a:pt x="112" y="1310"/>
                      <a:pt x="225" y="1355"/>
                      <a:pt x="333" y="1355"/>
                    </a:cubicBezTo>
                    <a:cubicBezTo>
                      <a:pt x="356" y="1355"/>
                      <a:pt x="379" y="1353"/>
                      <a:pt x="401" y="1349"/>
                    </a:cubicBezTo>
                    <a:cubicBezTo>
                      <a:pt x="527" y="1323"/>
                      <a:pt x="627" y="1198"/>
                      <a:pt x="752" y="1123"/>
                    </a:cubicBezTo>
                    <a:cubicBezTo>
                      <a:pt x="1278" y="772"/>
                      <a:pt x="1855" y="597"/>
                      <a:pt x="2431" y="572"/>
                    </a:cubicBezTo>
                    <a:cubicBezTo>
                      <a:pt x="3509" y="572"/>
                      <a:pt x="4286" y="1123"/>
                      <a:pt x="4612" y="2075"/>
                    </a:cubicBezTo>
                    <a:cubicBezTo>
                      <a:pt x="4662" y="2176"/>
                      <a:pt x="4662" y="2326"/>
                      <a:pt x="4737" y="2401"/>
                    </a:cubicBezTo>
                    <a:cubicBezTo>
                      <a:pt x="4787" y="2476"/>
                      <a:pt x="4938" y="2526"/>
                      <a:pt x="5038" y="2526"/>
                    </a:cubicBezTo>
                    <a:cubicBezTo>
                      <a:pt x="5088" y="2501"/>
                      <a:pt x="5188" y="2376"/>
                      <a:pt x="5213" y="2301"/>
                    </a:cubicBezTo>
                    <a:cubicBezTo>
                      <a:pt x="5213" y="2176"/>
                      <a:pt x="5188" y="2025"/>
                      <a:pt x="5163" y="1900"/>
                    </a:cubicBezTo>
                    <a:cubicBezTo>
                      <a:pt x="4837" y="897"/>
                      <a:pt x="4161" y="296"/>
                      <a:pt x="3158" y="70"/>
                    </a:cubicBezTo>
                    <a:cubicBezTo>
                      <a:pt x="2917" y="23"/>
                      <a:pt x="2681" y="0"/>
                      <a:pt x="2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8"/>
              <p:cNvSpPr/>
              <p:nvPr/>
            </p:nvSpPr>
            <p:spPr>
              <a:xfrm>
                <a:off x="5456300" y="4306300"/>
                <a:ext cx="33225" cy="41575"/>
              </a:xfrm>
              <a:custGeom>
                <a:rect b="b" l="l" r="r" t="t"/>
                <a:pathLst>
                  <a:path extrusionOk="0" h="1663" w="1329">
                    <a:moveTo>
                      <a:pt x="770" y="0"/>
                    </a:moveTo>
                    <a:cubicBezTo>
                      <a:pt x="516" y="0"/>
                      <a:pt x="143" y="284"/>
                      <a:pt x="51" y="632"/>
                    </a:cubicBezTo>
                    <a:cubicBezTo>
                      <a:pt x="0" y="783"/>
                      <a:pt x="0" y="933"/>
                      <a:pt x="26" y="1108"/>
                    </a:cubicBezTo>
                    <a:cubicBezTo>
                      <a:pt x="96" y="1485"/>
                      <a:pt x="321" y="1662"/>
                      <a:pt x="679" y="1662"/>
                    </a:cubicBezTo>
                    <a:cubicBezTo>
                      <a:pt x="703" y="1662"/>
                      <a:pt x="727" y="1661"/>
                      <a:pt x="752" y="1660"/>
                    </a:cubicBezTo>
                    <a:cubicBezTo>
                      <a:pt x="1103" y="1635"/>
                      <a:pt x="1329" y="1359"/>
                      <a:pt x="1329" y="958"/>
                    </a:cubicBezTo>
                    <a:cubicBezTo>
                      <a:pt x="1329" y="532"/>
                      <a:pt x="1103" y="81"/>
                      <a:pt x="828" y="6"/>
                    </a:cubicBezTo>
                    <a:cubicBezTo>
                      <a:pt x="809" y="2"/>
                      <a:pt x="790" y="0"/>
                      <a:pt x="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8"/>
              <p:cNvSpPr/>
              <p:nvPr/>
            </p:nvSpPr>
            <p:spPr>
              <a:xfrm>
                <a:off x="5223225" y="4369725"/>
                <a:ext cx="35100" cy="39475"/>
              </a:xfrm>
              <a:custGeom>
                <a:rect b="b" l="l" r="r" t="t"/>
                <a:pathLst>
                  <a:path extrusionOk="0" h="1579" w="1404">
                    <a:moveTo>
                      <a:pt x="602" y="0"/>
                    </a:moveTo>
                    <a:cubicBezTo>
                      <a:pt x="276" y="25"/>
                      <a:pt x="0" y="301"/>
                      <a:pt x="0" y="702"/>
                    </a:cubicBezTo>
                    <a:cubicBezTo>
                      <a:pt x="0" y="1178"/>
                      <a:pt x="326" y="1554"/>
                      <a:pt x="727" y="1579"/>
                    </a:cubicBezTo>
                    <a:cubicBezTo>
                      <a:pt x="1103" y="1579"/>
                      <a:pt x="1379" y="1303"/>
                      <a:pt x="1404" y="902"/>
                    </a:cubicBezTo>
                    <a:cubicBezTo>
                      <a:pt x="1404" y="426"/>
                      <a:pt x="1028" y="0"/>
                      <a:pt x="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92" name="Google Shape;2692;p58"/>
          <p:cNvGrpSpPr/>
          <p:nvPr/>
        </p:nvGrpSpPr>
        <p:grpSpPr>
          <a:xfrm>
            <a:off x="1359767" y="1989917"/>
            <a:ext cx="405065" cy="404668"/>
            <a:chOff x="3040984" y="3681059"/>
            <a:chExt cx="356164" cy="355815"/>
          </a:xfrm>
        </p:grpSpPr>
        <p:sp>
          <p:nvSpPr>
            <p:cNvPr id="2693" name="Google Shape;2693;p5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58"/>
          <p:cNvGrpSpPr/>
          <p:nvPr/>
        </p:nvGrpSpPr>
        <p:grpSpPr>
          <a:xfrm>
            <a:off x="1349222" y="3450523"/>
            <a:ext cx="426157" cy="425362"/>
            <a:chOff x="1421638" y="4125629"/>
            <a:chExt cx="374709" cy="374010"/>
          </a:xfrm>
        </p:grpSpPr>
        <p:sp>
          <p:nvSpPr>
            <p:cNvPr id="2697" name="Google Shape;2697;p5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2" name="Shape 2702"/>
        <p:cNvGrpSpPr/>
        <p:nvPr/>
      </p:nvGrpSpPr>
      <p:grpSpPr>
        <a:xfrm>
          <a:off x="0" y="0"/>
          <a:ext cx="0" cy="0"/>
          <a:chOff x="0" y="0"/>
          <a:chExt cx="0" cy="0"/>
        </a:xfrm>
      </p:grpSpPr>
      <p:sp>
        <p:nvSpPr>
          <p:cNvPr id="2703" name="Google Shape;2703;p59"/>
          <p:cNvSpPr/>
          <p:nvPr/>
        </p:nvSpPr>
        <p:spPr>
          <a:xfrm>
            <a:off x="4235325" y="551700"/>
            <a:ext cx="4195500" cy="40401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4" name="Google Shape;2704;p59"/>
          <p:cNvGrpSpPr/>
          <p:nvPr/>
        </p:nvGrpSpPr>
        <p:grpSpPr>
          <a:xfrm>
            <a:off x="6533013" y="2934598"/>
            <a:ext cx="1091842" cy="1336255"/>
            <a:chOff x="3112575" y="3748373"/>
            <a:chExt cx="1091842" cy="1336255"/>
          </a:xfrm>
        </p:grpSpPr>
        <p:sp>
          <p:nvSpPr>
            <p:cNvPr id="2705" name="Google Shape;2705;p59"/>
            <p:cNvSpPr/>
            <p:nvPr/>
          </p:nvSpPr>
          <p:spPr>
            <a:xfrm>
              <a:off x="3329491" y="4445237"/>
              <a:ext cx="810154" cy="639392"/>
            </a:xfrm>
            <a:custGeom>
              <a:rect b="b" l="l" r="r" t="t"/>
              <a:pathLst>
                <a:path extrusionOk="0" h="19800" w="25088">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a:off x="3112575" y="3748373"/>
              <a:ext cx="1091842" cy="1292540"/>
            </a:xfrm>
            <a:custGeom>
              <a:rect b="b" l="l" r="r" t="t"/>
              <a:pathLst>
                <a:path extrusionOk="0" h="40026" w="33811">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a:off x="3489731" y="4017120"/>
              <a:ext cx="365842" cy="177221"/>
            </a:xfrm>
            <a:custGeom>
              <a:rect b="b" l="l" r="r" t="t"/>
              <a:pathLst>
                <a:path extrusionOk="0" h="5488" w="11329">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3458180" y="3934481"/>
              <a:ext cx="49375" cy="60774"/>
            </a:xfrm>
            <a:custGeom>
              <a:rect b="b" l="l" r="r" t="t"/>
              <a:pathLst>
                <a:path extrusionOk="0" h="1882" w="1529">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3825615" y="3920659"/>
              <a:ext cx="43756" cy="57642"/>
            </a:xfrm>
            <a:custGeom>
              <a:rect b="b" l="l" r="r" t="t"/>
              <a:pathLst>
                <a:path extrusionOk="0" h="1785" w="1355">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0" name="Google Shape;2710;p59"/>
          <p:cNvGrpSpPr/>
          <p:nvPr/>
        </p:nvGrpSpPr>
        <p:grpSpPr>
          <a:xfrm>
            <a:off x="4715375" y="1968375"/>
            <a:ext cx="1594462" cy="1972542"/>
            <a:chOff x="966125" y="3068625"/>
            <a:chExt cx="1594462" cy="1972542"/>
          </a:xfrm>
        </p:grpSpPr>
        <p:sp>
          <p:nvSpPr>
            <p:cNvPr id="2711" name="Google Shape;2711;p59"/>
            <p:cNvSpPr/>
            <p:nvPr/>
          </p:nvSpPr>
          <p:spPr>
            <a:xfrm>
              <a:off x="1119907" y="4373093"/>
              <a:ext cx="810994" cy="639521"/>
            </a:xfrm>
            <a:custGeom>
              <a:rect b="b" l="l" r="r" t="t"/>
              <a:pathLst>
                <a:path extrusionOk="0" h="19804" w="25114">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966125" y="3639996"/>
              <a:ext cx="1062714" cy="1401172"/>
            </a:xfrm>
            <a:custGeom>
              <a:rect b="b" l="l" r="r" t="t"/>
              <a:pathLst>
                <a:path extrusionOk="0" h="43390" w="32909">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1615256" y="3068625"/>
              <a:ext cx="945331" cy="802921"/>
            </a:xfrm>
            <a:custGeom>
              <a:rect b="b" l="l" r="r" t="t"/>
              <a:pathLst>
                <a:path extrusionOk="0" h="24864" w="29274">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1429084" y="4000877"/>
              <a:ext cx="267931" cy="162722"/>
            </a:xfrm>
            <a:custGeom>
              <a:rect b="b" l="l" r="r" t="t"/>
              <a:pathLst>
                <a:path extrusionOk="0" h="5039" w="8297">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1337629" y="3952016"/>
              <a:ext cx="42917" cy="58611"/>
            </a:xfrm>
            <a:custGeom>
              <a:rect b="b" l="l" r="r" t="t"/>
              <a:pathLst>
                <a:path extrusionOk="0" h="1815" w="1329">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1657335" y="3896439"/>
              <a:ext cx="42917" cy="48633"/>
            </a:xfrm>
            <a:custGeom>
              <a:rect b="b" l="l" r="r" t="t"/>
              <a:pathLst>
                <a:path extrusionOk="0" h="1506" w="1329">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7" name="Google Shape;2717;p59"/>
          <p:cNvGrpSpPr/>
          <p:nvPr/>
        </p:nvGrpSpPr>
        <p:grpSpPr>
          <a:xfrm rot="-847270">
            <a:off x="6336670" y="1000621"/>
            <a:ext cx="1293039" cy="1395459"/>
            <a:chOff x="2781235" y="1588475"/>
            <a:chExt cx="1490865" cy="1608953"/>
          </a:xfrm>
        </p:grpSpPr>
        <p:sp>
          <p:nvSpPr>
            <p:cNvPr id="2718" name="Google Shape;2718;p59"/>
            <p:cNvSpPr/>
            <p:nvPr/>
          </p:nvSpPr>
          <p:spPr>
            <a:xfrm flipH="1">
              <a:off x="3177073" y="2444841"/>
              <a:ext cx="971989" cy="752587"/>
            </a:xfrm>
            <a:custGeom>
              <a:rect b="b" l="l" r="r" t="t"/>
              <a:pathLst>
                <a:path extrusionOk="0" h="19775" w="25540">
                  <a:moveTo>
                    <a:pt x="18647" y="0"/>
                  </a:moveTo>
                  <a:cubicBezTo>
                    <a:pt x="18547" y="75"/>
                    <a:pt x="18422" y="150"/>
                    <a:pt x="18297" y="226"/>
                  </a:cubicBezTo>
                  <a:cubicBezTo>
                    <a:pt x="18221" y="301"/>
                    <a:pt x="18146" y="351"/>
                    <a:pt x="18096" y="426"/>
                  </a:cubicBezTo>
                  <a:cubicBezTo>
                    <a:pt x="18021" y="476"/>
                    <a:pt x="17946" y="526"/>
                    <a:pt x="17896" y="576"/>
                  </a:cubicBezTo>
                  <a:cubicBezTo>
                    <a:pt x="17896" y="727"/>
                    <a:pt x="17971" y="877"/>
                    <a:pt x="18121" y="977"/>
                  </a:cubicBezTo>
                  <a:lnTo>
                    <a:pt x="18848" y="1479"/>
                  </a:lnTo>
                  <a:lnTo>
                    <a:pt x="17094" y="1103"/>
                  </a:lnTo>
                  <a:cubicBezTo>
                    <a:pt x="16693" y="1353"/>
                    <a:pt x="16241" y="1554"/>
                    <a:pt x="15790" y="1704"/>
                  </a:cubicBezTo>
                  <a:cubicBezTo>
                    <a:pt x="15840" y="1830"/>
                    <a:pt x="15916" y="1930"/>
                    <a:pt x="16041" y="2005"/>
                  </a:cubicBezTo>
                  <a:lnTo>
                    <a:pt x="17444" y="2832"/>
                  </a:lnTo>
                  <a:lnTo>
                    <a:pt x="14387" y="2080"/>
                  </a:lnTo>
                  <a:cubicBezTo>
                    <a:pt x="14337" y="2105"/>
                    <a:pt x="14312" y="2105"/>
                    <a:pt x="14287" y="2105"/>
                  </a:cubicBezTo>
                  <a:lnTo>
                    <a:pt x="12632" y="2155"/>
                  </a:lnTo>
                  <a:cubicBezTo>
                    <a:pt x="12482" y="2431"/>
                    <a:pt x="12607" y="2757"/>
                    <a:pt x="12908" y="2882"/>
                  </a:cubicBezTo>
                  <a:lnTo>
                    <a:pt x="14587" y="3634"/>
                  </a:lnTo>
                  <a:lnTo>
                    <a:pt x="5214" y="1078"/>
                  </a:lnTo>
                  <a:cubicBezTo>
                    <a:pt x="5131" y="1052"/>
                    <a:pt x="5043" y="1040"/>
                    <a:pt x="4956" y="1040"/>
                  </a:cubicBezTo>
                  <a:cubicBezTo>
                    <a:pt x="4700" y="1040"/>
                    <a:pt x="4449" y="1148"/>
                    <a:pt x="4337" y="1353"/>
                  </a:cubicBezTo>
                  <a:cubicBezTo>
                    <a:pt x="4161" y="1604"/>
                    <a:pt x="4287" y="1930"/>
                    <a:pt x="4587" y="2080"/>
                  </a:cubicBezTo>
                  <a:cubicBezTo>
                    <a:pt x="6016" y="2782"/>
                    <a:pt x="8698" y="3409"/>
                    <a:pt x="10527" y="4286"/>
                  </a:cubicBezTo>
                  <a:cubicBezTo>
                    <a:pt x="7745" y="3208"/>
                    <a:pt x="4662" y="2581"/>
                    <a:pt x="4462" y="2506"/>
                  </a:cubicBezTo>
                  <a:lnTo>
                    <a:pt x="4437" y="2506"/>
                  </a:lnTo>
                  <a:cubicBezTo>
                    <a:pt x="4249" y="2423"/>
                    <a:pt x="4097" y="2379"/>
                    <a:pt x="3964" y="2379"/>
                  </a:cubicBezTo>
                  <a:cubicBezTo>
                    <a:pt x="3777" y="2379"/>
                    <a:pt x="3631" y="2466"/>
                    <a:pt x="3485" y="2657"/>
                  </a:cubicBezTo>
                  <a:cubicBezTo>
                    <a:pt x="3259" y="2907"/>
                    <a:pt x="3359" y="3258"/>
                    <a:pt x="3685" y="3434"/>
                  </a:cubicBezTo>
                  <a:cubicBezTo>
                    <a:pt x="3760" y="3484"/>
                    <a:pt x="6793" y="4386"/>
                    <a:pt x="9550" y="5865"/>
                  </a:cubicBezTo>
                  <a:lnTo>
                    <a:pt x="3760" y="3910"/>
                  </a:lnTo>
                  <a:cubicBezTo>
                    <a:pt x="3648" y="3862"/>
                    <a:pt x="3530" y="3839"/>
                    <a:pt x="3416" y="3839"/>
                  </a:cubicBezTo>
                  <a:cubicBezTo>
                    <a:pt x="3173" y="3839"/>
                    <a:pt x="2944" y="3940"/>
                    <a:pt x="2808" y="4110"/>
                  </a:cubicBezTo>
                  <a:cubicBezTo>
                    <a:pt x="2607" y="4361"/>
                    <a:pt x="2708" y="4712"/>
                    <a:pt x="3008" y="4862"/>
                  </a:cubicBezTo>
                  <a:lnTo>
                    <a:pt x="13033" y="9674"/>
                  </a:lnTo>
                  <a:lnTo>
                    <a:pt x="13033" y="9674"/>
                  </a:lnTo>
                  <a:lnTo>
                    <a:pt x="2958" y="5890"/>
                  </a:lnTo>
                  <a:cubicBezTo>
                    <a:pt x="2847" y="5839"/>
                    <a:pt x="2725" y="5814"/>
                    <a:pt x="2605" y="5814"/>
                  </a:cubicBezTo>
                  <a:cubicBezTo>
                    <a:pt x="2372" y="5814"/>
                    <a:pt x="2147" y="5908"/>
                    <a:pt x="2031" y="6090"/>
                  </a:cubicBezTo>
                  <a:cubicBezTo>
                    <a:pt x="1830" y="6341"/>
                    <a:pt x="1906" y="6667"/>
                    <a:pt x="2231" y="6842"/>
                  </a:cubicBezTo>
                  <a:lnTo>
                    <a:pt x="13459" y="12256"/>
                  </a:lnTo>
                  <a:lnTo>
                    <a:pt x="13459" y="12256"/>
                  </a:lnTo>
                  <a:lnTo>
                    <a:pt x="2783" y="7719"/>
                  </a:lnTo>
                  <a:cubicBezTo>
                    <a:pt x="2678" y="7671"/>
                    <a:pt x="2564" y="7649"/>
                    <a:pt x="2450" y="7649"/>
                  </a:cubicBezTo>
                  <a:cubicBezTo>
                    <a:pt x="2210" y="7649"/>
                    <a:pt x="1975" y="7750"/>
                    <a:pt x="1855" y="7920"/>
                  </a:cubicBezTo>
                  <a:cubicBezTo>
                    <a:pt x="1655" y="8196"/>
                    <a:pt x="1755" y="8521"/>
                    <a:pt x="2081" y="8697"/>
                  </a:cubicBezTo>
                  <a:lnTo>
                    <a:pt x="9099" y="12381"/>
                  </a:lnTo>
                  <a:lnTo>
                    <a:pt x="9099" y="12381"/>
                  </a:lnTo>
                  <a:lnTo>
                    <a:pt x="2332" y="9499"/>
                  </a:lnTo>
                  <a:cubicBezTo>
                    <a:pt x="2227" y="9451"/>
                    <a:pt x="2115" y="9428"/>
                    <a:pt x="2004" y="9428"/>
                  </a:cubicBezTo>
                  <a:cubicBezTo>
                    <a:pt x="1769" y="9428"/>
                    <a:pt x="1541" y="9529"/>
                    <a:pt x="1404" y="9699"/>
                  </a:cubicBezTo>
                  <a:cubicBezTo>
                    <a:pt x="1229" y="9950"/>
                    <a:pt x="1304" y="10276"/>
                    <a:pt x="1605" y="10451"/>
                  </a:cubicBezTo>
                  <a:lnTo>
                    <a:pt x="9374" y="14862"/>
                  </a:lnTo>
                  <a:lnTo>
                    <a:pt x="1630" y="11679"/>
                  </a:lnTo>
                  <a:cubicBezTo>
                    <a:pt x="1535" y="11643"/>
                    <a:pt x="1433" y="11625"/>
                    <a:pt x="1332" y="11625"/>
                  </a:cubicBezTo>
                  <a:cubicBezTo>
                    <a:pt x="1087" y="11625"/>
                    <a:pt x="844" y="11727"/>
                    <a:pt x="703" y="11905"/>
                  </a:cubicBezTo>
                  <a:cubicBezTo>
                    <a:pt x="527" y="12155"/>
                    <a:pt x="602" y="12481"/>
                    <a:pt x="903" y="12657"/>
                  </a:cubicBezTo>
                  <a:lnTo>
                    <a:pt x="6317" y="15714"/>
                  </a:lnTo>
                  <a:lnTo>
                    <a:pt x="1429" y="13885"/>
                  </a:lnTo>
                  <a:cubicBezTo>
                    <a:pt x="1334" y="13848"/>
                    <a:pt x="1233" y="13831"/>
                    <a:pt x="1132" y="13831"/>
                  </a:cubicBezTo>
                  <a:cubicBezTo>
                    <a:pt x="889" y="13831"/>
                    <a:pt x="651" y="13933"/>
                    <a:pt x="527" y="14110"/>
                  </a:cubicBezTo>
                  <a:cubicBezTo>
                    <a:pt x="352" y="14336"/>
                    <a:pt x="427" y="14662"/>
                    <a:pt x="703" y="14837"/>
                  </a:cubicBezTo>
                  <a:lnTo>
                    <a:pt x="3735" y="16667"/>
                  </a:lnTo>
                  <a:lnTo>
                    <a:pt x="1053" y="15714"/>
                  </a:lnTo>
                  <a:cubicBezTo>
                    <a:pt x="960" y="15686"/>
                    <a:pt x="863" y="15671"/>
                    <a:pt x="768" y="15671"/>
                  </a:cubicBezTo>
                  <a:cubicBezTo>
                    <a:pt x="529" y="15671"/>
                    <a:pt x="302" y="15761"/>
                    <a:pt x="176" y="15940"/>
                  </a:cubicBezTo>
                  <a:cubicBezTo>
                    <a:pt x="1" y="16166"/>
                    <a:pt x="51" y="16491"/>
                    <a:pt x="327" y="16667"/>
                  </a:cubicBezTo>
                  <a:lnTo>
                    <a:pt x="1454" y="17419"/>
                  </a:lnTo>
                  <a:lnTo>
                    <a:pt x="1204" y="17343"/>
                  </a:lnTo>
                  <a:cubicBezTo>
                    <a:pt x="1116" y="17314"/>
                    <a:pt x="1026" y="17300"/>
                    <a:pt x="938" y="17300"/>
                  </a:cubicBezTo>
                  <a:cubicBezTo>
                    <a:pt x="724" y="17300"/>
                    <a:pt x="519" y="17384"/>
                    <a:pt x="377" y="17544"/>
                  </a:cubicBezTo>
                  <a:cubicBezTo>
                    <a:pt x="201" y="17744"/>
                    <a:pt x="201" y="18020"/>
                    <a:pt x="402" y="18221"/>
                  </a:cubicBezTo>
                  <a:lnTo>
                    <a:pt x="1555" y="19349"/>
                  </a:lnTo>
                  <a:cubicBezTo>
                    <a:pt x="1701" y="19495"/>
                    <a:pt x="1906" y="19572"/>
                    <a:pt x="2112" y="19572"/>
                  </a:cubicBezTo>
                  <a:cubicBezTo>
                    <a:pt x="2259" y="19572"/>
                    <a:pt x="2407" y="19532"/>
                    <a:pt x="2532" y="19449"/>
                  </a:cubicBezTo>
                  <a:cubicBezTo>
                    <a:pt x="2708" y="19349"/>
                    <a:pt x="2783" y="19198"/>
                    <a:pt x="2808" y="19048"/>
                  </a:cubicBezTo>
                  <a:lnTo>
                    <a:pt x="5013" y="19750"/>
                  </a:lnTo>
                  <a:cubicBezTo>
                    <a:pt x="5114" y="19775"/>
                    <a:pt x="5189" y="19775"/>
                    <a:pt x="5264" y="19775"/>
                  </a:cubicBezTo>
                  <a:cubicBezTo>
                    <a:pt x="5515" y="19775"/>
                    <a:pt x="5740" y="19674"/>
                    <a:pt x="5891" y="19499"/>
                  </a:cubicBezTo>
                  <a:cubicBezTo>
                    <a:pt x="6041" y="19248"/>
                    <a:pt x="5991" y="18947"/>
                    <a:pt x="5715" y="18772"/>
                  </a:cubicBezTo>
                  <a:lnTo>
                    <a:pt x="5114" y="18371"/>
                  </a:lnTo>
                  <a:lnTo>
                    <a:pt x="8773" y="19649"/>
                  </a:lnTo>
                  <a:cubicBezTo>
                    <a:pt x="8868" y="19686"/>
                    <a:pt x="8969" y="19703"/>
                    <a:pt x="9070" y="19703"/>
                  </a:cubicBezTo>
                  <a:cubicBezTo>
                    <a:pt x="9314" y="19703"/>
                    <a:pt x="9551" y="19601"/>
                    <a:pt x="9675" y="19424"/>
                  </a:cubicBezTo>
                  <a:cubicBezTo>
                    <a:pt x="9850" y="19173"/>
                    <a:pt x="9775" y="18872"/>
                    <a:pt x="9475" y="18697"/>
                  </a:cubicBezTo>
                  <a:lnTo>
                    <a:pt x="7068" y="17243"/>
                  </a:lnTo>
                  <a:lnTo>
                    <a:pt x="12983" y="19449"/>
                  </a:lnTo>
                  <a:cubicBezTo>
                    <a:pt x="13078" y="19485"/>
                    <a:pt x="13178" y="19503"/>
                    <a:pt x="13276" y="19503"/>
                  </a:cubicBezTo>
                  <a:cubicBezTo>
                    <a:pt x="13514" y="19503"/>
                    <a:pt x="13744" y="19401"/>
                    <a:pt x="13886" y="19223"/>
                  </a:cubicBezTo>
                  <a:cubicBezTo>
                    <a:pt x="14061" y="18973"/>
                    <a:pt x="13961" y="18647"/>
                    <a:pt x="13660" y="18496"/>
                  </a:cubicBezTo>
                  <a:lnTo>
                    <a:pt x="9901" y="16341"/>
                  </a:lnTo>
                  <a:lnTo>
                    <a:pt x="17444" y="19449"/>
                  </a:lnTo>
                  <a:cubicBezTo>
                    <a:pt x="17548" y="19489"/>
                    <a:pt x="17660" y="19508"/>
                    <a:pt x="17770" y="19508"/>
                  </a:cubicBezTo>
                  <a:cubicBezTo>
                    <a:pt x="18006" y="19508"/>
                    <a:pt x="18235" y="19419"/>
                    <a:pt x="18372" y="19248"/>
                  </a:cubicBezTo>
                  <a:cubicBezTo>
                    <a:pt x="18547" y="18998"/>
                    <a:pt x="18472" y="18647"/>
                    <a:pt x="18171" y="18496"/>
                  </a:cubicBezTo>
                  <a:lnTo>
                    <a:pt x="11454" y="14662"/>
                  </a:lnTo>
                  <a:lnTo>
                    <a:pt x="22257" y="19298"/>
                  </a:lnTo>
                  <a:cubicBezTo>
                    <a:pt x="22352" y="19335"/>
                    <a:pt x="22455" y="19352"/>
                    <a:pt x="22559" y="19352"/>
                  </a:cubicBezTo>
                  <a:cubicBezTo>
                    <a:pt x="22810" y="19352"/>
                    <a:pt x="23060" y="19250"/>
                    <a:pt x="23184" y="19073"/>
                  </a:cubicBezTo>
                  <a:cubicBezTo>
                    <a:pt x="23384" y="18822"/>
                    <a:pt x="23284" y="18471"/>
                    <a:pt x="22958" y="18321"/>
                  </a:cubicBezTo>
                  <a:lnTo>
                    <a:pt x="15765" y="14536"/>
                  </a:lnTo>
                  <a:lnTo>
                    <a:pt x="24161" y="18120"/>
                  </a:lnTo>
                  <a:cubicBezTo>
                    <a:pt x="24273" y="18160"/>
                    <a:pt x="24390" y="18180"/>
                    <a:pt x="24504" y="18180"/>
                  </a:cubicBezTo>
                  <a:cubicBezTo>
                    <a:pt x="24748" y="18180"/>
                    <a:pt x="24977" y="18091"/>
                    <a:pt x="25114" y="17920"/>
                  </a:cubicBezTo>
                  <a:cubicBezTo>
                    <a:pt x="25289" y="17644"/>
                    <a:pt x="25214" y="17318"/>
                    <a:pt x="24888" y="17143"/>
                  </a:cubicBezTo>
                  <a:lnTo>
                    <a:pt x="15790" y="12181"/>
                  </a:lnTo>
                  <a:lnTo>
                    <a:pt x="24412" y="15940"/>
                  </a:lnTo>
                  <a:cubicBezTo>
                    <a:pt x="24523" y="15991"/>
                    <a:pt x="24642" y="16016"/>
                    <a:pt x="24759" y="16016"/>
                  </a:cubicBezTo>
                  <a:cubicBezTo>
                    <a:pt x="24987" y="16016"/>
                    <a:pt x="25207" y="15921"/>
                    <a:pt x="25339" y="15739"/>
                  </a:cubicBezTo>
                  <a:cubicBezTo>
                    <a:pt x="25540" y="15489"/>
                    <a:pt x="25440" y="15163"/>
                    <a:pt x="25139" y="14988"/>
                  </a:cubicBezTo>
                  <a:lnTo>
                    <a:pt x="16292" y="10100"/>
                  </a:lnTo>
                  <a:lnTo>
                    <a:pt x="23961" y="13484"/>
                  </a:lnTo>
                  <a:cubicBezTo>
                    <a:pt x="24065" y="13532"/>
                    <a:pt x="24180" y="13554"/>
                    <a:pt x="24294" y="13554"/>
                  </a:cubicBezTo>
                  <a:cubicBezTo>
                    <a:pt x="24537" y="13554"/>
                    <a:pt x="24777" y="13454"/>
                    <a:pt x="24913" y="13283"/>
                  </a:cubicBezTo>
                  <a:cubicBezTo>
                    <a:pt x="25089" y="13008"/>
                    <a:pt x="25013" y="12682"/>
                    <a:pt x="24688" y="12506"/>
                  </a:cubicBezTo>
                  <a:lnTo>
                    <a:pt x="14161" y="6942"/>
                  </a:lnTo>
                  <a:lnTo>
                    <a:pt x="14161" y="6942"/>
                  </a:lnTo>
                  <a:cubicBezTo>
                    <a:pt x="16066" y="7669"/>
                    <a:pt x="18347" y="8546"/>
                    <a:pt x="21054" y="9599"/>
                  </a:cubicBezTo>
                  <a:cubicBezTo>
                    <a:pt x="22482" y="10125"/>
                    <a:pt x="23409" y="10476"/>
                    <a:pt x="23460" y="10501"/>
                  </a:cubicBezTo>
                  <a:cubicBezTo>
                    <a:pt x="23570" y="10549"/>
                    <a:pt x="23685" y="10571"/>
                    <a:pt x="23797" y="10571"/>
                  </a:cubicBezTo>
                  <a:cubicBezTo>
                    <a:pt x="24041" y="10571"/>
                    <a:pt x="24267" y="10465"/>
                    <a:pt x="24387" y="10276"/>
                  </a:cubicBezTo>
                  <a:cubicBezTo>
                    <a:pt x="24612" y="9950"/>
                    <a:pt x="24512" y="9749"/>
                    <a:pt x="24086" y="9499"/>
                  </a:cubicBezTo>
                  <a:cubicBezTo>
                    <a:pt x="24086" y="9499"/>
                    <a:pt x="24061" y="9499"/>
                    <a:pt x="24011" y="9474"/>
                  </a:cubicBezTo>
                  <a:cubicBezTo>
                    <a:pt x="23861" y="9374"/>
                    <a:pt x="23635" y="9273"/>
                    <a:pt x="23359" y="9148"/>
                  </a:cubicBezTo>
                  <a:lnTo>
                    <a:pt x="21354" y="8170"/>
                  </a:lnTo>
                  <a:cubicBezTo>
                    <a:pt x="19675" y="7368"/>
                    <a:pt x="17419" y="6291"/>
                    <a:pt x="15189" y="5213"/>
                  </a:cubicBezTo>
                  <a:lnTo>
                    <a:pt x="14161" y="4712"/>
                  </a:lnTo>
                  <a:lnTo>
                    <a:pt x="14161" y="4712"/>
                  </a:lnTo>
                  <a:lnTo>
                    <a:pt x="22958" y="7469"/>
                  </a:lnTo>
                  <a:cubicBezTo>
                    <a:pt x="23041" y="7492"/>
                    <a:pt x="23124" y="7503"/>
                    <a:pt x="23206" y="7503"/>
                  </a:cubicBezTo>
                  <a:cubicBezTo>
                    <a:pt x="23474" y="7503"/>
                    <a:pt x="23726" y="7385"/>
                    <a:pt x="23861" y="7193"/>
                  </a:cubicBezTo>
                  <a:cubicBezTo>
                    <a:pt x="24011" y="6917"/>
                    <a:pt x="23911" y="6592"/>
                    <a:pt x="23585" y="6441"/>
                  </a:cubicBezTo>
                  <a:lnTo>
                    <a:pt x="19199" y="4536"/>
                  </a:lnTo>
                  <a:lnTo>
                    <a:pt x="19199" y="4536"/>
                  </a:lnTo>
                  <a:lnTo>
                    <a:pt x="22106" y="5263"/>
                  </a:lnTo>
                  <a:cubicBezTo>
                    <a:pt x="22190" y="5289"/>
                    <a:pt x="22278" y="5302"/>
                    <a:pt x="22364" y="5302"/>
                  </a:cubicBezTo>
                  <a:cubicBezTo>
                    <a:pt x="22611" y="5302"/>
                    <a:pt x="22847" y="5198"/>
                    <a:pt x="22958" y="5013"/>
                  </a:cubicBezTo>
                  <a:cubicBezTo>
                    <a:pt x="23134" y="4762"/>
                    <a:pt x="23033" y="4436"/>
                    <a:pt x="22758" y="4286"/>
                  </a:cubicBezTo>
                  <a:lnTo>
                    <a:pt x="20377" y="2907"/>
                  </a:lnTo>
                  <a:lnTo>
                    <a:pt x="21906" y="3233"/>
                  </a:lnTo>
                  <a:cubicBezTo>
                    <a:pt x="21956" y="3241"/>
                    <a:pt x="22007" y="3246"/>
                    <a:pt x="22059" y="3246"/>
                  </a:cubicBezTo>
                  <a:cubicBezTo>
                    <a:pt x="22318" y="3246"/>
                    <a:pt x="22582" y="3141"/>
                    <a:pt x="22708" y="2932"/>
                  </a:cubicBezTo>
                  <a:cubicBezTo>
                    <a:pt x="22858" y="2707"/>
                    <a:pt x="22783" y="2431"/>
                    <a:pt x="22532" y="2256"/>
                  </a:cubicBezTo>
                  <a:lnTo>
                    <a:pt x="21129" y="1278"/>
                  </a:lnTo>
                  <a:cubicBezTo>
                    <a:pt x="21354" y="1203"/>
                    <a:pt x="21505" y="1053"/>
                    <a:pt x="21530" y="852"/>
                  </a:cubicBezTo>
                  <a:cubicBezTo>
                    <a:pt x="21605" y="526"/>
                    <a:pt x="21329" y="251"/>
                    <a:pt x="20953" y="201"/>
                  </a:cubicBezTo>
                  <a:lnTo>
                    <a:pt x="186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flipH="1">
              <a:off x="2781235" y="1588475"/>
              <a:ext cx="1490865" cy="1567931"/>
            </a:xfrm>
            <a:custGeom>
              <a:rect b="b" l="l" r="r" t="t"/>
              <a:pathLst>
                <a:path extrusionOk="0" h="41199" w="39174">
                  <a:moveTo>
                    <a:pt x="38203" y="14241"/>
                  </a:moveTo>
                  <a:cubicBezTo>
                    <a:pt x="38262" y="14241"/>
                    <a:pt x="38318" y="14246"/>
                    <a:pt x="38372" y="14256"/>
                  </a:cubicBezTo>
                  <a:cubicBezTo>
                    <a:pt x="37896" y="14933"/>
                    <a:pt x="37169" y="15033"/>
                    <a:pt x="36392" y="15284"/>
                  </a:cubicBezTo>
                  <a:cubicBezTo>
                    <a:pt x="36977" y="14631"/>
                    <a:pt x="37684" y="14241"/>
                    <a:pt x="38203" y="14241"/>
                  </a:cubicBezTo>
                  <a:close/>
                  <a:moveTo>
                    <a:pt x="14312" y="572"/>
                  </a:moveTo>
                  <a:cubicBezTo>
                    <a:pt x="18998" y="748"/>
                    <a:pt x="22783" y="2652"/>
                    <a:pt x="25314" y="6687"/>
                  </a:cubicBezTo>
                  <a:cubicBezTo>
                    <a:pt x="29124" y="12728"/>
                    <a:pt x="26743" y="20497"/>
                    <a:pt x="20276" y="23479"/>
                  </a:cubicBezTo>
                  <a:cubicBezTo>
                    <a:pt x="18566" y="24273"/>
                    <a:pt x="16747" y="24650"/>
                    <a:pt x="14942" y="24650"/>
                  </a:cubicBezTo>
                  <a:cubicBezTo>
                    <a:pt x="10533" y="24650"/>
                    <a:pt x="6219" y="22398"/>
                    <a:pt x="3835" y="18467"/>
                  </a:cubicBezTo>
                  <a:cubicBezTo>
                    <a:pt x="1" y="12151"/>
                    <a:pt x="2733" y="4131"/>
                    <a:pt x="9625" y="1449"/>
                  </a:cubicBezTo>
                  <a:cubicBezTo>
                    <a:pt x="11129" y="873"/>
                    <a:pt x="12682" y="572"/>
                    <a:pt x="14312" y="572"/>
                  </a:cubicBezTo>
                  <a:close/>
                  <a:moveTo>
                    <a:pt x="22285" y="27106"/>
                  </a:moveTo>
                  <a:cubicBezTo>
                    <a:pt x="22327" y="27106"/>
                    <a:pt x="22367" y="27109"/>
                    <a:pt x="22407" y="27114"/>
                  </a:cubicBezTo>
                  <a:cubicBezTo>
                    <a:pt x="22281" y="27891"/>
                    <a:pt x="21329" y="28542"/>
                    <a:pt x="19926" y="28868"/>
                  </a:cubicBezTo>
                  <a:cubicBezTo>
                    <a:pt x="20212" y="28033"/>
                    <a:pt x="21453" y="27106"/>
                    <a:pt x="22285" y="27106"/>
                  </a:cubicBezTo>
                  <a:close/>
                  <a:moveTo>
                    <a:pt x="14272" y="0"/>
                  </a:moveTo>
                  <a:cubicBezTo>
                    <a:pt x="11993" y="0"/>
                    <a:pt x="9675" y="578"/>
                    <a:pt x="7545" y="1825"/>
                  </a:cubicBezTo>
                  <a:cubicBezTo>
                    <a:pt x="3033" y="4482"/>
                    <a:pt x="753" y="9469"/>
                    <a:pt x="1730" y="14607"/>
                  </a:cubicBezTo>
                  <a:cubicBezTo>
                    <a:pt x="2382" y="17966"/>
                    <a:pt x="4186" y="20622"/>
                    <a:pt x="6918" y="22627"/>
                  </a:cubicBezTo>
                  <a:cubicBezTo>
                    <a:pt x="7093" y="22753"/>
                    <a:pt x="7269" y="22903"/>
                    <a:pt x="7469" y="23028"/>
                  </a:cubicBezTo>
                  <a:cubicBezTo>
                    <a:pt x="7144" y="23780"/>
                    <a:pt x="6843" y="24507"/>
                    <a:pt x="6517" y="25209"/>
                  </a:cubicBezTo>
                  <a:cubicBezTo>
                    <a:pt x="4562" y="29269"/>
                    <a:pt x="3660" y="33580"/>
                    <a:pt x="3685" y="38066"/>
                  </a:cubicBezTo>
                  <a:cubicBezTo>
                    <a:pt x="3685" y="38843"/>
                    <a:pt x="3810" y="39620"/>
                    <a:pt x="3910" y="40397"/>
                  </a:cubicBezTo>
                  <a:cubicBezTo>
                    <a:pt x="3932" y="40589"/>
                    <a:pt x="4008" y="40764"/>
                    <a:pt x="4186" y="40764"/>
                  </a:cubicBezTo>
                  <a:cubicBezTo>
                    <a:pt x="4216" y="40764"/>
                    <a:pt x="4250" y="40759"/>
                    <a:pt x="4286" y="40748"/>
                  </a:cubicBezTo>
                  <a:cubicBezTo>
                    <a:pt x="4562" y="40698"/>
                    <a:pt x="4537" y="40497"/>
                    <a:pt x="4487" y="40272"/>
                  </a:cubicBezTo>
                  <a:cubicBezTo>
                    <a:pt x="4261" y="39319"/>
                    <a:pt x="4186" y="38342"/>
                    <a:pt x="4261" y="37339"/>
                  </a:cubicBezTo>
                  <a:cubicBezTo>
                    <a:pt x="4286" y="36612"/>
                    <a:pt x="4337" y="35886"/>
                    <a:pt x="4387" y="35184"/>
                  </a:cubicBezTo>
                  <a:cubicBezTo>
                    <a:pt x="4587" y="32126"/>
                    <a:pt x="5364" y="29219"/>
                    <a:pt x="6592" y="26437"/>
                  </a:cubicBezTo>
                  <a:cubicBezTo>
                    <a:pt x="6617" y="26387"/>
                    <a:pt x="6642" y="26337"/>
                    <a:pt x="6692" y="26211"/>
                  </a:cubicBezTo>
                  <a:cubicBezTo>
                    <a:pt x="6793" y="26387"/>
                    <a:pt x="6868" y="26487"/>
                    <a:pt x="6893" y="26562"/>
                  </a:cubicBezTo>
                  <a:cubicBezTo>
                    <a:pt x="7294" y="27565"/>
                    <a:pt x="7820" y="28492"/>
                    <a:pt x="8447" y="29369"/>
                  </a:cubicBezTo>
                  <a:cubicBezTo>
                    <a:pt x="9249" y="30522"/>
                    <a:pt x="10076" y="31725"/>
                    <a:pt x="10953" y="32828"/>
                  </a:cubicBezTo>
                  <a:cubicBezTo>
                    <a:pt x="11447" y="33470"/>
                    <a:pt x="11984" y="33766"/>
                    <a:pt x="12613" y="33766"/>
                  </a:cubicBezTo>
                  <a:cubicBezTo>
                    <a:pt x="12943" y="33766"/>
                    <a:pt x="13298" y="33685"/>
                    <a:pt x="13685" y="33530"/>
                  </a:cubicBezTo>
                  <a:cubicBezTo>
                    <a:pt x="14111" y="33354"/>
                    <a:pt x="14562" y="33154"/>
                    <a:pt x="14938" y="32903"/>
                  </a:cubicBezTo>
                  <a:cubicBezTo>
                    <a:pt x="16317" y="31926"/>
                    <a:pt x="17670" y="30898"/>
                    <a:pt x="19023" y="29921"/>
                  </a:cubicBezTo>
                  <a:cubicBezTo>
                    <a:pt x="19224" y="29770"/>
                    <a:pt x="19474" y="29670"/>
                    <a:pt x="19725" y="29595"/>
                  </a:cubicBezTo>
                  <a:cubicBezTo>
                    <a:pt x="20402" y="29294"/>
                    <a:pt x="21104" y="29043"/>
                    <a:pt x="21780" y="28743"/>
                  </a:cubicBezTo>
                  <a:cubicBezTo>
                    <a:pt x="22281" y="28517"/>
                    <a:pt x="22708" y="28141"/>
                    <a:pt x="22933" y="27615"/>
                  </a:cubicBezTo>
                  <a:cubicBezTo>
                    <a:pt x="23184" y="27013"/>
                    <a:pt x="22883" y="26512"/>
                    <a:pt x="22206" y="26487"/>
                  </a:cubicBezTo>
                  <a:cubicBezTo>
                    <a:pt x="22174" y="26485"/>
                    <a:pt x="22142" y="26484"/>
                    <a:pt x="22110" y="26484"/>
                  </a:cubicBezTo>
                  <a:cubicBezTo>
                    <a:pt x="21694" y="26484"/>
                    <a:pt x="21304" y="26634"/>
                    <a:pt x="20978" y="26913"/>
                  </a:cubicBezTo>
                  <a:cubicBezTo>
                    <a:pt x="20477" y="27389"/>
                    <a:pt x="20001" y="27865"/>
                    <a:pt x="19525" y="28367"/>
                  </a:cubicBezTo>
                  <a:cubicBezTo>
                    <a:pt x="19424" y="28442"/>
                    <a:pt x="19324" y="28592"/>
                    <a:pt x="19299" y="28718"/>
                  </a:cubicBezTo>
                  <a:cubicBezTo>
                    <a:pt x="19249" y="28993"/>
                    <a:pt x="19048" y="29169"/>
                    <a:pt x="18848" y="29319"/>
                  </a:cubicBezTo>
                  <a:cubicBezTo>
                    <a:pt x="17795" y="30146"/>
                    <a:pt x="16768" y="30973"/>
                    <a:pt x="15690" y="31750"/>
                  </a:cubicBezTo>
                  <a:cubicBezTo>
                    <a:pt x="14963" y="32226"/>
                    <a:pt x="14186" y="32652"/>
                    <a:pt x="13409" y="33003"/>
                  </a:cubicBezTo>
                  <a:cubicBezTo>
                    <a:pt x="13131" y="33134"/>
                    <a:pt x="12878" y="33198"/>
                    <a:pt x="12641" y="33198"/>
                  </a:cubicBezTo>
                  <a:cubicBezTo>
                    <a:pt x="12194" y="33198"/>
                    <a:pt x="11806" y="32969"/>
                    <a:pt x="11429" y="32527"/>
                  </a:cubicBezTo>
                  <a:cubicBezTo>
                    <a:pt x="11103" y="32176"/>
                    <a:pt x="10828" y="31800"/>
                    <a:pt x="10552" y="31424"/>
                  </a:cubicBezTo>
                  <a:cubicBezTo>
                    <a:pt x="9926" y="30497"/>
                    <a:pt x="9249" y="29595"/>
                    <a:pt x="8647" y="28642"/>
                  </a:cubicBezTo>
                  <a:cubicBezTo>
                    <a:pt x="8096" y="27715"/>
                    <a:pt x="7645" y="26763"/>
                    <a:pt x="7144" y="25835"/>
                  </a:cubicBezTo>
                  <a:cubicBezTo>
                    <a:pt x="7018" y="25585"/>
                    <a:pt x="7018" y="25359"/>
                    <a:pt x="7144" y="25134"/>
                  </a:cubicBezTo>
                  <a:cubicBezTo>
                    <a:pt x="7319" y="24708"/>
                    <a:pt x="7494" y="24281"/>
                    <a:pt x="7670" y="23855"/>
                  </a:cubicBezTo>
                  <a:cubicBezTo>
                    <a:pt x="7770" y="23680"/>
                    <a:pt x="7870" y="23530"/>
                    <a:pt x="7946" y="23379"/>
                  </a:cubicBezTo>
                  <a:cubicBezTo>
                    <a:pt x="10373" y="24604"/>
                    <a:pt x="12735" y="25233"/>
                    <a:pt x="15037" y="25233"/>
                  </a:cubicBezTo>
                  <a:cubicBezTo>
                    <a:pt x="18059" y="25233"/>
                    <a:pt x="20979" y="24148"/>
                    <a:pt x="23810" y="21901"/>
                  </a:cubicBezTo>
                  <a:cubicBezTo>
                    <a:pt x="23911" y="21976"/>
                    <a:pt x="24011" y="22076"/>
                    <a:pt x="24111" y="22176"/>
                  </a:cubicBezTo>
                  <a:cubicBezTo>
                    <a:pt x="24186" y="22251"/>
                    <a:pt x="24261" y="22377"/>
                    <a:pt x="24287" y="22477"/>
                  </a:cubicBezTo>
                  <a:cubicBezTo>
                    <a:pt x="24863" y="23805"/>
                    <a:pt x="25515" y="25109"/>
                    <a:pt x="25941" y="26487"/>
                  </a:cubicBezTo>
                  <a:cubicBezTo>
                    <a:pt x="26918" y="29570"/>
                    <a:pt x="27645" y="32703"/>
                    <a:pt x="27921" y="35936"/>
                  </a:cubicBezTo>
                  <a:cubicBezTo>
                    <a:pt x="28046" y="37364"/>
                    <a:pt x="28071" y="38818"/>
                    <a:pt x="27870" y="40272"/>
                  </a:cubicBezTo>
                  <a:cubicBezTo>
                    <a:pt x="27845" y="40522"/>
                    <a:pt x="27845" y="40748"/>
                    <a:pt x="27845" y="40998"/>
                  </a:cubicBezTo>
                  <a:cubicBezTo>
                    <a:pt x="27845" y="41074"/>
                    <a:pt x="27946" y="41199"/>
                    <a:pt x="28021" y="41199"/>
                  </a:cubicBezTo>
                  <a:cubicBezTo>
                    <a:pt x="28121" y="41199"/>
                    <a:pt x="28246" y="41149"/>
                    <a:pt x="28322" y="41074"/>
                  </a:cubicBezTo>
                  <a:cubicBezTo>
                    <a:pt x="28372" y="40973"/>
                    <a:pt x="28397" y="40848"/>
                    <a:pt x="28397" y="40723"/>
                  </a:cubicBezTo>
                  <a:cubicBezTo>
                    <a:pt x="28472" y="40096"/>
                    <a:pt x="28547" y="39495"/>
                    <a:pt x="28572" y="38868"/>
                  </a:cubicBezTo>
                  <a:cubicBezTo>
                    <a:pt x="28647" y="36261"/>
                    <a:pt x="28347" y="33730"/>
                    <a:pt x="27745" y="31199"/>
                  </a:cubicBezTo>
                  <a:cubicBezTo>
                    <a:pt x="27169" y="28642"/>
                    <a:pt x="26642" y="26086"/>
                    <a:pt x="25490" y="23705"/>
                  </a:cubicBezTo>
                  <a:cubicBezTo>
                    <a:pt x="25464" y="23655"/>
                    <a:pt x="25490" y="23555"/>
                    <a:pt x="25464" y="23429"/>
                  </a:cubicBezTo>
                  <a:lnTo>
                    <a:pt x="25464" y="23429"/>
                  </a:lnTo>
                  <a:cubicBezTo>
                    <a:pt x="26116" y="23855"/>
                    <a:pt x="26693" y="24281"/>
                    <a:pt x="27294" y="24657"/>
                  </a:cubicBezTo>
                  <a:cubicBezTo>
                    <a:pt x="27645" y="24883"/>
                    <a:pt x="28046" y="25134"/>
                    <a:pt x="28447" y="25284"/>
                  </a:cubicBezTo>
                  <a:cubicBezTo>
                    <a:pt x="28812" y="25438"/>
                    <a:pt x="29172" y="25513"/>
                    <a:pt x="29518" y="25513"/>
                  </a:cubicBezTo>
                  <a:cubicBezTo>
                    <a:pt x="30241" y="25513"/>
                    <a:pt x="30904" y="25184"/>
                    <a:pt x="31429" y="24557"/>
                  </a:cubicBezTo>
                  <a:cubicBezTo>
                    <a:pt x="31655" y="24281"/>
                    <a:pt x="31855" y="23981"/>
                    <a:pt x="32031" y="23655"/>
                  </a:cubicBezTo>
                  <a:cubicBezTo>
                    <a:pt x="32983" y="21875"/>
                    <a:pt x="34061" y="20171"/>
                    <a:pt x="34788" y="18291"/>
                  </a:cubicBezTo>
                  <a:cubicBezTo>
                    <a:pt x="35064" y="17565"/>
                    <a:pt x="35414" y="16838"/>
                    <a:pt x="35715" y="16161"/>
                  </a:cubicBezTo>
                  <a:cubicBezTo>
                    <a:pt x="36392" y="15911"/>
                    <a:pt x="37018" y="15710"/>
                    <a:pt x="37645" y="15484"/>
                  </a:cubicBezTo>
                  <a:cubicBezTo>
                    <a:pt x="38096" y="15334"/>
                    <a:pt x="38522" y="15083"/>
                    <a:pt x="38798" y="14657"/>
                  </a:cubicBezTo>
                  <a:cubicBezTo>
                    <a:pt x="39174" y="14181"/>
                    <a:pt x="38948" y="13680"/>
                    <a:pt x="38347" y="13630"/>
                  </a:cubicBezTo>
                  <a:cubicBezTo>
                    <a:pt x="38314" y="13627"/>
                    <a:pt x="38280" y="13625"/>
                    <a:pt x="38247" y="13625"/>
                  </a:cubicBezTo>
                  <a:cubicBezTo>
                    <a:pt x="38024" y="13625"/>
                    <a:pt x="37791" y="13693"/>
                    <a:pt x="37595" y="13780"/>
                  </a:cubicBezTo>
                  <a:cubicBezTo>
                    <a:pt x="36793" y="14106"/>
                    <a:pt x="36141" y="14632"/>
                    <a:pt x="35515" y="15209"/>
                  </a:cubicBezTo>
                  <a:cubicBezTo>
                    <a:pt x="35439" y="15284"/>
                    <a:pt x="35364" y="15409"/>
                    <a:pt x="35339" y="15510"/>
                  </a:cubicBezTo>
                  <a:cubicBezTo>
                    <a:pt x="35038" y="16211"/>
                    <a:pt x="34763" y="16888"/>
                    <a:pt x="34462" y="17565"/>
                  </a:cubicBezTo>
                  <a:cubicBezTo>
                    <a:pt x="34136" y="18342"/>
                    <a:pt x="33835" y="19093"/>
                    <a:pt x="33460" y="19845"/>
                  </a:cubicBezTo>
                  <a:cubicBezTo>
                    <a:pt x="32983" y="20798"/>
                    <a:pt x="32457" y="21725"/>
                    <a:pt x="31931" y="22652"/>
                  </a:cubicBezTo>
                  <a:cubicBezTo>
                    <a:pt x="31680" y="23129"/>
                    <a:pt x="31379" y="23580"/>
                    <a:pt x="31079" y="24031"/>
                  </a:cubicBezTo>
                  <a:cubicBezTo>
                    <a:pt x="30803" y="24457"/>
                    <a:pt x="30427" y="24733"/>
                    <a:pt x="29951" y="24883"/>
                  </a:cubicBezTo>
                  <a:cubicBezTo>
                    <a:pt x="29773" y="24947"/>
                    <a:pt x="29602" y="24975"/>
                    <a:pt x="29435" y="24975"/>
                  </a:cubicBezTo>
                  <a:cubicBezTo>
                    <a:pt x="29016" y="24975"/>
                    <a:pt x="28631" y="24798"/>
                    <a:pt x="28272" y="24582"/>
                  </a:cubicBezTo>
                  <a:cubicBezTo>
                    <a:pt x="27369" y="24031"/>
                    <a:pt x="26492" y="23429"/>
                    <a:pt x="25615" y="22828"/>
                  </a:cubicBezTo>
                  <a:cubicBezTo>
                    <a:pt x="25289" y="22602"/>
                    <a:pt x="25013" y="22276"/>
                    <a:pt x="24738" y="22001"/>
                  </a:cubicBezTo>
                  <a:cubicBezTo>
                    <a:pt x="24562" y="21800"/>
                    <a:pt x="24462" y="21575"/>
                    <a:pt x="24312" y="21349"/>
                  </a:cubicBezTo>
                  <a:cubicBezTo>
                    <a:pt x="24487" y="21149"/>
                    <a:pt x="24612" y="20998"/>
                    <a:pt x="24738" y="20848"/>
                  </a:cubicBezTo>
                  <a:cubicBezTo>
                    <a:pt x="27419" y="17615"/>
                    <a:pt x="28347" y="13956"/>
                    <a:pt x="27294" y="9895"/>
                  </a:cubicBezTo>
                  <a:cubicBezTo>
                    <a:pt x="25760" y="3830"/>
                    <a:pt x="20142" y="0"/>
                    <a:pt x="1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flipH="1">
              <a:off x="3386926" y="2000217"/>
              <a:ext cx="373915" cy="196681"/>
            </a:xfrm>
            <a:custGeom>
              <a:rect b="b" l="l" r="r" t="t"/>
              <a:pathLst>
                <a:path extrusionOk="0" h="5168" w="9825">
                  <a:moveTo>
                    <a:pt x="9562" y="1"/>
                  </a:moveTo>
                  <a:cubicBezTo>
                    <a:pt x="9557" y="1"/>
                    <a:pt x="9553" y="2"/>
                    <a:pt x="9549" y="4"/>
                  </a:cubicBezTo>
                  <a:cubicBezTo>
                    <a:pt x="9424" y="29"/>
                    <a:pt x="9299" y="129"/>
                    <a:pt x="9274" y="254"/>
                  </a:cubicBezTo>
                  <a:cubicBezTo>
                    <a:pt x="9223" y="455"/>
                    <a:pt x="9248" y="680"/>
                    <a:pt x="9223" y="906"/>
                  </a:cubicBezTo>
                  <a:cubicBezTo>
                    <a:pt x="9111" y="3145"/>
                    <a:pt x="7560" y="4604"/>
                    <a:pt x="5479" y="4604"/>
                  </a:cubicBezTo>
                  <a:cubicBezTo>
                    <a:pt x="5230" y="4604"/>
                    <a:pt x="4974" y="4583"/>
                    <a:pt x="4712" y="4540"/>
                  </a:cubicBezTo>
                  <a:cubicBezTo>
                    <a:pt x="3183" y="4290"/>
                    <a:pt x="1930" y="3538"/>
                    <a:pt x="827" y="2460"/>
                  </a:cubicBezTo>
                  <a:cubicBezTo>
                    <a:pt x="702" y="2335"/>
                    <a:pt x="577" y="2184"/>
                    <a:pt x="426" y="2084"/>
                  </a:cubicBezTo>
                  <a:cubicBezTo>
                    <a:pt x="389" y="2059"/>
                    <a:pt x="326" y="2046"/>
                    <a:pt x="267" y="2046"/>
                  </a:cubicBezTo>
                  <a:cubicBezTo>
                    <a:pt x="207" y="2046"/>
                    <a:pt x="151" y="2059"/>
                    <a:pt x="126" y="2084"/>
                  </a:cubicBezTo>
                  <a:cubicBezTo>
                    <a:pt x="50" y="2159"/>
                    <a:pt x="0" y="2310"/>
                    <a:pt x="50" y="2410"/>
                  </a:cubicBezTo>
                  <a:cubicBezTo>
                    <a:pt x="76" y="2535"/>
                    <a:pt x="176" y="2635"/>
                    <a:pt x="301" y="2736"/>
                  </a:cubicBezTo>
                  <a:cubicBezTo>
                    <a:pt x="727" y="3112"/>
                    <a:pt x="1153" y="3538"/>
                    <a:pt x="1629" y="3863"/>
                  </a:cubicBezTo>
                  <a:cubicBezTo>
                    <a:pt x="2731" y="4647"/>
                    <a:pt x="3953" y="5168"/>
                    <a:pt x="5341" y="5168"/>
                  </a:cubicBezTo>
                  <a:cubicBezTo>
                    <a:pt x="5374" y="5168"/>
                    <a:pt x="5406" y="5167"/>
                    <a:pt x="5439" y="5167"/>
                  </a:cubicBezTo>
                  <a:cubicBezTo>
                    <a:pt x="6817" y="5167"/>
                    <a:pt x="7920" y="4716"/>
                    <a:pt x="8722" y="3763"/>
                  </a:cubicBezTo>
                  <a:cubicBezTo>
                    <a:pt x="9524" y="2811"/>
                    <a:pt x="9825" y="1683"/>
                    <a:pt x="9825" y="455"/>
                  </a:cubicBezTo>
                  <a:cubicBezTo>
                    <a:pt x="9825" y="380"/>
                    <a:pt x="9825" y="279"/>
                    <a:pt x="9800" y="229"/>
                  </a:cubicBezTo>
                  <a:cubicBezTo>
                    <a:pt x="9730" y="137"/>
                    <a:pt x="9618" y="1"/>
                    <a:pt x="9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flipH="1">
              <a:off x="3400249" y="1880146"/>
              <a:ext cx="57277" cy="73032"/>
            </a:xfrm>
            <a:custGeom>
              <a:rect b="b" l="l" r="r" t="t"/>
              <a:pathLst>
                <a:path extrusionOk="0" h="1919" w="1505">
                  <a:moveTo>
                    <a:pt x="827" y="1"/>
                  </a:moveTo>
                  <a:cubicBezTo>
                    <a:pt x="426" y="26"/>
                    <a:pt x="50" y="277"/>
                    <a:pt x="0" y="652"/>
                  </a:cubicBezTo>
                  <a:cubicBezTo>
                    <a:pt x="0" y="828"/>
                    <a:pt x="75" y="1028"/>
                    <a:pt x="151" y="1229"/>
                  </a:cubicBezTo>
                  <a:cubicBezTo>
                    <a:pt x="328" y="1672"/>
                    <a:pt x="583" y="1919"/>
                    <a:pt x="882" y="1919"/>
                  </a:cubicBezTo>
                  <a:cubicBezTo>
                    <a:pt x="921" y="1919"/>
                    <a:pt x="962" y="1914"/>
                    <a:pt x="1003" y="1906"/>
                  </a:cubicBezTo>
                  <a:cubicBezTo>
                    <a:pt x="1329" y="1830"/>
                    <a:pt x="1504" y="1505"/>
                    <a:pt x="1504" y="928"/>
                  </a:cubicBezTo>
                  <a:cubicBezTo>
                    <a:pt x="1504" y="878"/>
                    <a:pt x="1504" y="778"/>
                    <a:pt x="1479" y="678"/>
                  </a:cubicBezTo>
                  <a:cubicBezTo>
                    <a:pt x="1404" y="277"/>
                    <a:pt x="1153" y="1"/>
                    <a:pt x="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flipH="1">
              <a:off x="3784664" y="1950438"/>
              <a:ext cx="53433" cy="70521"/>
            </a:xfrm>
            <a:custGeom>
              <a:rect b="b" l="l" r="r" t="t"/>
              <a:pathLst>
                <a:path extrusionOk="0" h="1853" w="1404">
                  <a:moveTo>
                    <a:pt x="676" y="1"/>
                  </a:moveTo>
                  <a:cubicBezTo>
                    <a:pt x="644" y="1"/>
                    <a:pt x="611" y="3"/>
                    <a:pt x="577" y="8"/>
                  </a:cubicBezTo>
                  <a:cubicBezTo>
                    <a:pt x="276" y="59"/>
                    <a:pt x="151" y="309"/>
                    <a:pt x="50" y="585"/>
                  </a:cubicBezTo>
                  <a:cubicBezTo>
                    <a:pt x="25" y="685"/>
                    <a:pt x="25" y="785"/>
                    <a:pt x="0" y="986"/>
                  </a:cubicBezTo>
                  <a:cubicBezTo>
                    <a:pt x="50" y="1111"/>
                    <a:pt x="100" y="1362"/>
                    <a:pt x="226" y="1562"/>
                  </a:cubicBezTo>
                  <a:cubicBezTo>
                    <a:pt x="367" y="1765"/>
                    <a:pt x="558" y="1853"/>
                    <a:pt x="785" y="1853"/>
                  </a:cubicBezTo>
                  <a:cubicBezTo>
                    <a:pt x="839" y="1853"/>
                    <a:pt x="895" y="1848"/>
                    <a:pt x="953" y="1838"/>
                  </a:cubicBezTo>
                  <a:cubicBezTo>
                    <a:pt x="1278" y="1788"/>
                    <a:pt x="1404" y="1537"/>
                    <a:pt x="1404" y="1287"/>
                  </a:cubicBezTo>
                  <a:cubicBezTo>
                    <a:pt x="1404" y="986"/>
                    <a:pt x="1354" y="685"/>
                    <a:pt x="1253" y="410"/>
                  </a:cubicBezTo>
                  <a:cubicBezTo>
                    <a:pt x="1164" y="185"/>
                    <a:pt x="953" y="1"/>
                    <a:pt x="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3" name="Google Shape;2723;p59"/>
          <p:cNvSpPr txBox="1"/>
          <p:nvPr>
            <p:ph type="title"/>
          </p:nvPr>
        </p:nvSpPr>
        <p:spPr>
          <a:xfrm>
            <a:off x="715625" y="1458688"/>
            <a:ext cx="5084400" cy="14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1,500,000</a:t>
            </a:r>
            <a:endParaRPr/>
          </a:p>
        </p:txBody>
      </p:sp>
      <p:sp>
        <p:nvSpPr>
          <p:cNvPr id="2724" name="Google Shape;2724;p59"/>
          <p:cNvSpPr txBox="1"/>
          <p:nvPr>
            <p:ph idx="1" type="subTitle"/>
          </p:nvPr>
        </p:nvSpPr>
        <p:spPr>
          <a:xfrm>
            <a:off x="715625" y="3218618"/>
            <a:ext cx="5084400" cy="46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725" name="Google Shape;2725;p59"/>
          <p:cNvGrpSpPr/>
          <p:nvPr/>
        </p:nvGrpSpPr>
        <p:grpSpPr>
          <a:xfrm>
            <a:off x="8167932" y="1026060"/>
            <a:ext cx="531539" cy="3091388"/>
            <a:chOff x="8167932" y="1504647"/>
            <a:chExt cx="531539" cy="3091388"/>
          </a:xfrm>
        </p:grpSpPr>
        <p:grpSp>
          <p:nvGrpSpPr>
            <p:cNvPr id="2726" name="Google Shape;2726;p59"/>
            <p:cNvGrpSpPr/>
            <p:nvPr/>
          </p:nvGrpSpPr>
          <p:grpSpPr>
            <a:xfrm flipH="1">
              <a:off x="8167932" y="1504647"/>
              <a:ext cx="531539" cy="155710"/>
              <a:chOff x="1780525" y="2859350"/>
              <a:chExt cx="387250" cy="113450"/>
            </a:xfrm>
          </p:grpSpPr>
          <p:sp>
            <p:nvSpPr>
              <p:cNvPr id="2727" name="Google Shape;2727;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59"/>
            <p:cNvGrpSpPr/>
            <p:nvPr/>
          </p:nvGrpSpPr>
          <p:grpSpPr>
            <a:xfrm flipH="1">
              <a:off x="8167932" y="1798215"/>
              <a:ext cx="531539" cy="155710"/>
              <a:chOff x="1780525" y="2859350"/>
              <a:chExt cx="387250" cy="113450"/>
            </a:xfrm>
          </p:grpSpPr>
          <p:sp>
            <p:nvSpPr>
              <p:cNvPr id="2731" name="Google Shape;2731;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4" name="Google Shape;2734;p59"/>
            <p:cNvGrpSpPr/>
            <p:nvPr/>
          </p:nvGrpSpPr>
          <p:grpSpPr>
            <a:xfrm flipH="1">
              <a:off x="8167932" y="2091783"/>
              <a:ext cx="531539" cy="155710"/>
              <a:chOff x="1780525" y="2859350"/>
              <a:chExt cx="387250" cy="113450"/>
            </a:xfrm>
          </p:grpSpPr>
          <p:sp>
            <p:nvSpPr>
              <p:cNvPr id="2735" name="Google Shape;2735;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8" name="Google Shape;2738;p59"/>
            <p:cNvGrpSpPr/>
            <p:nvPr/>
          </p:nvGrpSpPr>
          <p:grpSpPr>
            <a:xfrm flipH="1">
              <a:off x="8167932" y="2385351"/>
              <a:ext cx="531539" cy="155710"/>
              <a:chOff x="1780525" y="2859350"/>
              <a:chExt cx="387250" cy="113450"/>
            </a:xfrm>
          </p:grpSpPr>
          <p:sp>
            <p:nvSpPr>
              <p:cNvPr id="2739" name="Google Shape;2739;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2" name="Google Shape;2742;p59"/>
            <p:cNvGrpSpPr/>
            <p:nvPr/>
          </p:nvGrpSpPr>
          <p:grpSpPr>
            <a:xfrm flipH="1">
              <a:off x="8167932" y="2678918"/>
              <a:ext cx="531539" cy="155710"/>
              <a:chOff x="1780525" y="2859350"/>
              <a:chExt cx="387250" cy="113450"/>
            </a:xfrm>
          </p:grpSpPr>
          <p:sp>
            <p:nvSpPr>
              <p:cNvPr id="2743" name="Google Shape;2743;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6" name="Google Shape;2746;p59"/>
            <p:cNvGrpSpPr/>
            <p:nvPr/>
          </p:nvGrpSpPr>
          <p:grpSpPr>
            <a:xfrm flipH="1">
              <a:off x="8167932" y="2972486"/>
              <a:ext cx="531539" cy="155710"/>
              <a:chOff x="1780525" y="2859350"/>
              <a:chExt cx="387250" cy="113450"/>
            </a:xfrm>
          </p:grpSpPr>
          <p:sp>
            <p:nvSpPr>
              <p:cNvPr id="2747" name="Google Shape;2747;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0" name="Google Shape;2750;p59"/>
            <p:cNvGrpSpPr/>
            <p:nvPr/>
          </p:nvGrpSpPr>
          <p:grpSpPr>
            <a:xfrm flipH="1">
              <a:off x="8167932" y="3266054"/>
              <a:ext cx="531539" cy="155710"/>
              <a:chOff x="1780525" y="2859350"/>
              <a:chExt cx="387250" cy="113450"/>
            </a:xfrm>
          </p:grpSpPr>
          <p:sp>
            <p:nvSpPr>
              <p:cNvPr id="2751" name="Google Shape;2751;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59"/>
            <p:cNvGrpSpPr/>
            <p:nvPr/>
          </p:nvGrpSpPr>
          <p:grpSpPr>
            <a:xfrm flipH="1">
              <a:off x="8167932" y="3559622"/>
              <a:ext cx="531539" cy="155710"/>
              <a:chOff x="1780525" y="2859350"/>
              <a:chExt cx="387250" cy="113450"/>
            </a:xfrm>
          </p:grpSpPr>
          <p:sp>
            <p:nvSpPr>
              <p:cNvPr id="2755" name="Google Shape;2755;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8" name="Google Shape;2758;p59"/>
            <p:cNvGrpSpPr/>
            <p:nvPr/>
          </p:nvGrpSpPr>
          <p:grpSpPr>
            <a:xfrm flipH="1">
              <a:off x="8167932" y="3853189"/>
              <a:ext cx="531539" cy="155710"/>
              <a:chOff x="1780525" y="2859350"/>
              <a:chExt cx="387250" cy="113450"/>
            </a:xfrm>
          </p:grpSpPr>
          <p:sp>
            <p:nvSpPr>
              <p:cNvPr id="2759" name="Google Shape;2759;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2" name="Google Shape;2762;p59"/>
            <p:cNvGrpSpPr/>
            <p:nvPr/>
          </p:nvGrpSpPr>
          <p:grpSpPr>
            <a:xfrm flipH="1">
              <a:off x="8167932" y="4146757"/>
              <a:ext cx="531539" cy="155710"/>
              <a:chOff x="1780525" y="2859350"/>
              <a:chExt cx="387250" cy="113450"/>
            </a:xfrm>
          </p:grpSpPr>
          <p:sp>
            <p:nvSpPr>
              <p:cNvPr id="2763" name="Google Shape;2763;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6" name="Google Shape;2766;p59"/>
            <p:cNvGrpSpPr/>
            <p:nvPr/>
          </p:nvGrpSpPr>
          <p:grpSpPr>
            <a:xfrm flipH="1">
              <a:off x="8167932" y="4440325"/>
              <a:ext cx="531539" cy="155710"/>
              <a:chOff x="1780525" y="2859350"/>
              <a:chExt cx="387250" cy="113450"/>
            </a:xfrm>
          </p:grpSpPr>
          <p:sp>
            <p:nvSpPr>
              <p:cNvPr id="2767" name="Google Shape;2767;p59"/>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3" name="Shape 2773"/>
        <p:cNvGrpSpPr/>
        <p:nvPr/>
      </p:nvGrpSpPr>
      <p:grpSpPr>
        <a:xfrm>
          <a:off x="0" y="0"/>
          <a:ext cx="0" cy="0"/>
          <a:chOff x="0" y="0"/>
          <a:chExt cx="0" cy="0"/>
        </a:xfrm>
      </p:grpSpPr>
      <p:sp>
        <p:nvSpPr>
          <p:cNvPr id="2774" name="Google Shape;2774;p60"/>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sp>
        <p:nvSpPr>
          <p:cNvPr id="2775" name="Google Shape;2775;p60"/>
          <p:cNvSpPr txBox="1"/>
          <p:nvPr/>
        </p:nvSpPr>
        <p:spPr>
          <a:xfrm>
            <a:off x="1248291" y="3584825"/>
            <a:ext cx="16047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Venus is a very hot planet</a:t>
            </a:r>
            <a:endParaRPr>
              <a:solidFill>
                <a:schemeClr val="dk1"/>
              </a:solidFill>
              <a:latin typeface="Nunito"/>
              <a:ea typeface="Nunito"/>
              <a:cs typeface="Nunito"/>
              <a:sym typeface="Nunito"/>
            </a:endParaRPr>
          </a:p>
        </p:txBody>
      </p:sp>
      <p:sp>
        <p:nvSpPr>
          <p:cNvPr id="2776" name="Google Shape;2776;p60"/>
          <p:cNvSpPr txBox="1"/>
          <p:nvPr/>
        </p:nvSpPr>
        <p:spPr>
          <a:xfrm>
            <a:off x="1248291" y="3250076"/>
            <a:ext cx="1604700" cy="4020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Venus</a:t>
            </a:r>
            <a:endParaRPr sz="2200">
              <a:solidFill>
                <a:schemeClr val="dk1"/>
              </a:solidFill>
              <a:latin typeface="Jua"/>
              <a:ea typeface="Jua"/>
              <a:cs typeface="Jua"/>
              <a:sym typeface="Jua"/>
            </a:endParaRPr>
          </a:p>
        </p:txBody>
      </p:sp>
      <p:sp>
        <p:nvSpPr>
          <p:cNvPr id="2777" name="Google Shape;2777;p60"/>
          <p:cNvSpPr txBox="1"/>
          <p:nvPr/>
        </p:nvSpPr>
        <p:spPr>
          <a:xfrm>
            <a:off x="2929196" y="3584825"/>
            <a:ext cx="16047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Neptune is far away from us</a:t>
            </a:r>
            <a:endParaRPr>
              <a:solidFill>
                <a:schemeClr val="dk1"/>
              </a:solidFill>
              <a:latin typeface="Nunito"/>
              <a:ea typeface="Nunito"/>
              <a:cs typeface="Nunito"/>
              <a:sym typeface="Nunito"/>
            </a:endParaRPr>
          </a:p>
        </p:txBody>
      </p:sp>
      <p:sp>
        <p:nvSpPr>
          <p:cNvPr id="2778" name="Google Shape;2778;p60"/>
          <p:cNvSpPr txBox="1"/>
          <p:nvPr/>
        </p:nvSpPr>
        <p:spPr>
          <a:xfrm>
            <a:off x="2929196" y="3250076"/>
            <a:ext cx="1604700" cy="4020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Neptune</a:t>
            </a:r>
            <a:endParaRPr sz="2200">
              <a:solidFill>
                <a:schemeClr val="dk1"/>
              </a:solidFill>
              <a:latin typeface="Jua"/>
              <a:ea typeface="Jua"/>
              <a:cs typeface="Jua"/>
              <a:sym typeface="Jua"/>
            </a:endParaRPr>
          </a:p>
        </p:txBody>
      </p:sp>
      <p:sp>
        <p:nvSpPr>
          <p:cNvPr id="2779" name="Google Shape;2779;p60"/>
          <p:cNvSpPr txBox="1"/>
          <p:nvPr/>
        </p:nvSpPr>
        <p:spPr>
          <a:xfrm>
            <a:off x="4610104" y="3582999"/>
            <a:ext cx="1604700" cy="584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Saturn is a</a:t>
            </a:r>
            <a:endParaRPr>
              <a:solidFill>
                <a:schemeClr val="dk1"/>
              </a:solidFill>
              <a:latin typeface="Nunito"/>
              <a:ea typeface="Nunito"/>
              <a:cs typeface="Nunito"/>
              <a:sym typeface="Nunito"/>
            </a:endParaRPr>
          </a:p>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ringed planet</a:t>
            </a:r>
            <a:endParaRPr>
              <a:solidFill>
                <a:schemeClr val="dk1"/>
              </a:solidFill>
              <a:latin typeface="Nunito"/>
              <a:ea typeface="Nunito"/>
              <a:cs typeface="Nunito"/>
              <a:sym typeface="Nunito"/>
            </a:endParaRPr>
          </a:p>
        </p:txBody>
      </p:sp>
      <p:sp>
        <p:nvSpPr>
          <p:cNvPr id="2780" name="Google Shape;2780;p60"/>
          <p:cNvSpPr txBox="1"/>
          <p:nvPr/>
        </p:nvSpPr>
        <p:spPr>
          <a:xfrm>
            <a:off x="4610104" y="3250075"/>
            <a:ext cx="1604700" cy="4020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Saturn</a:t>
            </a:r>
            <a:endParaRPr sz="2200">
              <a:solidFill>
                <a:schemeClr val="dk1"/>
              </a:solidFill>
              <a:latin typeface="Jua"/>
              <a:ea typeface="Jua"/>
              <a:cs typeface="Jua"/>
              <a:sym typeface="Jua"/>
            </a:endParaRPr>
          </a:p>
        </p:txBody>
      </p:sp>
      <p:sp>
        <p:nvSpPr>
          <p:cNvPr id="2781" name="Google Shape;2781;p60"/>
          <p:cNvSpPr txBox="1"/>
          <p:nvPr/>
        </p:nvSpPr>
        <p:spPr>
          <a:xfrm>
            <a:off x="6291007" y="3582999"/>
            <a:ext cx="1604700" cy="5847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Jupiter is the biggest planet</a:t>
            </a:r>
            <a:endParaRPr>
              <a:solidFill>
                <a:schemeClr val="dk1"/>
              </a:solidFill>
              <a:latin typeface="Nunito"/>
              <a:ea typeface="Nunito"/>
              <a:cs typeface="Nunito"/>
              <a:sym typeface="Nunito"/>
            </a:endParaRPr>
          </a:p>
        </p:txBody>
      </p:sp>
      <p:sp>
        <p:nvSpPr>
          <p:cNvPr id="2782" name="Google Shape;2782;p60"/>
          <p:cNvSpPr txBox="1"/>
          <p:nvPr/>
        </p:nvSpPr>
        <p:spPr>
          <a:xfrm>
            <a:off x="6291007" y="3250077"/>
            <a:ext cx="1604700" cy="4020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Jupiter</a:t>
            </a:r>
            <a:endParaRPr sz="2200">
              <a:solidFill>
                <a:schemeClr val="dk1"/>
              </a:solidFill>
              <a:latin typeface="Jua"/>
              <a:ea typeface="Jua"/>
              <a:cs typeface="Jua"/>
              <a:sym typeface="Jua"/>
            </a:endParaRPr>
          </a:p>
        </p:txBody>
      </p:sp>
      <p:sp>
        <p:nvSpPr>
          <p:cNvPr id="2783" name="Google Shape;2783;p60"/>
          <p:cNvSpPr/>
          <p:nvPr/>
        </p:nvSpPr>
        <p:spPr>
          <a:xfrm>
            <a:off x="1444641" y="2620700"/>
            <a:ext cx="12120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784" name="Google Shape;2784;p60"/>
          <p:cNvSpPr/>
          <p:nvPr/>
        </p:nvSpPr>
        <p:spPr>
          <a:xfrm>
            <a:off x="3125546" y="2620700"/>
            <a:ext cx="12120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785" name="Google Shape;2785;p60"/>
          <p:cNvSpPr/>
          <p:nvPr/>
        </p:nvSpPr>
        <p:spPr>
          <a:xfrm>
            <a:off x="4806454" y="2620700"/>
            <a:ext cx="12120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sp>
        <p:nvSpPr>
          <p:cNvPr id="2786" name="Google Shape;2786;p60"/>
          <p:cNvSpPr/>
          <p:nvPr/>
        </p:nvSpPr>
        <p:spPr>
          <a:xfrm>
            <a:off x="6487357" y="2620700"/>
            <a:ext cx="1212000" cy="5841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4500">
                <a:solidFill>
                  <a:schemeClr val="dk1"/>
                </a:solidFill>
                <a:latin typeface="Jua"/>
                <a:ea typeface="Jua"/>
                <a:cs typeface="Jua"/>
                <a:sym typeface="Jua"/>
              </a:rPr>
              <a:t>4th</a:t>
            </a:r>
            <a:endParaRPr sz="4500">
              <a:solidFill>
                <a:schemeClr val="dk1"/>
              </a:solidFill>
              <a:latin typeface="Jua"/>
              <a:ea typeface="Jua"/>
              <a:cs typeface="Jua"/>
              <a:sym typeface="Jua"/>
            </a:endParaRPr>
          </a:p>
        </p:txBody>
      </p:sp>
      <p:sp>
        <p:nvSpPr>
          <p:cNvPr id="2787" name="Google Shape;2787;p60"/>
          <p:cNvSpPr/>
          <p:nvPr/>
        </p:nvSpPr>
        <p:spPr>
          <a:xfrm>
            <a:off x="1682541" y="1764825"/>
            <a:ext cx="736200" cy="658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8" name="Google Shape;2788;p60"/>
          <p:cNvSpPr/>
          <p:nvPr/>
        </p:nvSpPr>
        <p:spPr>
          <a:xfrm>
            <a:off x="3363446" y="1764825"/>
            <a:ext cx="736200" cy="658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89" name="Google Shape;2789;p60"/>
          <p:cNvSpPr/>
          <p:nvPr/>
        </p:nvSpPr>
        <p:spPr>
          <a:xfrm>
            <a:off x="5044354" y="1764825"/>
            <a:ext cx="736200" cy="658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90" name="Google Shape;2790;p60"/>
          <p:cNvSpPr/>
          <p:nvPr/>
        </p:nvSpPr>
        <p:spPr>
          <a:xfrm>
            <a:off x="6725257" y="1764825"/>
            <a:ext cx="736200" cy="658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2791" name="Google Shape;2791;p60"/>
          <p:cNvCxnSpPr>
            <a:stCxn id="2787" idx="3"/>
            <a:endCxn id="2788" idx="1"/>
          </p:cNvCxnSpPr>
          <p:nvPr/>
        </p:nvCxnSpPr>
        <p:spPr>
          <a:xfrm>
            <a:off x="2418741" y="2093925"/>
            <a:ext cx="944700" cy="0"/>
          </a:xfrm>
          <a:prstGeom prst="straightConnector1">
            <a:avLst/>
          </a:prstGeom>
          <a:noFill/>
          <a:ln cap="flat" cmpd="sng" w="28575">
            <a:solidFill>
              <a:schemeClr val="dk1"/>
            </a:solidFill>
            <a:prstDash val="solid"/>
            <a:round/>
            <a:headEnd len="med" w="med" type="none"/>
            <a:tailEnd len="med" w="med" type="none"/>
          </a:ln>
        </p:spPr>
      </p:cxnSp>
      <p:cxnSp>
        <p:nvCxnSpPr>
          <p:cNvPr id="2792" name="Google Shape;2792;p60"/>
          <p:cNvCxnSpPr>
            <a:stCxn id="2788" idx="3"/>
            <a:endCxn id="2789" idx="1"/>
          </p:cNvCxnSpPr>
          <p:nvPr/>
        </p:nvCxnSpPr>
        <p:spPr>
          <a:xfrm>
            <a:off x="4099646" y="2093925"/>
            <a:ext cx="944700" cy="0"/>
          </a:xfrm>
          <a:prstGeom prst="straightConnector1">
            <a:avLst/>
          </a:prstGeom>
          <a:noFill/>
          <a:ln cap="flat" cmpd="sng" w="28575">
            <a:solidFill>
              <a:schemeClr val="dk1"/>
            </a:solidFill>
            <a:prstDash val="solid"/>
            <a:round/>
            <a:headEnd len="med" w="med" type="none"/>
            <a:tailEnd len="med" w="med" type="none"/>
          </a:ln>
        </p:spPr>
      </p:cxnSp>
      <p:cxnSp>
        <p:nvCxnSpPr>
          <p:cNvPr id="2793" name="Google Shape;2793;p60"/>
          <p:cNvCxnSpPr>
            <a:stCxn id="2789" idx="3"/>
            <a:endCxn id="2790" idx="1"/>
          </p:cNvCxnSpPr>
          <p:nvPr/>
        </p:nvCxnSpPr>
        <p:spPr>
          <a:xfrm>
            <a:off x="5780554" y="2093925"/>
            <a:ext cx="944700" cy="0"/>
          </a:xfrm>
          <a:prstGeom prst="straightConnector1">
            <a:avLst/>
          </a:prstGeom>
          <a:noFill/>
          <a:ln cap="flat" cmpd="sng" w="28575">
            <a:solidFill>
              <a:schemeClr val="dk1"/>
            </a:solidFill>
            <a:prstDash val="solid"/>
            <a:round/>
            <a:headEnd len="med" w="med" type="none"/>
            <a:tailEnd len="med" w="med" type="triangle"/>
          </a:ln>
        </p:spPr>
      </p:cxnSp>
      <p:grpSp>
        <p:nvGrpSpPr>
          <p:cNvPr id="2794" name="Google Shape;2794;p60"/>
          <p:cNvGrpSpPr/>
          <p:nvPr/>
        </p:nvGrpSpPr>
        <p:grpSpPr>
          <a:xfrm>
            <a:off x="5186894" y="1881893"/>
            <a:ext cx="451120" cy="424063"/>
            <a:chOff x="849741" y="1959307"/>
            <a:chExt cx="399398" cy="375443"/>
          </a:xfrm>
        </p:grpSpPr>
        <p:sp>
          <p:nvSpPr>
            <p:cNvPr id="2795" name="Google Shape;2795;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7" name="Google Shape;2797;p60"/>
          <p:cNvSpPr/>
          <p:nvPr/>
        </p:nvSpPr>
        <p:spPr>
          <a:xfrm>
            <a:off x="6878503" y="1918810"/>
            <a:ext cx="429709" cy="350229"/>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8" name="Google Shape;2798;p60"/>
          <p:cNvGrpSpPr/>
          <p:nvPr/>
        </p:nvGrpSpPr>
        <p:grpSpPr>
          <a:xfrm>
            <a:off x="1824632" y="1910768"/>
            <a:ext cx="452020" cy="366315"/>
            <a:chOff x="3044965" y="2435220"/>
            <a:chExt cx="400194" cy="324316"/>
          </a:xfrm>
        </p:grpSpPr>
        <p:sp>
          <p:nvSpPr>
            <p:cNvPr id="2799" name="Google Shape;2799;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2" name="Google Shape;2802;p60"/>
          <p:cNvSpPr/>
          <p:nvPr/>
        </p:nvSpPr>
        <p:spPr>
          <a:xfrm>
            <a:off x="3516260" y="1917461"/>
            <a:ext cx="430573" cy="352928"/>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6" name="Shape 2806"/>
        <p:cNvGrpSpPr/>
        <p:nvPr/>
      </p:nvGrpSpPr>
      <p:grpSpPr>
        <a:xfrm>
          <a:off x="0" y="0"/>
          <a:ext cx="0" cy="0"/>
          <a:chOff x="0" y="0"/>
          <a:chExt cx="0" cy="0"/>
        </a:xfrm>
      </p:grpSpPr>
      <p:sp>
        <p:nvSpPr>
          <p:cNvPr id="2807" name="Google Shape;2807;p61"/>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Parts and whole</a:t>
            </a:r>
            <a:endParaRPr/>
          </a:p>
        </p:txBody>
      </p:sp>
      <p:sp>
        <p:nvSpPr>
          <p:cNvPr id="2808" name="Google Shape;2808;p61"/>
          <p:cNvSpPr/>
          <p:nvPr/>
        </p:nvSpPr>
        <p:spPr>
          <a:xfrm flipH="1">
            <a:off x="1669972" y="1498136"/>
            <a:ext cx="2585400" cy="516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The whole object</a:t>
            </a:r>
            <a:endParaRPr sz="2200">
              <a:solidFill>
                <a:schemeClr val="dk1"/>
              </a:solidFill>
              <a:latin typeface="Jua"/>
              <a:ea typeface="Jua"/>
              <a:cs typeface="Jua"/>
              <a:sym typeface="Jua"/>
            </a:endParaRPr>
          </a:p>
        </p:txBody>
      </p:sp>
      <p:sp>
        <p:nvSpPr>
          <p:cNvPr id="2809" name="Google Shape;2809;p61"/>
          <p:cNvSpPr txBox="1"/>
          <p:nvPr/>
        </p:nvSpPr>
        <p:spPr>
          <a:xfrm>
            <a:off x="1669972" y="1949551"/>
            <a:ext cx="2585400" cy="748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Nunito"/>
                <a:ea typeface="Nunito"/>
                <a:cs typeface="Nunito"/>
                <a:sym typeface="Nunito"/>
              </a:rPr>
              <a:t>Mercury is the closest planet to the Sun and the smallest one in the entire Solar System</a:t>
            </a:r>
            <a:endParaRPr>
              <a:solidFill>
                <a:schemeClr val="dk1"/>
              </a:solidFill>
              <a:latin typeface="Nunito"/>
              <a:ea typeface="Nunito"/>
              <a:cs typeface="Nunito"/>
              <a:sym typeface="Nunito"/>
            </a:endParaRPr>
          </a:p>
        </p:txBody>
      </p:sp>
      <p:sp>
        <p:nvSpPr>
          <p:cNvPr id="2810" name="Google Shape;2810;p61"/>
          <p:cNvSpPr txBox="1"/>
          <p:nvPr/>
        </p:nvSpPr>
        <p:spPr>
          <a:xfrm>
            <a:off x="1669972" y="3000961"/>
            <a:ext cx="2585400" cy="39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Jua"/>
                <a:ea typeface="Jua"/>
                <a:cs typeface="Jua"/>
                <a:sym typeface="Jua"/>
              </a:rPr>
              <a:t>Object 1</a:t>
            </a:r>
            <a:endParaRPr sz="2200">
              <a:solidFill>
                <a:schemeClr val="dk1"/>
              </a:solidFill>
              <a:latin typeface="Jua"/>
              <a:ea typeface="Jua"/>
              <a:cs typeface="Jua"/>
              <a:sym typeface="Jua"/>
            </a:endParaRPr>
          </a:p>
        </p:txBody>
      </p:sp>
      <p:sp>
        <p:nvSpPr>
          <p:cNvPr id="2811" name="Google Shape;2811;p61"/>
          <p:cNvSpPr txBox="1"/>
          <p:nvPr/>
        </p:nvSpPr>
        <p:spPr>
          <a:xfrm>
            <a:off x="1669972" y="3380789"/>
            <a:ext cx="2585400" cy="39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Jua"/>
                <a:ea typeface="Jua"/>
                <a:cs typeface="Jua"/>
                <a:sym typeface="Jua"/>
              </a:rPr>
              <a:t>Object 2</a:t>
            </a:r>
            <a:endParaRPr sz="2200">
              <a:solidFill>
                <a:schemeClr val="dk1"/>
              </a:solidFill>
              <a:latin typeface="Jua"/>
              <a:ea typeface="Jua"/>
              <a:cs typeface="Jua"/>
              <a:sym typeface="Jua"/>
            </a:endParaRPr>
          </a:p>
        </p:txBody>
      </p:sp>
      <p:sp>
        <p:nvSpPr>
          <p:cNvPr id="2812" name="Google Shape;2812;p61"/>
          <p:cNvSpPr txBox="1"/>
          <p:nvPr/>
        </p:nvSpPr>
        <p:spPr>
          <a:xfrm>
            <a:off x="1669972" y="3760617"/>
            <a:ext cx="2585400" cy="39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Jua"/>
                <a:ea typeface="Jua"/>
                <a:cs typeface="Jua"/>
                <a:sym typeface="Jua"/>
              </a:rPr>
              <a:t>Object 3</a:t>
            </a:r>
            <a:endParaRPr sz="2200">
              <a:solidFill>
                <a:schemeClr val="dk1"/>
              </a:solidFill>
              <a:latin typeface="Jua"/>
              <a:ea typeface="Jua"/>
              <a:cs typeface="Jua"/>
              <a:sym typeface="Jua"/>
            </a:endParaRPr>
          </a:p>
        </p:txBody>
      </p:sp>
      <p:cxnSp>
        <p:nvCxnSpPr>
          <p:cNvPr id="2813" name="Google Shape;2813;p61"/>
          <p:cNvCxnSpPr>
            <a:stCxn id="2809" idx="2"/>
            <a:endCxn id="2810" idx="0"/>
          </p:cNvCxnSpPr>
          <p:nvPr/>
        </p:nvCxnSpPr>
        <p:spPr>
          <a:xfrm>
            <a:off x="2962672" y="2697751"/>
            <a:ext cx="0" cy="303300"/>
          </a:xfrm>
          <a:prstGeom prst="straightConnector1">
            <a:avLst/>
          </a:prstGeom>
          <a:noFill/>
          <a:ln cap="flat" cmpd="sng" w="28575">
            <a:solidFill>
              <a:schemeClr val="dk1"/>
            </a:solidFill>
            <a:prstDash val="solid"/>
            <a:round/>
            <a:headEnd len="med" w="med" type="none"/>
            <a:tailEnd len="med" w="med" type="triangle"/>
          </a:ln>
        </p:spPr>
      </p:cxnSp>
      <p:sp>
        <p:nvSpPr>
          <p:cNvPr id="2814" name="Google Shape;2814;p61"/>
          <p:cNvSpPr txBox="1"/>
          <p:nvPr/>
        </p:nvSpPr>
        <p:spPr>
          <a:xfrm>
            <a:off x="4888628" y="1498136"/>
            <a:ext cx="2585400" cy="5166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200">
                <a:solidFill>
                  <a:schemeClr val="dk1"/>
                </a:solidFill>
                <a:latin typeface="Jua"/>
                <a:ea typeface="Jua"/>
                <a:cs typeface="Jua"/>
                <a:sym typeface="Jua"/>
              </a:rPr>
              <a:t>Missed parts</a:t>
            </a:r>
            <a:endParaRPr sz="2200">
              <a:solidFill>
                <a:schemeClr val="dk1"/>
              </a:solidFill>
              <a:latin typeface="Jua"/>
              <a:ea typeface="Jua"/>
              <a:cs typeface="Jua"/>
              <a:sym typeface="Jua"/>
            </a:endParaRPr>
          </a:p>
        </p:txBody>
      </p:sp>
      <p:sp>
        <p:nvSpPr>
          <p:cNvPr id="2815" name="Google Shape;2815;p61"/>
          <p:cNvSpPr txBox="1"/>
          <p:nvPr/>
        </p:nvSpPr>
        <p:spPr>
          <a:xfrm>
            <a:off x="4888628" y="1949551"/>
            <a:ext cx="2585400" cy="748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None/>
            </a:pPr>
            <a:r>
              <a:rPr lang="en">
                <a:solidFill>
                  <a:schemeClr val="dk1"/>
                </a:solidFill>
                <a:latin typeface="Nunito"/>
                <a:ea typeface="Nunito"/>
                <a:cs typeface="Nunito"/>
                <a:sym typeface="Nunito"/>
              </a:rPr>
              <a:t>Earth is the third planet from the Sun and the only one that harbors life in the System</a:t>
            </a:r>
            <a:endParaRPr>
              <a:solidFill>
                <a:schemeClr val="dk1"/>
              </a:solidFill>
              <a:latin typeface="Nunito"/>
              <a:ea typeface="Nunito"/>
              <a:cs typeface="Nunito"/>
              <a:sym typeface="Nunito"/>
            </a:endParaRPr>
          </a:p>
        </p:txBody>
      </p:sp>
      <p:cxnSp>
        <p:nvCxnSpPr>
          <p:cNvPr id="2816" name="Google Shape;2816;p61"/>
          <p:cNvCxnSpPr>
            <a:stCxn id="2817" idx="0"/>
            <a:endCxn id="2815" idx="2"/>
          </p:cNvCxnSpPr>
          <p:nvPr/>
        </p:nvCxnSpPr>
        <p:spPr>
          <a:xfrm rot="-5400000">
            <a:off x="6036728" y="2842348"/>
            <a:ext cx="289800" cy="600"/>
          </a:xfrm>
          <a:prstGeom prst="bentConnector3">
            <a:avLst>
              <a:gd fmla="val 50000" name="adj1"/>
            </a:avLst>
          </a:prstGeom>
          <a:noFill/>
          <a:ln cap="flat" cmpd="sng" w="28575">
            <a:solidFill>
              <a:schemeClr val="dk1"/>
            </a:solidFill>
            <a:prstDash val="solid"/>
            <a:round/>
            <a:headEnd len="med" w="med" type="none"/>
            <a:tailEnd len="med" w="med" type="triangle"/>
          </a:ln>
        </p:spPr>
      </p:cxnSp>
      <p:sp>
        <p:nvSpPr>
          <p:cNvPr id="2817" name="Google Shape;2817;p61"/>
          <p:cNvSpPr txBox="1"/>
          <p:nvPr/>
        </p:nvSpPr>
        <p:spPr>
          <a:xfrm>
            <a:off x="4888628" y="2987548"/>
            <a:ext cx="2585400" cy="516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2200">
                <a:solidFill>
                  <a:schemeClr val="dk1"/>
                </a:solidFill>
                <a:latin typeface="Jua"/>
                <a:ea typeface="Jua"/>
                <a:cs typeface="Jua"/>
                <a:sym typeface="Jua"/>
              </a:rPr>
              <a:t>Function</a:t>
            </a:r>
            <a:endParaRPr sz="2200">
              <a:solidFill>
                <a:schemeClr val="dk1"/>
              </a:solidFill>
              <a:latin typeface="Jua"/>
              <a:ea typeface="Jua"/>
              <a:cs typeface="Jua"/>
              <a:sym typeface="Jua"/>
            </a:endParaRPr>
          </a:p>
        </p:txBody>
      </p:sp>
      <p:sp>
        <p:nvSpPr>
          <p:cNvPr id="2818" name="Google Shape;2818;p61"/>
          <p:cNvSpPr txBox="1"/>
          <p:nvPr/>
        </p:nvSpPr>
        <p:spPr>
          <a:xfrm>
            <a:off x="4888628" y="3437682"/>
            <a:ext cx="2585400" cy="7482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None/>
            </a:pPr>
            <a:r>
              <a:rPr lang="en">
                <a:solidFill>
                  <a:schemeClr val="dk1"/>
                </a:solidFill>
                <a:latin typeface="Nunito"/>
                <a:ea typeface="Nunito"/>
                <a:cs typeface="Nunito"/>
                <a:sym typeface="Nunito"/>
              </a:rPr>
              <a:t>Venus has a beautiful name and is the second planet from the Sun. It’s terribly hot</a:t>
            </a:r>
            <a:endParaRPr>
              <a:solidFill>
                <a:schemeClr val="dk1"/>
              </a:solidFill>
              <a:latin typeface="Nunito"/>
              <a:ea typeface="Nunito"/>
              <a:cs typeface="Nunito"/>
              <a:sym typeface="Nunito"/>
            </a:endParaRPr>
          </a:p>
        </p:txBody>
      </p:sp>
      <p:cxnSp>
        <p:nvCxnSpPr>
          <p:cNvPr id="2819" name="Google Shape;2819;p61"/>
          <p:cNvCxnSpPr>
            <a:stCxn id="2812" idx="2"/>
            <a:endCxn id="2818" idx="2"/>
          </p:cNvCxnSpPr>
          <p:nvPr/>
        </p:nvCxnSpPr>
        <p:spPr>
          <a:xfrm flipH="1" rot="-5400000">
            <a:off x="4554922" y="2559567"/>
            <a:ext cx="34200" cy="3218700"/>
          </a:xfrm>
          <a:prstGeom prst="curvedConnector3">
            <a:avLst>
              <a:gd fmla="val 795878" name="adj1"/>
            </a:avLst>
          </a:prstGeom>
          <a:noFill/>
          <a:ln cap="flat" cmpd="sng" w="28575">
            <a:solidFill>
              <a:schemeClr val="dk1"/>
            </a:solidFill>
            <a:prstDash val="solid"/>
            <a:round/>
            <a:headEnd len="med" w="med" type="none"/>
            <a:tailEnd len="med" w="med" type="none"/>
          </a:ln>
        </p:spPr>
      </p:cxnSp>
      <p:grpSp>
        <p:nvGrpSpPr>
          <p:cNvPr id="2820" name="Google Shape;2820;p61"/>
          <p:cNvGrpSpPr/>
          <p:nvPr/>
        </p:nvGrpSpPr>
        <p:grpSpPr>
          <a:xfrm flipH="1">
            <a:off x="415757" y="1449335"/>
            <a:ext cx="531539" cy="3091388"/>
            <a:chOff x="8167932" y="1504647"/>
            <a:chExt cx="531539" cy="3091388"/>
          </a:xfrm>
        </p:grpSpPr>
        <p:grpSp>
          <p:nvGrpSpPr>
            <p:cNvPr id="2821" name="Google Shape;2821;p61"/>
            <p:cNvGrpSpPr/>
            <p:nvPr/>
          </p:nvGrpSpPr>
          <p:grpSpPr>
            <a:xfrm flipH="1">
              <a:off x="8167932" y="1504647"/>
              <a:ext cx="531539" cy="155710"/>
              <a:chOff x="1780525" y="2859350"/>
              <a:chExt cx="387250" cy="113450"/>
            </a:xfrm>
          </p:grpSpPr>
          <p:sp>
            <p:nvSpPr>
              <p:cNvPr id="2822" name="Google Shape;2822;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61"/>
            <p:cNvGrpSpPr/>
            <p:nvPr/>
          </p:nvGrpSpPr>
          <p:grpSpPr>
            <a:xfrm flipH="1">
              <a:off x="8167932" y="1798215"/>
              <a:ext cx="531539" cy="155710"/>
              <a:chOff x="1780525" y="2859350"/>
              <a:chExt cx="387250" cy="113450"/>
            </a:xfrm>
          </p:grpSpPr>
          <p:sp>
            <p:nvSpPr>
              <p:cNvPr id="2826" name="Google Shape;2826;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61"/>
            <p:cNvGrpSpPr/>
            <p:nvPr/>
          </p:nvGrpSpPr>
          <p:grpSpPr>
            <a:xfrm flipH="1">
              <a:off x="8167932" y="2091783"/>
              <a:ext cx="531539" cy="155710"/>
              <a:chOff x="1780525" y="2859350"/>
              <a:chExt cx="387250" cy="113450"/>
            </a:xfrm>
          </p:grpSpPr>
          <p:sp>
            <p:nvSpPr>
              <p:cNvPr id="2830" name="Google Shape;2830;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3" name="Google Shape;2833;p61"/>
            <p:cNvGrpSpPr/>
            <p:nvPr/>
          </p:nvGrpSpPr>
          <p:grpSpPr>
            <a:xfrm flipH="1">
              <a:off x="8167932" y="2385351"/>
              <a:ext cx="531539" cy="155710"/>
              <a:chOff x="1780525" y="2859350"/>
              <a:chExt cx="387250" cy="113450"/>
            </a:xfrm>
          </p:grpSpPr>
          <p:sp>
            <p:nvSpPr>
              <p:cNvPr id="2834" name="Google Shape;2834;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7" name="Google Shape;2837;p61"/>
            <p:cNvGrpSpPr/>
            <p:nvPr/>
          </p:nvGrpSpPr>
          <p:grpSpPr>
            <a:xfrm flipH="1">
              <a:off x="8167932" y="2678918"/>
              <a:ext cx="531539" cy="155710"/>
              <a:chOff x="1780525" y="2859350"/>
              <a:chExt cx="387250" cy="113450"/>
            </a:xfrm>
          </p:grpSpPr>
          <p:sp>
            <p:nvSpPr>
              <p:cNvPr id="2838" name="Google Shape;2838;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1" name="Google Shape;2841;p61"/>
            <p:cNvGrpSpPr/>
            <p:nvPr/>
          </p:nvGrpSpPr>
          <p:grpSpPr>
            <a:xfrm flipH="1">
              <a:off x="8167932" y="2972486"/>
              <a:ext cx="531539" cy="155710"/>
              <a:chOff x="1780525" y="2859350"/>
              <a:chExt cx="387250" cy="113450"/>
            </a:xfrm>
          </p:grpSpPr>
          <p:sp>
            <p:nvSpPr>
              <p:cNvPr id="2842" name="Google Shape;2842;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61"/>
            <p:cNvGrpSpPr/>
            <p:nvPr/>
          </p:nvGrpSpPr>
          <p:grpSpPr>
            <a:xfrm flipH="1">
              <a:off x="8167932" y="3266054"/>
              <a:ext cx="531539" cy="155710"/>
              <a:chOff x="1780525" y="2859350"/>
              <a:chExt cx="387250" cy="113450"/>
            </a:xfrm>
          </p:grpSpPr>
          <p:sp>
            <p:nvSpPr>
              <p:cNvPr id="2846" name="Google Shape;2846;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61"/>
            <p:cNvGrpSpPr/>
            <p:nvPr/>
          </p:nvGrpSpPr>
          <p:grpSpPr>
            <a:xfrm flipH="1">
              <a:off x="8167932" y="3559622"/>
              <a:ext cx="531539" cy="155710"/>
              <a:chOff x="1780525" y="2859350"/>
              <a:chExt cx="387250" cy="113450"/>
            </a:xfrm>
          </p:grpSpPr>
          <p:sp>
            <p:nvSpPr>
              <p:cNvPr id="2850" name="Google Shape;2850;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3" name="Google Shape;2853;p61"/>
            <p:cNvGrpSpPr/>
            <p:nvPr/>
          </p:nvGrpSpPr>
          <p:grpSpPr>
            <a:xfrm flipH="1">
              <a:off x="8167932" y="3853189"/>
              <a:ext cx="531539" cy="155710"/>
              <a:chOff x="1780525" y="2859350"/>
              <a:chExt cx="387250" cy="113450"/>
            </a:xfrm>
          </p:grpSpPr>
          <p:sp>
            <p:nvSpPr>
              <p:cNvPr id="2854" name="Google Shape;2854;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61"/>
            <p:cNvGrpSpPr/>
            <p:nvPr/>
          </p:nvGrpSpPr>
          <p:grpSpPr>
            <a:xfrm flipH="1">
              <a:off x="8167932" y="4146757"/>
              <a:ext cx="531539" cy="155710"/>
              <a:chOff x="1780525" y="2859350"/>
              <a:chExt cx="387250" cy="113450"/>
            </a:xfrm>
          </p:grpSpPr>
          <p:sp>
            <p:nvSpPr>
              <p:cNvPr id="2858" name="Google Shape;2858;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1" name="Google Shape;2861;p61"/>
            <p:cNvGrpSpPr/>
            <p:nvPr/>
          </p:nvGrpSpPr>
          <p:grpSpPr>
            <a:xfrm flipH="1">
              <a:off x="8167932" y="4440325"/>
              <a:ext cx="531539" cy="155710"/>
              <a:chOff x="1780525" y="2859350"/>
              <a:chExt cx="387250" cy="113450"/>
            </a:xfrm>
          </p:grpSpPr>
          <p:sp>
            <p:nvSpPr>
              <p:cNvPr id="2862" name="Google Shape;2862;p6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8" name="Shape 2868"/>
        <p:cNvGrpSpPr/>
        <p:nvPr/>
      </p:nvGrpSpPr>
      <p:grpSpPr>
        <a:xfrm>
          <a:off x="0" y="0"/>
          <a:ext cx="0" cy="0"/>
          <a:chOff x="0" y="0"/>
          <a:chExt cx="0" cy="0"/>
        </a:xfrm>
      </p:grpSpPr>
      <p:sp>
        <p:nvSpPr>
          <p:cNvPr id="2869" name="Google Shape;2869;p62"/>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Learning situation example </a:t>
            </a:r>
            <a:endParaRPr/>
          </a:p>
        </p:txBody>
      </p:sp>
      <p:sp>
        <p:nvSpPr>
          <p:cNvPr id="2870" name="Google Shape;2870;p62"/>
          <p:cNvSpPr txBox="1"/>
          <p:nvPr>
            <p:ph idx="1" type="subTitle"/>
          </p:nvPr>
        </p:nvSpPr>
        <p:spPr>
          <a:xfrm flipH="1">
            <a:off x="1000524" y="2064100"/>
            <a:ext cx="3420000" cy="1101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2871" name="Google Shape;2871;p62"/>
          <p:cNvSpPr txBox="1"/>
          <p:nvPr>
            <p:ph idx="3" type="subTitle"/>
          </p:nvPr>
        </p:nvSpPr>
        <p:spPr>
          <a:xfrm flipH="1">
            <a:off x="4572000" y="2064100"/>
            <a:ext cx="3420000" cy="11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a:t>
            </a:r>
            <a:endParaRPr/>
          </a:p>
        </p:txBody>
      </p:sp>
      <p:sp>
        <p:nvSpPr>
          <p:cNvPr id="2872" name="Google Shape;2872;p62"/>
          <p:cNvSpPr txBox="1"/>
          <p:nvPr>
            <p:ph idx="2" type="subTitle"/>
          </p:nvPr>
        </p:nvSpPr>
        <p:spPr>
          <a:xfrm flipH="1">
            <a:off x="1000522" y="1489525"/>
            <a:ext cx="34200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Basic knowledge</a:t>
            </a:r>
            <a:endParaRPr/>
          </a:p>
        </p:txBody>
      </p:sp>
      <p:sp>
        <p:nvSpPr>
          <p:cNvPr id="2873" name="Google Shape;2873;p62"/>
          <p:cNvSpPr txBox="1"/>
          <p:nvPr>
            <p:ph idx="4" type="subTitle"/>
          </p:nvPr>
        </p:nvSpPr>
        <p:spPr>
          <a:xfrm flipH="1">
            <a:off x="4572007" y="1489525"/>
            <a:ext cx="34200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Real life connection</a:t>
            </a:r>
            <a:endParaRPr/>
          </a:p>
        </p:txBody>
      </p:sp>
      <p:sp>
        <p:nvSpPr>
          <p:cNvPr id="2874" name="Google Shape;2874;p62"/>
          <p:cNvSpPr txBox="1"/>
          <p:nvPr>
            <p:ph idx="5" type="subTitle"/>
          </p:nvPr>
        </p:nvSpPr>
        <p:spPr>
          <a:xfrm flipH="1">
            <a:off x="1000524" y="3896350"/>
            <a:ext cx="3420000" cy="605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2875" name="Google Shape;2875;p62"/>
          <p:cNvSpPr txBox="1"/>
          <p:nvPr>
            <p:ph idx="6" type="subTitle"/>
          </p:nvPr>
        </p:nvSpPr>
        <p:spPr>
          <a:xfrm flipH="1">
            <a:off x="1000522" y="3321775"/>
            <a:ext cx="34200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Justification</a:t>
            </a:r>
            <a:endParaRPr/>
          </a:p>
        </p:txBody>
      </p:sp>
      <p:sp>
        <p:nvSpPr>
          <p:cNvPr id="2876" name="Google Shape;2876;p62"/>
          <p:cNvSpPr txBox="1"/>
          <p:nvPr>
            <p:ph idx="7" type="subTitle"/>
          </p:nvPr>
        </p:nvSpPr>
        <p:spPr>
          <a:xfrm flipH="1">
            <a:off x="4572000" y="3896350"/>
            <a:ext cx="3420000" cy="605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2877" name="Google Shape;2877;p62"/>
          <p:cNvSpPr txBox="1"/>
          <p:nvPr>
            <p:ph idx="8" type="subTitle"/>
          </p:nvPr>
        </p:nvSpPr>
        <p:spPr>
          <a:xfrm flipH="1">
            <a:off x="4572007" y="3321775"/>
            <a:ext cx="34200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Final product</a:t>
            </a:r>
            <a:endParaRPr/>
          </a:p>
        </p:txBody>
      </p:sp>
      <p:grpSp>
        <p:nvGrpSpPr>
          <p:cNvPr id="2878" name="Google Shape;2878;p62"/>
          <p:cNvGrpSpPr/>
          <p:nvPr/>
        </p:nvGrpSpPr>
        <p:grpSpPr>
          <a:xfrm>
            <a:off x="8167932" y="1449335"/>
            <a:ext cx="531539" cy="3091388"/>
            <a:chOff x="8167932" y="1504647"/>
            <a:chExt cx="531539" cy="3091388"/>
          </a:xfrm>
        </p:grpSpPr>
        <p:grpSp>
          <p:nvGrpSpPr>
            <p:cNvPr id="2879" name="Google Shape;2879;p62"/>
            <p:cNvGrpSpPr/>
            <p:nvPr/>
          </p:nvGrpSpPr>
          <p:grpSpPr>
            <a:xfrm flipH="1">
              <a:off x="8167932" y="1504647"/>
              <a:ext cx="531539" cy="155710"/>
              <a:chOff x="1780525" y="2859350"/>
              <a:chExt cx="387250" cy="113450"/>
            </a:xfrm>
          </p:grpSpPr>
          <p:sp>
            <p:nvSpPr>
              <p:cNvPr id="2880" name="Google Shape;2880;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62"/>
            <p:cNvGrpSpPr/>
            <p:nvPr/>
          </p:nvGrpSpPr>
          <p:grpSpPr>
            <a:xfrm flipH="1">
              <a:off x="8167932" y="1798215"/>
              <a:ext cx="531539" cy="155710"/>
              <a:chOff x="1780525" y="2859350"/>
              <a:chExt cx="387250" cy="113450"/>
            </a:xfrm>
          </p:grpSpPr>
          <p:sp>
            <p:nvSpPr>
              <p:cNvPr id="2884" name="Google Shape;2884;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7" name="Google Shape;2887;p62"/>
            <p:cNvGrpSpPr/>
            <p:nvPr/>
          </p:nvGrpSpPr>
          <p:grpSpPr>
            <a:xfrm flipH="1">
              <a:off x="8167932" y="2091783"/>
              <a:ext cx="531539" cy="155710"/>
              <a:chOff x="1780525" y="2859350"/>
              <a:chExt cx="387250" cy="113450"/>
            </a:xfrm>
          </p:grpSpPr>
          <p:sp>
            <p:nvSpPr>
              <p:cNvPr id="2888" name="Google Shape;2888;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62"/>
            <p:cNvGrpSpPr/>
            <p:nvPr/>
          </p:nvGrpSpPr>
          <p:grpSpPr>
            <a:xfrm flipH="1">
              <a:off x="8167932" y="2385351"/>
              <a:ext cx="531539" cy="155710"/>
              <a:chOff x="1780525" y="2859350"/>
              <a:chExt cx="387250" cy="113450"/>
            </a:xfrm>
          </p:grpSpPr>
          <p:sp>
            <p:nvSpPr>
              <p:cNvPr id="2892" name="Google Shape;2892;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62"/>
            <p:cNvGrpSpPr/>
            <p:nvPr/>
          </p:nvGrpSpPr>
          <p:grpSpPr>
            <a:xfrm flipH="1">
              <a:off x="8167932" y="2678918"/>
              <a:ext cx="531539" cy="155710"/>
              <a:chOff x="1780525" y="2859350"/>
              <a:chExt cx="387250" cy="113450"/>
            </a:xfrm>
          </p:grpSpPr>
          <p:sp>
            <p:nvSpPr>
              <p:cNvPr id="2896" name="Google Shape;2896;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62"/>
            <p:cNvGrpSpPr/>
            <p:nvPr/>
          </p:nvGrpSpPr>
          <p:grpSpPr>
            <a:xfrm flipH="1">
              <a:off x="8167932" y="2972486"/>
              <a:ext cx="531539" cy="155710"/>
              <a:chOff x="1780525" y="2859350"/>
              <a:chExt cx="387250" cy="113450"/>
            </a:xfrm>
          </p:grpSpPr>
          <p:sp>
            <p:nvSpPr>
              <p:cNvPr id="2900" name="Google Shape;2900;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62"/>
            <p:cNvGrpSpPr/>
            <p:nvPr/>
          </p:nvGrpSpPr>
          <p:grpSpPr>
            <a:xfrm flipH="1">
              <a:off x="8167932" y="3266054"/>
              <a:ext cx="531539" cy="155710"/>
              <a:chOff x="1780525" y="2859350"/>
              <a:chExt cx="387250" cy="113450"/>
            </a:xfrm>
          </p:grpSpPr>
          <p:sp>
            <p:nvSpPr>
              <p:cNvPr id="2904" name="Google Shape;2904;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62"/>
            <p:cNvGrpSpPr/>
            <p:nvPr/>
          </p:nvGrpSpPr>
          <p:grpSpPr>
            <a:xfrm flipH="1">
              <a:off x="8167932" y="3559622"/>
              <a:ext cx="531539" cy="155710"/>
              <a:chOff x="1780525" y="2859350"/>
              <a:chExt cx="387250" cy="113450"/>
            </a:xfrm>
          </p:grpSpPr>
          <p:sp>
            <p:nvSpPr>
              <p:cNvPr id="2908" name="Google Shape;2908;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62"/>
            <p:cNvGrpSpPr/>
            <p:nvPr/>
          </p:nvGrpSpPr>
          <p:grpSpPr>
            <a:xfrm flipH="1">
              <a:off x="8167932" y="3853189"/>
              <a:ext cx="531539" cy="155710"/>
              <a:chOff x="1780525" y="2859350"/>
              <a:chExt cx="387250" cy="113450"/>
            </a:xfrm>
          </p:grpSpPr>
          <p:sp>
            <p:nvSpPr>
              <p:cNvPr id="2912" name="Google Shape;2912;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5" name="Google Shape;2915;p62"/>
            <p:cNvGrpSpPr/>
            <p:nvPr/>
          </p:nvGrpSpPr>
          <p:grpSpPr>
            <a:xfrm flipH="1">
              <a:off x="8167932" y="4146757"/>
              <a:ext cx="531539" cy="155710"/>
              <a:chOff x="1780525" y="2859350"/>
              <a:chExt cx="387250" cy="113450"/>
            </a:xfrm>
          </p:grpSpPr>
          <p:sp>
            <p:nvSpPr>
              <p:cNvPr id="2916" name="Google Shape;2916;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9" name="Google Shape;2919;p62"/>
            <p:cNvGrpSpPr/>
            <p:nvPr/>
          </p:nvGrpSpPr>
          <p:grpSpPr>
            <a:xfrm flipH="1">
              <a:off x="8167932" y="4440325"/>
              <a:ext cx="531539" cy="155710"/>
              <a:chOff x="1780525" y="2859350"/>
              <a:chExt cx="387250" cy="113450"/>
            </a:xfrm>
          </p:grpSpPr>
          <p:sp>
            <p:nvSpPr>
              <p:cNvPr id="2920" name="Google Shape;2920;p6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6" name="Shape 2926"/>
        <p:cNvGrpSpPr/>
        <p:nvPr/>
      </p:nvGrpSpPr>
      <p:grpSpPr>
        <a:xfrm>
          <a:off x="0" y="0"/>
          <a:ext cx="0" cy="0"/>
          <a:chOff x="0" y="0"/>
          <a:chExt cx="0" cy="0"/>
        </a:xfrm>
      </p:grpSpPr>
      <p:sp>
        <p:nvSpPr>
          <p:cNvPr id="2927" name="Google Shape;2927;p63"/>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Learning situation example</a:t>
            </a:r>
            <a:endParaRPr/>
          </a:p>
        </p:txBody>
      </p:sp>
      <p:sp>
        <p:nvSpPr>
          <p:cNvPr id="2928" name="Google Shape;2928;p63"/>
          <p:cNvSpPr txBox="1"/>
          <p:nvPr>
            <p:ph idx="1" type="body"/>
          </p:nvPr>
        </p:nvSpPr>
        <p:spPr>
          <a:xfrm>
            <a:off x="1236825" y="1989700"/>
            <a:ext cx="6957000" cy="2502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t>You can write here the evaluation criteria…</a:t>
            </a:r>
            <a:endParaRPr/>
          </a:p>
        </p:txBody>
      </p:sp>
      <p:grpSp>
        <p:nvGrpSpPr>
          <p:cNvPr id="2929" name="Google Shape;2929;p63"/>
          <p:cNvGrpSpPr/>
          <p:nvPr/>
        </p:nvGrpSpPr>
        <p:grpSpPr>
          <a:xfrm flipH="1">
            <a:off x="415757" y="1449335"/>
            <a:ext cx="531539" cy="3091388"/>
            <a:chOff x="8167932" y="1504647"/>
            <a:chExt cx="531539" cy="3091388"/>
          </a:xfrm>
        </p:grpSpPr>
        <p:grpSp>
          <p:nvGrpSpPr>
            <p:cNvPr id="2930" name="Google Shape;2930;p63"/>
            <p:cNvGrpSpPr/>
            <p:nvPr/>
          </p:nvGrpSpPr>
          <p:grpSpPr>
            <a:xfrm flipH="1">
              <a:off x="8167932" y="1504647"/>
              <a:ext cx="531539" cy="155710"/>
              <a:chOff x="1780525" y="2859350"/>
              <a:chExt cx="387250" cy="113450"/>
            </a:xfrm>
          </p:grpSpPr>
          <p:sp>
            <p:nvSpPr>
              <p:cNvPr id="2931" name="Google Shape;2931;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63"/>
            <p:cNvGrpSpPr/>
            <p:nvPr/>
          </p:nvGrpSpPr>
          <p:grpSpPr>
            <a:xfrm flipH="1">
              <a:off x="8167932" y="1798215"/>
              <a:ext cx="531539" cy="155710"/>
              <a:chOff x="1780525" y="2859350"/>
              <a:chExt cx="387250" cy="113450"/>
            </a:xfrm>
          </p:grpSpPr>
          <p:sp>
            <p:nvSpPr>
              <p:cNvPr id="2935" name="Google Shape;2935;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63"/>
            <p:cNvGrpSpPr/>
            <p:nvPr/>
          </p:nvGrpSpPr>
          <p:grpSpPr>
            <a:xfrm flipH="1">
              <a:off x="8167932" y="2091783"/>
              <a:ext cx="531539" cy="155710"/>
              <a:chOff x="1780525" y="2859350"/>
              <a:chExt cx="387250" cy="113450"/>
            </a:xfrm>
          </p:grpSpPr>
          <p:sp>
            <p:nvSpPr>
              <p:cNvPr id="2939" name="Google Shape;2939;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63"/>
            <p:cNvGrpSpPr/>
            <p:nvPr/>
          </p:nvGrpSpPr>
          <p:grpSpPr>
            <a:xfrm flipH="1">
              <a:off x="8167932" y="2385351"/>
              <a:ext cx="531539" cy="155710"/>
              <a:chOff x="1780525" y="2859350"/>
              <a:chExt cx="387250" cy="113450"/>
            </a:xfrm>
          </p:grpSpPr>
          <p:sp>
            <p:nvSpPr>
              <p:cNvPr id="2943" name="Google Shape;2943;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6" name="Google Shape;2946;p63"/>
            <p:cNvGrpSpPr/>
            <p:nvPr/>
          </p:nvGrpSpPr>
          <p:grpSpPr>
            <a:xfrm flipH="1">
              <a:off x="8167932" y="2678918"/>
              <a:ext cx="531539" cy="155710"/>
              <a:chOff x="1780525" y="2859350"/>
              <a:chExt cx="387250" cy="113450"/>
            </a:xfrm>
          </p:grpSpPr>
          <p:sp>
            <p:nvSpPr>
              <p:cNvPr id="2947" name="Google Shape;2947;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0" name="Google Shape;2950;p63"/>
            <p:cNvGrpSpPr/>
            <p:nvPr/>
          </p:nvGrpSpPr>
          <p:grpSpPr>
            <a:xfrm flipH="1">
              <a:off x="8167932" y="2972486"/>
              <a:ext cx="531539" cy="155710"/>
              <a:chOff x="1780525" y="2859350"/>
              <a:chExt cx="387250" cy="113450"/>
            </a:xfrm>
          </p:grpSpPr>
          <p:sp>
            <p:nvSpPr>
              <p:cNvPr id="2951" name="Google Shape;2951;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63"/>
            <p:cNvGrpSpPr/>
            <p:nvPr/>
          </p:nvGrpSpPr>
          <p:grpSpPr>
            <a:xfrm flipH="1">
              <a:off x="8167932" y="3266054"/>
              <a:ext cx="531539" cy="155710"/>
              <a:chOff x="1780525" y="2859350"/>
              <a:chExt cx="387250" cy="113450"/>
            </a:xfrm>
          </p:grpSpPr>
          <p:sp>
            <p:nvSpPr>
              <p:cNvPr id="2955" name="Google Shape;2955;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63"/>
            <p:cNvGrpSpPr/>
            <p:nvPr/>
          </p:nvGrpSpPr>
          <p:grpSpPr>
            <a:xfrm flipH="1">
              <a:off x="8167932" y="3559622"/>
              <a:ext cx="531539" cy="155710"/>
              <a:chOff x="1780525" y="2859350"/>
              <a:chExt cx="387250" cy="113450"/>
            </a:xfrm>
          </p:grpSpPr>
          <p:sp>
            <p:nvSpPr>
              <p:cNvPr id="2959" name="Google Shape;2959;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63"/>
            <p:cNvGrpSpPr/>
            <p:nvPr/>
          </p:nvGrpSpPr>
          <p:grpSpPr>
            <a:xfrm flipH="1">
              <a:off x="8167932" y="3853189"/>
              <a:ext cx="531539" cy="155710"/>
              <a:chOff x="1780525" y="2859350"/>
              <a:chExt cx="387250" cy="113450"/>
            </a:xfrm>
          </p:grpSpPr>
          <p:sp>
            <p:nvSpPr>
              <p:cNvPr id="2963" name="Google Shape;2963;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63"/>
            <p:cNvGrpSpPr/>
            <p:nvPr/>
          </p:nvGrpSpPr>
          <p:grpSpPr>
            <a:xfrm flipH="1">
              <a:off x="8167932" y="4146757"/>
              <a:ext cx="531539" cy="155710"/>
              <a:chOff x="1780525" y="2859350"/>
              <a:chExt cx="387250" cy="113450"/>
            </a:xfrm>
          </p:grpSpPr>
          <p:sp>
            <p:nvSpPr>
              <p:cNvPr id="2967" name="Google Shape;2967;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63"/>
            <p:cNvGrpSpPr/>
            <p:nvPr/>
          </p:nvGrpSpPr>
          <p:grpSpPr>
            <a:xfrm flipH="1">
              <a:off x="8167932" y="4440325"/>
              <a:ext cx="531539" cy="155710"/>
              <a:chOff x="1780525" y="2859350"/>
              <a:chExt cx="387250" cy="113450"/>
            </a:xfrm>
          </p:grpSpPr>
          <p:sp>
            <p:nvSpPr>
              <p:cNvPr id="2971" name="Google Shape;2971;p6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4" name="Google Shape;2974;p63"/>
          <p:cNvSpPr txBox="1"/>
          <p:nvPr>
            <p:ph idx="2" type="subTitle"/>
          </p:nvPr>
        </p:nvSpPr>
        <p:spPr>
          <a:xfrm flipH="1">
            <a:off x="1236825" y="1489525"/>
            <a:ext cx="6957000" cy="402000"/>
          </a:xfrm>
          <a:prstGeom prst="rect">
            <a:avLst/>
          </a:prstGeom>
          <a:solidFill>
            <a:schemeClr val="accent1"/>
          </a:solidFill>
        </p:spPr>
        <p:txBody>
          <a:bodyPr anchorCtr="0" anchor="ctr" bIns="91425" lIns="91425" spcFirstLastPara="1" rIns="91425" wrap="square" tIns="91425">
            <a:noAutofit/>
          </a:bodyPr>
          <a:lstStyle/>
          <a:p>
            <a:pPr indent="0" lvl="0" marL="0" rtl="0" algn="l">
              <a:spcBef>
                <a:spcPts val="0"/>
              </a:spcBef>
              <a:spcAft>
                <a:spcPts val="0"/>
              </a:spcAft>
              <a:buNone/>
            </a:pPr>
            <a:r>
              <a:rPr lang="en"/>
              <a:t>Evaluation criteria</a:t>
            </a:r>
            <a:endParaRPr/>
          </a:p>
        </p:txBody>
      </p:sp>
      <p:sp>
        <p:nvSpPr>
          <p:cNvPr id="2975" name="Google Shape;2975;p63"/>
          <p:cNvSpPr/>
          <p:nvPr/>
        </p:nvSpPr>
        <p:spPr>
          <a:xfrm>
            <a:off x="5547800" y="3959250"/>
            <a:ext cx="3372900" cy="9717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63"/>
          <p:cNvGrpSpPr/>
          <p:nvPr/>
        </p:nvGrpSpPr>
        <p:grpSpPr>
          <a:xfrm>
            <a:off x="5946683" y="4134210"/>
            <a:ext cx="2575134" cy="621779"/>
            <a:chOff x="2525200" y="826325"/>
            <a:chExt cx="1399225" cy="337850"/>
          </a:xfrm>
        </p:grpSpPr>
        <p:sp>
          <p:nvSpPr>
            <p:cNvPr id="2977" name="Google Shape;2977;p63"/>
            <p:cNvSpPr/>
            <p:nvPr/>
          </p:nvSpPr>
          <p:spPr>
            <a:xfrm>
              <a:off x="2563450" y="898225"/>
              <a:ext cx="1149275" cy="85250"/>
            </a:xfrm>
            <a:custGeom>
              <a:rect b="b" l="l" r="r" t="t"/>
              <a:pathLst>
                <a:path extrusionOk="0" h="3410" w="45971">
                  <a:moveTo>
                    <a:pt x="17256" y="1507"/>
                  </a:moveTo>
                  <a:lnTo>
                    <a:pt x="17256" y="1507"/>
                  </a:lnTo>
                  <a:cubicBezTo>
                    <a:pt x="17256" y="1507"/>
                    <a:pt x="17279" y="1530"/>
                    <a:pt x="17279" y="1530"/>
                  </a:cubicBezTo>
                  <a:cubicBezTo>
                    <a:pt x="17279" y="1507"/>
                    <a:pt x="17256" y="1507"/>
                    <a:pt x="17256" y="1507"/>
                  </a:cubicBezTo>
                  <a:close/>
                  <a:moveTo>
                    <a:pt x="33690" y="2055"/>
                  </a:moveTo>
                  <a:cubicBezTo>
                    <a:pt x="33690" y="2055"/>
                    <a:pt x="33667" y="2055"/>
                    <a:pt x="33667" y="2078"/>
                  </a:cubicBezTo>
                  <a:cubicBezTo>
                    <a:pt x="33690" y="2055"/>
                    <a:pt x="33690" y="2055"/>
                    <a:pt x="33690" y="2055"/>
                  </a:cubicBezTo>
                  <a:close/>
                  <a:moveTo>
                    <a:pt x="32229" y="2580"/>
                  </a:moveTo>
                  <a:cubicBezTo>
                    <a:pt x="32218" y="2580"/>
                    <a:pt x="32212" y="2585"/>
                    <a:pt x="32207" y="2591"/>
                  </a:cubicBezTo>
                  <a:lnTo>
                    <a:pt x="32207" y="2591"/>
                  </a:lnTo>
                  <a:lnTo>
                    <a:pt x="32229" y="2580"/>
                  </a:lnTo>
                  <a:close/>
                  <a:moveTo>
                    <a:pt x="411" y="0"/>
                  </a:moveTo>
                  <a:cubicBezTo>
                    <a:pt x="365" y="0"/>
                    <a:pt x="320" y="0"/>
                    <a:pt x="274" y="23"/>
                  </a:cubicBezTo>
                  <a:cubicBezTo>
                    <a:pt x="183" y="46"/>
                    <a:pt x="114" y="115"/>
                    <a:pt x="69" y="206"/>
                  </a:cubicBezTo>
                  <a:cubicBezTo>
                    <a:pt x="23" y="297"/>
                    <a:pt x="0" y="411"/>
                    <a:pt x="46" y="503"/>
                  </a:cubicBezTo>
                  <a:cubicBezTo>
                    <a:pt x="69" y="617"/>
                    <a:pt x="137" y="662"/>
                    <a:pt x="228" y="731"/>
                  </a:cubicBezTo>
                  <a:cubicBezTo>
                    <a:pt x="685" y="1028"/>
                    <a:pt x="1141" y="1302"/>
                    <a:pt x="1621" y="1530"/>
                  </a:cubicBezTo>
                  <a:cubicBezTo>
                    <a:pt x="2054" y="1758"/>
                    <a:pt x="2511" y="1941"/>
                    <a:pt x="2990" y="2100"/>
                  </a:cubicBezTo>
                  <a:cubicBezTo>
                    <a:pt x="3796" y="2376"/>
                    <a:pt x="4640" y="2514"/>
                    <a:pt x="5506" y="2514"/>
                  </a:cubicBezTo>
                  <a:cubicBezTo>
                    <a:pt x="5573" y="2514"/>
                    <a:pt x="5640" y="2513"/>
                    <a:pt x="5706" y="2511"/>
                  </a:cubicBezTo>
                  <a:cubicBezTo>
                    <a:pt x="6642" y="2488"/>
                    <a:pt x="7578" y="2283"/>
                    <a:pt x="8491" y="2009"/>
                  </a:cubicBezTo>
                  <a:cubicBezTo>
                    <a:pt x="8993" y="1849"/>
                    <a:pt x="9495" y="1644"/>
                    <a:pt x="9975" y="1461"/>
                  </a:cubicBezTo>
                  <a:cubicBezTo>
                    <a:pt x="10477" y="1256"/>
                    <a:pt x="10979" y="1096"/>
                    <a:pt x="11481" y="1005"/>
                  </a:cubicBezTo>
                  <a:cubicBezTo>
                    <a:pt x="11827" y="955"/>
                    <a:pt x="12184" y="918"/>
                    <a:pt x="12536" y="918"/>
                  </a:cubicBezTo>
                  <a:cubicBezTo>
                    <a:pt x="12673" y="918"/>
                    <a:pt x="12808" y="924"/>
                    <a:pt x="12942" y="936"/>
                  </a:cubicBezTo>
                  <a:cubicBezTo>
                    <a:pt x="13558" y="1005"/>
                    <a:pt x="14152" y="1165"/>
                    <a:pt x="14745" y="1370"/>
                  </a:cubicBezTo>
                  <a:cubicBezTo>
                    <a:pt x="14700" y="1347"/>
                    <a:pt x="14677" y="1347"/>
                    <a:pt x="14654" y="1324"/>
                  </a:cubicBezTo>
                  <a:lnTo>
                    <a:pt x="14654" y="1324"/>
                  </a:lnTo>
                  <a:cubicBezTo>
                    <a:pt x="15499" y="1644"/>
                    <a:pt x="16343" y="2009"/>
                    <a:pt x="17210" y="2306"/>
                  </a:cubicBezTo>
                  <a:cubicBezTo>
                    <a:pt x="17690" y="2466"/>
                    <a:pt x="18146" y="2625"/>
                    <a:pt x="18648" y="2694"/>
                  </a:cubicBezTo>
                  <a:cubicBezTo>
                    <a:pt x="18865" y="2717"/>
                    <a:pt x="19082" y="2728"/>
                    <a:pt x="19299" y="2728"/>
                  </a:cubicBezTo>
                  <a:cubicBezTo>
                    <a:pt x="19516" y="2728"/>
                    <a:pt x="19733" y="2717"/>
                    <a:pt x="19949" y="2694"/>
                  </a:cubicBezTo>
                  <a:cubicBezTo>
                    <a:pt x="20771" y="2603"/>
                    <a:pt x="21547" y="2306"/>
                    <a:pt x="22300" y="1986"/>
                  </a:cubicBezTo>
                  <a:cubicBezTo>
                    <a:pt x="23031" y="1690"/>
                    <a:pt x="23784" y="1393"/>
                    <a:pt x="24560" y="1233"/>
                  </a:cubicBezTo>
                  <a:cubicBezTo>
                    <a:pt x="24834" y="1182"/>
                    <a:pt x="25108" y="1156"/>
                    <a:pt x="25382" y="1156"/>
                  </a:cubicBezTo>
                  <a:cubicBezTo>
                    <a:pt x="25473" y="1156"/>
                    <a:pt x="25564" y="1159"/>
                    <a:pt x="25656" y="1165"/>
                  </a:cubicBezTo>
                  <a:cubicBezTo>
                    <a:pt x="25975" y="1210"/>
                    <a:pt x="26318" y="1256"/>
                    <a:pt x="26637" y="1370"/>
                  </a:cubicBezTo>
                  <a:cubicBezTo>
                    <a:pt x="27322" y="1644"/>
                    <a:pt x="27938" y="2055"/>
                    <a:pt x="28577" y="2443"/>
                  </a:cubicBezTo>
                  <a:cubicBezTo>
                    <a:pt x="28897" y="2648"/>
                    <a:pt x="29217" y="2831"/>
                    <a:pt x="29559" y="2991"/>
                  </a:cubicBezTo>
                  <a:cubicBezTo>
                    <a:pt x="29924" y="3150"/>
                    <a:pt x="30335" y="3264"/>
                    <a:pt x="30723" y="3333"/>
                  </a:cubicBezTo>
                  <a:cubicBezTo>
                    <a:pt x="30997" y="3384"/>
                    <a:pt x="31284" y="3410"/>
                    <a:pt x="31564" y="3410"/>
                  </a:cubicBezTo>
                  <a:cubicBezTo>
                    <a:pt x="31657" y="3410"/>
                    <a:pt x="31750" y="3407"/>
                    <a:pt x="31841" y="3401"/>
                  </a:cubicBezTo>
                  <a:cubicBezTo>
                    <a:pt x="32184" y="3379"/>
                    <a:pt x="32503" y="3310"/>
                    <a:pt x="32823" y="3219"/>
                  </a:cubicBezTo>
                  <a:cubicBezTo>
                    <a:pt x="33485" y="3036"/>
                    <a:pt x="34101" y="2694"/>
                    <a:pt x="34695" y="2420"/>
                  </a:cubicBezTo>
                  <a:cubicBezTo>
                    <a:pt x="34672" y="2420"/>
                    <a:pt x="34649" y="2443"/>
                    <a:pt x="34603" y="2443"/>
                  </a:cubicBezTo>
                  <a:cubicBezTo>
                    <a:pt x="34946" y="2306"/>
                    <a:pt x="35288" y="2146"/>
                    <a:pt x="35630" y="2009"/>
                  </a:cubicBezTo>
                  <a:cubicBezTo>
                    <a:pt x="36018" y="1872"/>
                    <a:pt x="36429" y="1758"/>
                    <a:pt x="36863" y="1667"/>
                  </a:cubicBezTo>
                  <a:cubicBezTo>
                    <a:pt x="37310" y="1597"/>
                    <a:pt x="37758" y="1570"/>
                    <a:pt x="38205" y="1570"/>
                  </a:cubicBezTo>
                  <a:cubicBezTo>
                    <a:pt x="38488" y="1570"/>
                    <a:pt x="38771" y="1581"/>
                    <a:pt x="39054" y="1598"/>
                  </a:cubicBezTo>
                  <a:lnTo>
                    <a:pt x="39100" y="1598"/>
                  </a:lnTo>
                  <a:cubicBezTo>
                    <a:pt x="41268" y="1781"/>
                    <a:pt x="43391" y="2443"/>
                    <a:pt x="45605" y="2443"/>
                  </a:cubicBezTo>
                  <a:cubicBezTo>
                    <a:pt x="45811" y="2443"/>
                    <a:pt x="45970" y="2237"/>
                    <a:pt x="45970" y="2032"/>
                  </a:cubicBezTo>
                  <a:cubicBezTo>
                    <a:pt x="45947" y="1826"/>
                    <a:pt x="45765" y="1667"/>
                    <a:pt x="45559" y="1667"/>
                  </a:cubicBezTo>
                  <a:cubicBezTo>
                    <a:pt x="45466" y="1673"/>
                    <a:pt x="45372" y="1676"/>
                    <a:pt x="45279" y="1676"/>
                  </a:cubicBezTo>
                  <a:cubicBezTo>
                    <a:pt x="45053" y="1676"/>
                    <a:pt x="44827" y="1660"/>
                    <a:pt x="44601" y="1644"/>
                  </a:cubicBezTo>
                  <a:lnTo>
                    <a:pt x="44578" y="1644"/>
                  </a:lnTo>
                  <a:cubicBezTo>
                    <a:pt x="43619" y="1553"/>
                    <a:pt x="42683" y="1393"/>
                    <a:pt x="41748" y="1210"/>
                  </a:cubicBezTo>
                  <a:cubicBezTo>
                    <a:pt x="40789" y="1050"/>
                    <a:pt x="39830" y="891"/>
                    <a:pt x="38849" y="822"/>
                  </a:cubicBezTo>
                  <a:cubicBezTo>
                    <a:pt x="38667" y="814"/>
                    <a:pt x="38486" y="809"/>
                    <a:pt x="38305" y="809"/>
                  </a:cubicBezTo>
                  <a:cubicBezTo>
                    <a:pt x="37528" y="809"/>
                    <a:pt x="36754" y="893"/>
                    <a:pt x="35996" y="1096"/>
                  </a:cubicBezTo>
                  <a:cubicBezTo>
                    <a:pt x="35197" y="1302"/>
                    <a:pt x="34444" y="1690"/>
                    <a:pt x="33690" y="2055"/>
                  </a:cubicBezTo>
                  <a:cubicBezTo>
                    <a:pt x="33693" y="2055"/>
                    <a:pt x="33696" y="2054"/>
                    <a:pt x="33699" y="2054"/>
                  </a:cubicBezTo>
                  <a:lnTo>
                    <a:pt x="33699" y="2054"/>
                  </a:lnTo>
                  <a:cubicBezTo>
                    <a:pt x="33687" y="2061"/>
                    <a:pt x="33676" y="2069"/>
                    <a:pt x="33667" y="2078"/>
                  </a:cubicBezTo>
                  <a:cubicBezTo>
                    <a:pt x="33202" y="2299"/>
                    <a:pt x="32714" y="2478"/>
                    <a:pt x="32205" y="2593"/>
                  </a:cubicBezTo>
                  <a:lnTo>
                    <a:pt x="32205" y="2593"/>
                  </a:lnTo>
                  <a:cubicBezTo>
                    <a:pt x="32206" y="2592"/>
                    <a:pt x="32206" y="2592"/>
                    <a:pt x="32207" y="2591"/>
                  </a:cubicBezTo>
                  <a:lnTo>
                    <a:pt x="32207" y="2591"/>
                  </a:lnTo>
                  <a:lnTo>
                    <a:pt x="32202" y="2594"/>
                  </a:lnTo>
                  <a:lnTo>
                    <a:pt x="32202" y="2594"/>
                  </a:lnTo>
                  <a:cubicBezTo>
                    <a:pt x="32188" y="2597"/>
                    <a:pt x="32175" y="2600"/>
                    <a:pt x="32161" y="2603"/>
                  </a:cubicBezTo>
                  <a:cubicBezTo>
                    <a:pt x="31987" y="2629"/>
                    <a:pt x="31806" y="2640"/>
                    <a:pt x="31621" y="2640"/>
                  </a:cubicBezTo>
                  <a:cubicBezTo>
                    <a:pt x="31490" y="2640"/>
                    <a:pt x="31358" y="2635"/>
                    <a:pt x="31225" y="2625"/>
                  </a:cubicBezTo>
                  <a:cubicBezTo>
                    <a:pt x="30860" y="2603"/>
                    <a:pt x="30472" y="2511"/>
                    <a:pt x="30107" y="2397"/>
                  </a:cubicBezTo>
                  <a:cubicBezTo>
                    <a:pt x="29194" y="2055"/>
                    <a:pt x="28440" y="1416"/>
                    <a:pt x="27573" y="959"/>
                  </a:cubicBezTo>
                  <a:cubicBezTo>
                    <a:pt x="27139" y="731"/>
                    <a:pt x="26683" y="571"/>
                    <a:pt x="26204" y="480"/>
                  </a:cubicBezTo>
                  <a:cubicBezTo>
                    <a:pt x="25936" y="426"/>
                    <a:pt x="25669" y="404"/>
                    <a:pt x="25401" y="404"/>
                  </a:cubicBezTo>
                  <a:cubicBezTo>
                    <a:pt x="25212" y="404"/>
                    <a:pt x="25023" y="415"/>
                    <a:pt x="24834" y="434"/>
                  </a:cubicBezTo>
                  <a:cubicBezTo>
                    <a:pt x="23191" y="594"/>
                    <a:pt x="21775" y="1575"/>
                    <a:pt x="20155" y="1895"/>
                  </a:cubicBezTo>
                  <a:cubicBezTo>
                    <a:pt x="19864" y="1946"/>
                    <a:pt x="19586" y="1972"/>
                    <a:pt x="19301" y="1972"/>
                  </a:cubicBezTo>
                  <a:cubicBezTo>
                    <a:pt x="19206" y="1972"/>
                    <a:pt x="19111" y="1969"/>
                    <a:pt x="19014" y="1963"/>
                  </a:cubicBezTo>
                  <a:cubicBezTo>
                    <a:pt x="18420" y="1918"/>
                    <a:pt x="17850" y="1712"/>
                    <a:pt x="17279" y="1530"/>
                  </a:cubicBezTo>
                  <a:lnTo>
                    <a:pt x="17233" y="1507"/>
                  </a:lnTo>
                  <a:lnTo>
                    <a:pt x="17256" y="1507"/>
                  </a:lnTo>
                  <a:cubicBezTo>
                    <a:pt x="16457" y="1233"/>
                    <a:pt x="15681" y="891"/>
                    <a:pt x="14882" y="617"/>
                  </a:cubicBezTo>
                  <a:cubicBezTo>
                    <a:pt x="14517" y="480"/>
                    <a:pt x="14152" y="389"/>
                    <a:pt x="13764" y="297"/>
                  </a:cubicBezTo>
                  <a:cubicBezTo>
                    <a:pt x="13376" y="206"/>
                    <a:pt x="12965" y="160"/>
                    <a:pt x="12577" y="160"/>
                  </a:cubicBezTo>
                  <a:cubicBezTo>
                    <a:pt x="12535" y="159"/>
                    <a:pt x="12494" y="159"/>
                    <a:pt x="12453" y="159"/>
                  </a:cubicBezTo>
                  <a:cubicBezTo>
                    <a:pt x="11514" y="159"/>
                    <a:pt x="10599" y="403"/>
                    <a:pt x="9747" y="731"/>
                  </a:cubicBezTo>
                  <a:cubicBezTo>
                    <a:pt x="9495" y="822"/>
                    <a:pt x="9244" y="936"/>
                    <a:pt x="8993" y="1028"/>
                  </a:cubicBezTo>
                  <a:cubicBezTo>
                    <a:pt x="8742" y="1119"/>
                    <a:pt x="8491" y="1210"/>
                    <a:pt x="8263" y="1279"/>
                  </a:cubicBezTo>
                  <a:cubicBezTo>
                    <a:pt x="7829" y="1416"/>
                    <a:pt x="7373" y="1530"/>
                    <a:pt x="6916" y="1621"/>
                  </a:cubicBezTo>
                  <a:cubicBezTo>
                    <a:pt x="6425" y="1706"/>
                    <a:pt x="5922" y="1753"/>
                    <a:pt x="5424" y="1753"/>
                  </a:cubicBezTo>
                  <a:cubicBezTo>
                    <a:pt x="5251" y="1753"/>
                    <a:pt x="5079" y="1747"/>
                    <a:pt x="4908" y="1735"/>
                  </a:cubicBezTo>
                  <a:cubicBezTo>
                    <a:pt x="4268" y="1667"/>
                    <a:pt x="3652" y="1530"/>
                    <a:pt x="3036" y="1324"/>
                  </a:cubicBezTo>
                  <a:cubicBezTo>
                    <a:pt x="2169" y="1005"/>
                    <a:pt x="1347" y="571"/>
                    <a:pt x="571" y="46"/>
                  </a:cubicBezTo>
                  <a:cubicBezTo>
                    <a:pt x="525" y="23"/>
                    <a:pt x="479"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2525200" y="1008350"/>
              <a:ext cx="1211475" cy="81275"/>
            </a:xfrm>
            <a:custGeom>
              <a:rect b="b" l="l" r="r" t="t"/>
              <a:pathLst>
                <a:path extrusionOk="0" h="3251" w="48459">
                  <a:moveTo>
                    <a:pt x="13947" y="1"/>
                  </a:moveTo>
                  <a:cubicBezTo>
                    <a:pt x="13673" y="1"/>
                    <a:pt x="13422" y="1"/>
                    <a:pt x="13148" y="46"/>
                  </a:cubicBezTo>
                  <a:cubicBezTo>
                    <a:pt x="12623" y="115"/>
                    <a:pt x="12121" y="252"/>
                    <a:pt x="11619" y="434"/>
                  </a:cubicBezTo>
                  <a:cubicBezTo>
                    <a:pt x="10615" y="845"/>
                    <a:pt x="9816" y="1599"/>
                    <a:pt x="8857" y="2078"/>
                  </a:cubicBezTo>
                  <a:cubicBezTo>
                    <a:pt x="8492" y="2238"/>
                    <a:pt x="8127" y="2352"/>
                    <a:pt x="7739" y="2420"/>
                  </a:cubicBezTo>
                  <a:cubicBezTo>
                    <a:pt x="7413" y="2472"/>
                    <a:pt x="7075" y="2497"/>
                    <a:pt x="6734" y="2497"/>
                  </a:cubicBezTo>
                  <a:cubicBezTo>
                    <a:pt x="6620" y="2497"/>
                    <a:pt x="6506" y="2494"/>
                    <a:pt x="6392" y="2489"/>
                  </a:cubicBezTo>
                  <a:cubicBezTo>
                    <a:pt x="5662" y="2420"/>
                    <a:pt x="4931" y="2238"/>
                    <a:pt x="4246" y="1987"/>
                  </a:cubicBezTo>
                  <a:cubicBezTo>
                    <a:pt x="2968" y="1530"/>
                    <a:pt x="1781" y="891"/>
                    <a:pt x="594" y="252"/>
                  </a:cubicBezTo>
                  <a:cubicBezTo>
                    <a:pt x="540" y="225"/>
                    <a:pt x="481" y="212"/>
                    <a:pt x="423" y="212"/>
                  </a:cubicBezTo>
                  <a:cubicBezTo>
                    <a:pt x="288" y="212"/>
                    <a:pt x="156" y="283"/>
                    <a:pt x="92" y="412"/>
                  </a:cubicBezTo>
                  <a:cubicBezTo>
                    <a:pt x="1" y="617"/>
                    <a:pt x="69" y="822"/>
                    <a:pt x="252" y="937"/>
                  </a:cubicBezTo>
                  <a:cubicBezTo>
                    <a:pt x="1165" y="1439"/>
                    <a:pt x="2101" y="1918"/>
                    <a:pt x="3037" y="2329"/>
                  </a:cubicBezTo>
                  <a:cubicBezTo>
                    <a:pt x="4041" y="2763"/>
                    <a:pt x="5091" y="3105"/>
                    <a:pt x="6164" y="3219"/>
                  </a:cubicBezTo>
                  <a:cubicBezTo>
                    <a:pt x="6400" y="3240"/>
                    <a:pt x="6631" y="3251"/>
                    <a:pt x="6860" y="3251"/>
                  </a:cubicBezTo>
                  <a:cubicBezTo>
                    <a:pt x="7140" y="3251"/>
                    <a:pt x="7417" y="3234"/>
                    <a:pt x="7693" y="3196"/>
                  </a:cubicBezTo>
                  <a:cubicBezTo>
                    <a:pt x="7967" y="3173"/>
                    <a:pt x="8241" y="3105"/>
                    <a:pt x="8492" y="3037"/>
                  </a:cubicBezTo>
                  <a:cubicBezTo>
                    <a:pt x="8743" y="2968"/>
                    <a:pt x="8971" y="2854"/>
                    <a:pt x="9199" y="2763"/>
                  </a:cubicBezTo>
                  <a:cubicBezTo>
                    <a:pt x="10090" y="2329"/>
                    <a:pt x="10820" y="1667"/>
                    <a:pt x="11710" y="1233"/>
                  </a:cubicBezTo>
                  <a:cubicBezTo>
                    <a:pt x="12121" y="1051"/>
                    <a:pt x="12555" y="914"/>
                    <a:pt x="13011" y="822"/>
                  </a:cubicBezTo>
                  <a:cubicBezTo>
                    <a:pt x="13306" y="778"/>
                    <a:pt x="13601" y="753"/>
                    <a:pt x="13896" y="753"/>
                  </a:cubicBezTo>
                  <a:cubicBezTo>
                    <a:pt x="14057" y="753"/>
                    <a:pt x="14219" y="761"/>
                    <a:pt x="14381" y="777"/>
                  </a:cubicBezTo>
                  <a:cubicBezTo>
                    <a:pt x="15066" y="822"/>
                    <a:pt x="15727" y="1005"/>
                    <a:pt x="16367" y="1233"/>
                  </a:cubicBezTo>
                  <a:cubicBezTo>
                    <a:pt x="17987" y="1804"/>
                    <a:pt x="19494" y="2648"/>
                    <a:pt x="21206" y="2900"/>
                  </a:cubicBezTo>
                  <a:cubicBezTo>
                    <a:pt x="21515" y="2944"/>
                    <a:pt x="21825" y="2969"/>
                    <a:pt x="22128" y="2969"/>
                  </a:cubicBezTo>
                  <a:cubicBezTo>
                    <a:pt x="22294" y="2969"/>
                    <a:pt x="22459" y="2961"/>
                    <a:pt x="22621" y="2945"/>
                  </a:cubicBezTo>
                  <a:cubicBezTo>
                    <a:pt x="23191" y="2922"/>
                    <a:pt x="23739" y="2808"/>
                    <a:pt x="24264" y="2648"/>
                  </a:cubicBezTo>
                  <a:cubicBezTo>
                    <a:pt x="25337" y="2352"/>
                    <a:pt x="26364" y="1895"/>
                    <a:pt x="27460" y="1690"/>
                  </a:cubicBezTo>
                  <a:cubicBezTo>
                    <a:pt x="27802" y="1638"/>
                    <a:pt x="28132" y="1613"/>
                    <a:pt x="28468" y="1613"/>
                  </a:cubicBezTo>
                  <a:cubicBezTo>
                    <a:pt x="28580" y="1613"/>
                    <a:pt x="28692" y="1616"/>
                    <a:pt x="28806" y="1621"/>
                  </a:cubicBezTo>
                  <a:cubicBezTo>
                    <a:pt x="29651" y="1713"/>
                    <a:pt x="30473" y="1964"/>
                    <a:pt x="31272" y="2215"/>
                  </a:cubicBezTo>
                  <a:cubicBezTo>
                    <a:pt x="31682" y="2329"/>
                    <a:pt x="32093" y="2443"/>
                    <a:pt x="32527" y="2534"/>
                  </a:cubicBezTo>
                  <a:cubicBezTo>
                    <a:pt x="32983" y="2648"/>
                    <a:pt x="33440" y="2694"/>
                    <a:pt x="33896" y="2717"/>
                  </a:cubicBezTo>
                  <a:cubicBezTo>
                    <a:pt x="34764" y="2717"/>
                    <a:pt x="35585" y="2489"/>
                    <a:pt x="36384" y="2169"/>
                  </a:cubicBezTo>
                  <a:cubicBezTo>
                    <a:pt x="37069" y="1872"/>
                    <a:pt x="37731" y="1553"/>
                    <a:pt x="38484" y="1416"/>
                  </a:cubicBezTo>
                  <a:cubicBezTo>
                    <a:pt x="38702" y="1382"/>
                    <a:pt x="38931" y="1361"/>
                    <a:pt x="39164" y="1361"/>
                  </a:cubicBezTo>
                  <a:cubicBezTo>
                    <a:pt x="39249" y="1361"/>
                    <a:pt x="39335" y="1364"/>
                    <a:pt x="39420" y="1370"/>
                  </a:cubicBezTo>
                  <a:cubicBezTo>
                    <a:pt x="39785" y="1393"/>
                    <a:pt x="40173" y="1484"/>
                    <a:pt x="40539" y="1621"/>
                  </a:cubicBezTo>
                  <a:cubicBezTo>
                    <a:pt x="41064" y="1804"/>
                    <a:pt x="41543" y="2055"/>
                    <a:pt x="42068" y="2283"/>
                  </a:cubicBezTo>
                  <a:cubicBezTo>
                    <a:pt x="42342" y="2397"/>
                    <a:pt x="42616" y="2512"/>
                    <a:pt x="42912" y="2580"/>
                  </a:cubicBezTo>
                  <a:cubicBezTo>
                    <a:pt x="43232" y="2671"/>
                    <a:pt x="43552" y="2694"/>
                    <a:pt x="43871" y="2717"/>
                  </a:cubicBezTo>
                  <a:cubicBezTo>
                    <a:pt x="43909" y="2718"/>
                    <a:pt x="43947" y="2719"/>
                    <a:pt x="43986" y="2719"/>
                  </a:cubicBezTo>
                  <a:cubicBezTo>
                    <a:pt x="44698" y="2719"/>
                    <a:pt x="45389" y="2519"/>
                    <a:pt x="46039" y="2238"/>
                  </a:cubicBezTo>
                  <a:cubicBezTo>
                    <a:pt x="46747" y="1941"/>
                    <a:pt x="47409" y="1599"/>
                    <a:pt x="48139" y="1393"/>
                  </a:cubicBezTo>
                  <a:cubicBezTo>
                    <a:pt x="48345" y="1347"/>
                    <a:pt x="48459" y="1119"/>
                    <a:pt x="48390" y="937"/>
                  </a:cubicBezTo>
                  <a:cubicBezTo>
                    <a:pt x="48336" y="772"/>
                    <a:pt x="48192" y="666"/>
                    <a:pt x="48032" y="666"/>
                  </a:cubicBezTo>
                  <a:cubicBezTo>
                    <a:pt x="47992" y="666"/>
                    <a:pt x="47952" y="672"/>
                    <a:pt x="47911" y="686"/>
                  </a:cubicBezTo>
                  <a:cubicBezTo>
                    <a:pt x="46770" y="982"/>
                    <a:pt x="45766" y="1667"/>
                    <a:pt x="44624" y="1895"/>
                  </a:cubicBezTo>
                  <a:cubicBezTo>
                    <a:pt x="44390" y="1929"/>
                    <a:pt x="44156" y="1950"/>
                    <a:pt x="43923" y="1950"/>
                  </a:cubicBezTo>
                  <a:cubicBezTo>
                    <a:pt x="43837" y="1950"/>
                    <a:pt x="43751" y="1947"/>
                    <a:pt x="43666" y="1941"/>
                  </a:cubicBezTo>
                  <a:cubicBezTo>
                    <a:pt x="43346" y="1918"/>
                    <a:pt x="43049" y="1827"/>
                    <a:pt x="42753" y="1735"/>
                  </a:cubicBezTo>
                  <a:cubicBezTo>
                    <a:pt x="42136" y="1507"/>
                    <a:pt x="41589" y="1210"/>
                    <a:pt x="40995" y="982"/>
                  </a:cubicBezTo>
                  <a:cubicBezTo>
                    <a:pt x="40653" y="845"/>
                    <a:pt x="40287" y="731"/>
                    <a:pt x="39922" y="663"/>
                  </a:cubicBezTo>
                  <a:cubicBezTo>
                    <a:pt x="39672" y="618"/>
                    <a:pt x="39421" y="593"/>
                    <a:pt x="39164" y="593"/>
                  </a:cubicBezTo>
                  <a:cubicBezTo>
                    <a:pt x="39024" y="593"/>
                    <a:pt x="38881" y="601"/>
                    <a:pt x="38735" y="617"/>
                  </a:cubicBezTo>
                  <a:cubicBezTo>
                    <a:pt x="38051" y="663"/>
                    <a:pt x="37389" y="914"/>
                    <a:pt x="36750" y="1188"/>
                  </a:cubicBezTo>
                  <a:cubicBezTo>
                    <a:pt x="36088" y="1462"/>
                    <a:pt x="35449" y="1735"/>
                    <a:pt x="34741" y="1872"/>
                  </a:cubicBezTo>
                  <a:cubicBezTo>
                    <a:pt x="34433" y="1924"/>
                    <a:pt x="34125" y="1949"/>
                    <a:pt x="33817" y="1949"/>
                  </a:cubicBezTo>
                  <a:cubicBezTo>
                    <a:pt x="33714" y="1949"/>
                    <a:pt x="33611" y="1947"/>
                    <a:pt x="33508" y="1941"/>
                  </a:cubicBezTo>
                  <a:cubicBezTo>
                    <a:pt x="32664" y="1850"/>
                    <a:pt x="31865" y="1599"/>
                    <a:pt x="31066" y="1347"/>
                  </a:cubicBezTo>
                  <a:cubicBezTo>
                    <a:pt x="30655" y="1233"/>
                    <a:pt x="30222" y="1119"/>
                    <a:pt x="29811" y="1005"/>
                  </a:cubicBezTo>
                  <a:cubicBezTo>
                    <a:pt x="29377" y="914"/>
                    <a:pt x="28920" y="868"/>
                    <a:pt x="28487" y="845"/>
                  </a:cubicBezTo>
                  <a:cubicBezTo>
                    <a:pt x="28448" y="844"/>
                    <a:pt x="28409" y="844"/>
                    <a:pt x="28370" y="844"/>
                  </a:cubicBezTo>
                  <a:cubicBezTo>
                    <a:pt x="27496" y="844"/>
                    <a:pt x="26624" y="1085"/>
                    <a:pt x="25793" y="1347"/>
                  </a:cubicBezTo>
                  <a:cubicBezTo>
                    <a:pt x="24949" y="1621"/>
                    <a:pt x="24104" y="1964"/>
                    <a:pt x="23214" y="2123"/>
                  </a:cubicBezTo>
                  <a:cubicBezTo>
                    <a:pt x="22864" y="2184"/>
                    <a:pt x="22524" y="2205"/>
                    <a:pt x="22188" y="2205"/>
                  </a:cubicBezTo>
                  <a:cubicBezTo>
                    <a:pt x="22020" y="2205"/>
                    <a:pt x="21852" y="2200"/>
                    <a:pt x="21685" y="2192"/>
                  </a:cubicBezTo>
                  <a:cubicBezTo>
                    <a:pt x="20977" y="2123"/>
                    <a:pt x="20293" y="1941"/>
                    <a:pt x="19608" y="1713"/>
                  </a:cubicBezTo>
                  <a:cubicBezTo>
                    <a:pt x="17964" y="1096"/>
                    <a:pt x="16367" y="206"/>
                    <a:pt x="14586" y="24"/>
                  </a:cubicBezTo>
                  <a:cubicBezTo>
                    <a:pt x="14381" y="1"/>
                    <a:pt x="14153" y="1"/>
                    <a:pt x="13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2525200" y="902800"/>
              <a:ext cx="113025" cy="133025"/>
            </a:xfrm>
            <a:custGeom>
              <a:rect b="b" l="l" r="r" t="t"/>
              <a:pathLst>
                <a:path extrusionOk="0" h="5321" w="4521">
                  <a:moveTo>
                    <a:pt x="1827" y="0"/>
                  </a:moveTo>
                  <a:cubicBezTo>
                    <a:pt x="1758" y="0"/>
                    <a:pt x="1690" y="0"/>
                    <a:pt x="1621" y="46"/>
                  </a:cubicBezTo>
                  <a:cubicBezTo>
                    <a:pt x="1462" y="160"/>
                    <a:pt x="1393" y="411"/>
                    <a:pt x="1530" y="571"/>
                  </a:cubicBezTo>
                  <a:cubicBezTo>
                    <a:pt x="2261" y="1621"/>
                    <a:pt x="2831" y="2762"/>
                    <a:pt x="3493" y="3858"/>
                  </a:cubicBezTo>
                  <a:cubicBezTo>
                    <a:pt x="2397" y="4017"/>
                    <a:pt x="1302" y="4109"/>
                    <a:pt x="275" y="4588"/>
                  </a:cubicBezTo>
                  <a:cubicBezTo>
                    <a:pt x="183" y="4634"/>
                    <a:pt x="115" y="4679"/>
                    <a:pt x="69" y="4771"/>
                  </a:cubicBezTo>
                  <a:cubicBezTo>
                    <a:pt x="24" y="4862"/>
                    <a:pt x="1" y="4953"/>
                    <a:pt x="46" y="5067"/>
                  </a:cubicBezTo>
                  <a:cubicBezTo>
                    <a:pt x="69" y="5159"/>
                    <a:pt x="138" y="5227"/>
                    <a:pt x="229" y="5273"/>
                  </a:cubicBezTo>
                  <a:cubicBezTo>
                    <a:pt x="271" y="5301"/>
                    <a:pt x="340" y="5320"/>
                    <a:pt x="402" y="5320"/>
                  </a:cubicBezTo>
                  <a:cubicBezTo>
                    <a:pt x="441" y="5320"/>
                    <a:pt x="477" y="5313"/>
                    <a:pt x="503" y="5296"/>
                  </a:cubicBezTo>
                  <a:cubicBezTo>
                    <a:pt x="1051" y="5067"/>
                    <a:pt x="1599" y="4908"/>
                    <a:pt x="2192" y="4816"/>
                  </a:cubicBezTo>
                  <a:lnTo>
                    <a:pt x="2078" y="4816"/>
                  </a:lnTo>
                  <a:cubicBezTo>
                    <a:pt x="2763" y="4702"/>
                    <a:pt x="3470" y="4656"/>
                    <a:pt x="4155" y="4542"/>
                  </a:cubicBezTo>
                  <a:cubicBezTo>
                    <a:pt x="4224" y="4542"/>
                    <a:pt x="4292" y="4519"/>
                    <a:pt x="4338" y="4474"/>
                  </a:cubicBezTo>
                  <a:cubicBezTo>
                    <a:pt x="4406" y="4428"/>
                    <a:pt x="4452" y="4383"/>
                    <a:pt x="4475" y="4337"/>
                  </a:cubicBezTo>
                  <a:cubicBezTo>
                    <a:pt x="4520" y="4200"/>
                    <a:pt x="4520" y="4063"/>
                    <a:pt x="4452" y="3949"/>
                  </a:cubicBezTo>
                  <a:cubicBezTo>
                    <a:pt x="3653" y="2716"/>
                    <a:pt x="3014" y="1370"/>
                    <a:pt x="2146" y="160"/>
                  </a:cubicBezTo>
                  <a:cubicBezTo>
                    <a:pt x="2078" y="46"/>
                    <a:pt x="1964" y="0"/>
                    <a:pt x="1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3687025" y="827475"/>
              <a:ext cx="26275" cy="133125"/>
            </a:xfrm>
            <a:custGeom>
              <a:rect b="b" l="l" r="r" t="t"/>
              <a:pathLst>
                <a:path extrusionOk="0" h="5325" w="1051">
                  <a:moveTo>
                    <a:pt x="365" y="0"/>
                  </a:moveTo>
                  <a:cubicBezTo>
                    <a:pt x="183" y="0"/>
                    <a:pt x="0" y="183"/>
                    <a:pt x="0" y="388"/>
                  </a:cubicBezTo>
                  <a:cubicBezTo>
                    <a:pt x="137" y="1917"/>
                    <a:pt x="274" y="3447"/>
                    <a:pt x="206" y="4976"/>
                  </a:cubicBezTo>
                  <a:cubicBezTo>
                    <a:pt x="206" y="5067"/>
                    <a:pt x="274" y="5159"/>
                    <a:pt x="343" y="5227"/>
                  </a:cubicBezTo>
                  <a:cubicBezTo>
                    <a:pt x="399" y="5283"/>
                    <a:pt x="471" y="5324"/>
                    <a:pt x="558" y="5324"/>
                  </a:cubicBezTo>
                  <a:cubicBezTo>
                    <a:pt x="577" y="5324"/>
                    <a:pt x="596" y="5322"/>
                    <a:pt x="616" y="5318"/>
                  </a:cubicBezTo>
                  <a:cubicBezTo>
                    <a:pt x="708" y="5318"/>
                    <a:pt x="799" y="5273"/>
                    <a:pt x="868" y="5204"/>
                  </a:cubicBezTo>
                  <a:cubicBezTo>
                    <a:pt x="936" y="5113"/>
                    <a:pt x="959" y="5022"/>
                    <a:pt x="959" y="4930"/>
                  </a:cubicBezTo>
                  <a:cubicBezTo>
                    <a:pt x="1050" y="3401"/>
                    <a:pt x="913" y="1872"/>
                    <a:pt x="776" y="365"/>
                  </a:cubicBezTo>
                  <a:cubicBezTo>
                    <a:pt x="753" y="160"/>
                    <a:pt x="594" y="0"/>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3713825" y="1022625"/>
              <a:ext cx="21150" cy="136450"/>
            </a:xfrm>
            <a:custGeom>
              <a:rect b="b" l="l" r="r" t="t"/>
              <a:pathLst>
                <a:path extrusionOk="0" h="5458" w="846">
                  <a:moveTo>
                    <a:pt x="366" y="0"/>
                  </a:moveTo>
                  <a:cubicBezTo>
                    <a:pt x="161" y="0"/>
                    <a:pt x="1" y="183"/>
                    <a:pt x="1" y="388"/>
                  </a:cubicBezTo>
                  <a:cubicBezTo>
                    <a:pt x="24" y="1963"/>
                    <a:pt x="24" y="3538"/>
                    <a:pt x="92" y="5113"/>
                  </a:cubicBezTo>
                  <a:cubicBezTo>
                    <a:pt x="92" y="5306"/>
                    <a:pt x="252" y="5458"/>
                    <a:pt x="441" y="5458"/>
                  </a:cubicBezTo>
                  <a:cubicBezTo>
                    <a:pt x="454" y="5458"/>
                    <a:pt x="467" y="5457"/>
                    <a:pt x="480" y="5456"/>
                  </a:cubicBezTo>
                  <a:cubicBezTo>
                    <a:pt x="686" y="5456"/>
                    <a:pt x="845" y="5273"/>
                    <a:pt x="845" y="5068"/>
                  </a:cubicBezTo>
                  <a:cubicBezTo>
                    <a:pt x="777" y="3493"/>
                    <a:pt x="777" y="1918"/>
                    <a:pt x="777" y="366"/>
                  </a:cubicBezTo>
                  <a:cubicBezTo>
                    <a:pt x="777" y="160"/>
                    <a:pt x="572"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3684725" y="826325"/>
              <a:ext cx="239700" cy="337850"/>
            </a:xfrm>
            <a:custGeom>
              <a:rect b="b" l="l" r="r" t="t"/>
              <a:pathLst>
                <a:path extrusionOk="0" h="13514" w="9588">
                  <a:moveTo>
                    <a:pt x="4249" y="2831"/>
                  </a:moveTo>
                  <a:cubicBezTo>
                    <a:pt x="4271" y="2846"/>
                    <a:pt x="4293" y="2861"/>
                    <a:pt x="4315" y="2876"/>
                  </a:cubicBezTo>
                  <a:cubicBezTo>
                    <a:pt x="4293" y="2855"/>
                    <a:pt x="4271" y="2833"/>
                    <a:pt x="4249" y="2831"/>
                  </a:cubicBezTo>
                  <a:close/>
                  <a:moveTo>
                    <a:pt x="412" y="0"/>
                  </a:moveTo>
                  <a:cubicBezTo>
                    <a:pt x="320" y="0"/>
                    <a:pt x="206" y="23"/>
                    <a:pt x="138" y="115"/>
                  </a:cubicBezTo>
                  <a:cubicBezTo>
                    <a:pt x="1" y="274"/>
                    <a:pt x="1" y="525"/>
                    <a:pt x="161" y="662"/>
                  </a:cubicBezTo>
                  <a:cubicBezTo>
                    <a:pt x="2717" y="2922"/>
                    <a:pt x="5707" y="4634"/>
                    <a:pt x="8515" y="6529"/>
                  </a:cubicBezTo>
                  <a:lnTo>
                    <a:pt x="8606" y="6597"/>
                  </a:lnTo>
                  <a:cubicBezTo>
                    <a:pt x="8378" y="6802"/>
                    <a:pt x="8149" y="7008"/>
                    <a:pt x="7898" y="7213"/>
                  </a:cubicBezTo>
                  <a:cubicBezTo>
                    <a:pt x="5707" y="9108"/>
                    <a:pt x="3288" y="10774"/>
                    <a:pt x="1256" y="12897"/>
                  </a:cubicBezTo>
                  <a:cubicBezTo>
                    <a:pt x="1119" y="13034"/>
                    <a:pt x="1142" y="13285"/>
                    <a:pt x="1279" y="13422"/>
                  </a:cubicBezTo>
                  <a:cubicBezTo>
                    <a:pt x="1352" y="13485"/>
                    <a:pt x="1445" y="13514"/>
                    <a:pt x="1537" y="13514"/>
                  </a:cubicBezTo>
                  <a:cubicBezTo>
                    <a:pt x="1645" y="13514"/>
                    <a:pt x="1753" y="13473"/>
                    <a:pt x="1827" y="13399"/>
                  </a:cubicBezTo>
                  <a:cubicBezTo>
                    <a:pt x="2466" y="12737"/>
                    <a:pt x="3128" y="12121"/>
                    <a:pt x="3813" y="11527"/>
                  </a:cubicBezTo>
                  <a:lnTo>
                    <a:pt x="3813" y="11527"/>
                  </a:lnTo>
                  <a:cubicBezTo>
                    <a:pt x="3790" y="11550"/>
                    <a:pt x="3767" y="11573"/>
                    <a:pt x="3744" y="11596"/>
                  </a:cubicBezTo>
                  <a:cubicBezTo>
                    <a:pt x="5639" y="9975"/>
                    <a:pt x="7670" y="8514"/>
                    <a:pt x="9496" y="6802"/>
                  </a:cubicBezTo>
                  <a:cubicBezTo>
                    <a:pt x="9565" y="6734"/>
                    <a:pt x="9587" y="6620"/>
                    <a:pt x="9587" y="6529"/>
                  </a:cubicBezTo>
                  <a:cubicBezTo>
                    <a:pt x="9587" y="6437"/>
                    <a:pt x="9542" y="6323"/>
                    <a:pt x="9473" y="6255"/>
                  </a:cubicBezTo>
                  <a:cubicBezTo>
                    <a:pt x="7739" y="5068"/>
                    <a:pt x="5958" y="3995"/>
                    <a:pt x="4246" y="2831"/>
                  </a:cubicBezTo>
                  <a:cubicBezTo>
                    <a:pt x="4247" y="2831"/>
                    <a:pt x="4248" y="2831"/>
                    <a:pt x="4249" y="2831"/>
                  </a:cubicBezTo>
                  <a:lnTo>
                    <a:pt x="4249" y="2831"/>
                  </a:lnTo>
                  <a:cubicBezTo>
                    <a:pt x="3016" y="1977"/>
                    <a:pt x="1807" y="1079"/>
                    <a:pt x="663" y="92"/>
                  </a:cubicBezTo>
                  <a:cubicBezTo>
                    <a:pt x="594" y="23"/>
                    <a:pt x="503"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2796825" y="1068850"/>
              <a:ext cx="130700" cy="39125"/>
            </a:xfrm>
            <a:custGeom>
              <a:rect b="b" l="l" r="r" t="t"/>
              <a:pathLst>
                <a:path extrusionOk="0" h="1565" w="5228">
                  <a:moveTo>
                    <a:pt x="2489" y="0"/>
                  </a:moveTo>
                  <a:cubicBezTo>
                    <a:pt x="2078" y="0"/>
                    <a:pt x="1644" y="69"/>
                    <a:pt x="1279" y="251"/>
                  </a:cubicBezTo>
                  <a:cubicBezTo>
                    <a:pt x="822" y="434"/>
                    <a:pt x="434" y="731"/>
                    <a:pt x="92" y="1096"/>
                  </a:cubicBezTo>
                  <a:cubicBezTo>
                    <a:pt x="1" y="1210"/>
                    <a:pt x="23" y="1393"/>
                    <a:pt x="138" y="1507"/>
                  </a:cubicBezTo>
                  <a:cubicBezTo>
                    <a:pt x="188" y="1547"/>
                    <a:pt x="246" y="1565"/>
                    <a:pt x="306" y="1565"/>
                  </a:cubicBezTo>
                  <a:cubicBezTo>
                    <a:pt x="383" y="1565"/>
                    <a:pt x="462" y="1535"/>
                    <a:pt x="526" y="1484"/>
                  </a:cubicBezTo>
                  <a:cubicBezTo>
                    <a:pt x="617" y="1370"/>
                    <a:pt x="708" y="1301"/>
                    <a:pt x="800" y="1210"/>
                  </a:cubicBezTo>
                  <a:cubicBezTo>
                    <a:pt x="1005" y="1050"/>
                    <a:pt x="1210" y="913"/>
                    <a:pt x="1439" y="799"/>
                  </a:cubicBezTo>
                  <a:cubicBezTo>
                    <a:pt x="1644" y="708"/>
                    <a:pt x="1827" y="639"/>
                    <a:pt x="2032" y="594"/>
                  </a:cubicBezTo>
                  <a:cubicBezTo>
                    <a:pt x="2210" y="578"/>
                    <a:pt x="2387" y="561"/>
                    <a:pt x="2557" y="561"/>
                  </a:cubicBezTo>
                  <a:cubicBezTo>
                    <a:pt x="2627" y="561"/>
                    <a:pt x="2696" y="564"/>
                    <a:pt x="2763" y="571"/>
                  </a:cubicBezTo>
                  <a:cubicBezTo>
                    <a:pt x="3128" y="617"/>
                    <a:pt x="3493" y="685"/>
                    <a:pt x="3835" y="799"/>
                  </a:cubicBezTo>
                  <a:cubicBezTo>
                    <a:pt x="4155" y="913"/>
                    <a:pt x="4452" y="1050"/>
                    <a:pt x="4771" y="1187"/>
                  </a:cubicBezTo>
                  <a:cubicBezTo>
                    <a:pt x="4814" y="1208"/>
                    <a:pt x="4858" y="1219"/>
                    <a:pt x="4902" y="1219"/>
                  </a:cubicBezTo>
                  <a:cubicBezTo>
                    <a:pt x="4998" y="1219"/>
                    <a:pt x="5089" y="1168"/>
                    <a:pt x="5136" y="1073"/>
                  </a:cubicBezTo>
                  <a:cubicBezTo>
                    <a:pt x="5228" y="936"/>
                    <a:pt x="5159" y="753"/>
                    <a:pt x="5022" y="685"/>
                  </a:cubicBezTo>
                  <a:cubicBezTo>
                    <a:pt x="4223" y="297"/>
                    <a:pt x="3402" y="0"/>
                    <a:pt x="2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3256750" y="1076250"/>
              <a:ext cx="182075" cy="46825"/>
            </a:xfrm>
            <a:custGeom>
              <a:rect b="b" l="l" r="r" t="t"/>
              <a:pathLst>
                <a:path extrusionOk="0" h="1873" w="7283">
                  <a:moveTo>
                    <a:pt x="298" y="1"/>
                  </a:moveTo>
                  <a:cubicBezTo>
                    <a:pt x="183" y="1"/>
                    <a:pt x="92" y="69"/>
                    <a:pt x="24" y="161"/>
                  </a:cubicBezTo>
                  <a:cubicBezTo>
                    <a:pt x="1" y="229"/>
                    <a:pt x="1" y="321"/>
                    <a:pt x="24" y="389"/>
                  </a:cubicBezTo>
                  <a:cubicBezTo>
                    <a:pt x="47" y="457"/>
                    <a:pt x="92" y="503"/>
                    <a:pt x="161" y="549"/>
                  </a:cubicBezTo>
                  <a:cubicBezTo>
                    <a:pt x="1188" y="1188"/>
                    <a:pt x="2329" y="1667"/>
                    <a:pt x="3539" y="1827"/>
                  </a:cubicBezTo>
                  <a:cubicBezTo>
                    <a:pt x="3836" y="1850"/>
                    <a:pt x="4132" y="1873"/>
                    <a:pt x="4429" y="1873"/>
                  </a:cubicBezTo>
                  <a:cubicBezTo>
                    <a:pt x="4726" y="1850"/>
                    <a:pt x="5045" y="1804"/>
                    <a:pt x="5342" y="1758"/>
                  </a:cubicBezTo>
                  <a:cubicBezTo>
                    <a:pt x="5981" y="1644"/>
                    <a:pt x="6575" y="1370"/>
                    <a:pt x="7100" y="1051"/>
                  </a:cubicBezTo>
                  <a:cubicBezTo>
                    <a:pt x="7236" y="960"/>
                    <a:pt x="7282" y="777"/>
                    <a:pt x="7191" y="640"/>
                  </a:cubicBezTo>
                  <a:cubicBezTo>
                    <a:pt x="7133" y="568"/>
                    <a:pt x="7039" y="523"/>
                    <a:pt x="6948" y="523"/>
                  </a:cubicBezTo>
                  <a:cubicBezTo>
                    <a:pt x="6896" y="523"/>
                    <a:pt x="6845" y="538"/>
                    <a:pt x="6803" y="572"/>
                  </a:cubicBezTo>
                  <a:cubicBezTo>
                    <a:pt x="6643" y="663"/>
                    <a:pt x="6460" y="754"/>
                    <a:pt x="6301" y="845"/>
                  </a:cubicBezTo>
                  <a:cubicBezTo>
                    <a:pt x="5935" y="1005"/>
                    <a:pt x="5525" y="1142"/>
                    <a:pt x="5114" y="1234"/>
                  </a:cubicBezTo>
                  <a:cubicBezTo>
                    <a:pt x="4839" y="1277"/>
                    <a:pt x="4564" y="1293"/>
                    <a:pt x="4295" y="1293"/>
                  </a:cubicBezTo>
                  <a:cubicBezTo>
                    <a:pt x="4139" y="1293"/>
                    <a:pt x="3986" y="1288"/>
                    <a:pt x="3836" y="1279"/>
                  </a:cubicBezTo>
                  <a:cubicBezTo>
                    <a:pt x="3288" y="1234"/>
                    <a:pt x="2763" y="1097"/>
                    <a:pt x="2261" y="937"/>
                  </a:cubicBezTo>
                  <a:lnTo>
                    <a:pt x="2238" y="937"/>
                  </a:lnTo>
                  <a:cubicBezTo>
                    <a:pt x="2215" y="914"/>
                    <a:pt x="2215" y="914"/>
                    <a:pt x="2192" y="914"/>
                  </a:cubicBezTo>
                  <a:lnTo>
                    <a:pt x="2238" y="937"/>
                  </a:lnTo>
                  <a:cubicBezTo>
                    <a:pt x="1599" y="686"/>
                    <a:pt x="982" y="389"/>
                    <a:pt x="412" y="47"/>
                  </a:cubicBezTo>
                  <a:cubicBezTo>
                    <a:pt x="389" y="24"/>
                    <a:pt x="343"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2976575" y="878250"/>
              <a:ext cx="149525" cy="42675"/>
            </a:xfrm>
            <a:custGeom>
              <a:rect b="b" l="l" r="r" t="t"/>
              <a:pathLst>
                <a:path extrusionOk="0" h="1707" w="5981">
                  <a:moveTo>
                    <a:pt x="5661" y="1"/>
                  </a:moveTo>
                  <a:cubicBezTo>
                    <a:pt x="5638" y="1"/>
                    <a:pt x="5616" y="23"/>
                    <a:pt x="5593" y="23"/>
                  </a:cubicBezTo>
                  <a:cubicBezTo>
                    <a:pt x="5342" y="138"/>
                    <a:pt x="5091" y="252"/>
                    <a:pt x="4840" y="389"/>
                  </a:cubicBezTo>
                  <a:cubicBezTo>
                    <a:pt x="4223" y="663"/>
                    <a:pt x="3607" y="959"/>
                    <a:pt x="2922" y="1096"/>
                  </a:cubicBezTo>
                  <a:cubicBezTo>
                    <a:pt x="2717" y="1142"/>
                    <a:pt x="2489" y="1142"/>
                    <a:pt x="2238" y="1142"/>
                  </a:cubicBezTo>
                  <a:cubicBezTo>
                    <a:pt x="2055" y="1119"/>
                    <a:pt x="1872" y="1073"/>
                    <a:pt x="1690" y="1005"/>
                  </a:cubicBezTo>
                  <a:cubicBezTo>
                    <a:pt x="1484" y="936"/>
                    <a:pt x="1302" y="822"/>
                    <a:pt x="1119" y="708"/>
                  </a:cubicBezTo>
                  <a:cubicBezTo>
                    <a:pt x="891" y="548"/>
                    <a:pt x="685" y="389"/>
                    <a:pt x="503" y="183"/>
                  </a:cubicBezTo>
                  <a:cubicBezTo>
                    <a:pt x="453" y="143"/>
                    <a:pt x="390" y="125"/>
                    <a:pt x="327" y="125"/>
                  </a:cubicBezTo>
                  <a:cubicBezTo>
                    <a:pt x="246" y="125"/>
                    <a:pt x="166" y="155"/>
                    <a:pt x="115" y="206"/>
                  </a:cubicBezTo>
                  <a:cubicBezTo>
                    <a:pt x="1" y="343"/>
                    <a:pt x="23" y="503"/>
                    <a:pt x="138" y="617"/>
                  </a:cubicBezTo>
                  <a:cubicBezTo>
                    <a:pt x="503" y="1005"/>
                    <a:pt x="936" y="1324"/>
                    <a:pt x="1416" y="1530"/>
                  </a:cubicBezTo>
                  <a:cubicBezTo>
                    <a:pt x="1744" y="1651"/>
                    <a:pt x="2073" y="1706"/>
                    <a:pt x="2411" y="1706"/>
                  </a:cubicBezTo>
                  <a:cubicBezTo>
                    <a:pt x="2519" y="1706"/>
                    <a:pt x="2629" y="1701"/>
                    <a:pt x="2740" y="1690"/>
                  </a:cubicBezTo>
                  <a:cubicBezTo>
                    <a:pt x="3173" y="1644"/>
                    <a:pt x="3630" y="1530"/>
                    <a:pt x="4041" y="1347"/>
                  </a:cubicBezTo>
                  <a:cubicBezTo>
                    <a:pt x="4520" y="1165"/>
                    <a:pt x="4999" y="936"/>
                    <a:pt x="5456" y="708"/>
                  </a:cubicBezTo>
                  <a:lnTo>
                    <a:pt x="5456" y="708"/>
                  </a:lnTo>
                  <a:cubicBezTo>
                    <a:pt x="5456" y="708"/>
                    <a:pt x="5456" y="708"/>
                    <a:pt x="5433" y="731"/>
                  </a:cubicBezTo>
                  <a:cubicBezTo>
                    <a:pt x="5547" y="663"/>
                    <a:pt x="5661" y="617"/>
                    <a:pt x="5775" y="571"/>
                  </a:cubicBezTo>
                  <a:cubicBezTo>
                    <a:pt x="5844" y="526"/>
                    <a:pt x="5890" y="503"/>
                    <a:pt x="5935" y="434"/>
                  </a:cubicBezTo>
                  <a:cubicBezTo>
                    <a:pt x="5981" y="366"/>
                    <a:pt x="5981" y="274"/>
                    <a:pt x="5958" y="206"/>
                  </a:cubicBezTo>
                  <a:cubicBezTo>
                    <a:pt x="5935" y="138"/>
                    <a:pt x="5867" y="69"/>
                    <a:pt x="5798" y="46"/>
                  </a:cubicBezTo>
                  <a:cubicBezTo>
                    <a:pt x="5775" y="23"/>
                    <a:pt x="5730" y="1"/>
                    <a:pt x="5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3380575" y="878825"/>
              <a:ext cx="261375" cy="56875"/>
            </a:xfrm>
            <a:custGeom>
              <a:rect b="b" l="l" r="r" t="t"/>
              <a:pathLst>
                <a:path extrusionOk="0" h="2275" w="10455">
                  <a:moveTo>
                    <a:pt x="9907" y="525"/>
                  </a:moveTo>
                  <a:cubicBezTo>
                    <a:pt x="9892" y="525"/>
                    <a:pt x="9877" y="525"/>
                    <a:pt x="9861" y="532"/>
                  </a:cubicBezTo>
                  <a:lnTo>
                    <a:pt x="9861" y="532"/>
                  </a:lnTo>
                  <a:cubicBezTo>
                    <a:pt x="9877" y="530"/>
                    <a:pt x="9892" y="528"/>
                    <a:pt x="9907" y="525"/>
                  </a:cubicBezTo>
                  <a:close/>
                  <a:moveTo>
                    <a:pt x="5502" y="0"/>
                  </a:moveTo>
                  <a:cubicBezTo>
                    <a:pt x="5137" y="0"/>
                    <a:pt x="4794" y="23"/>
                    <a:pt x="4452" y="69"/>
                  </a:cubicBezTo>
                  <a:cubicBezTo>
                    <a:pt x="2900" y="274"/>
                    <a:pt x="1462" y="936"/>
                    <a:pt x="161" y="1758"/>
                  </a:cubicBezTo>
                  <a:cubicBezTo>
                    <a:pt x="24" y="1826"/>
                    <a:pt x="1" y="2009"/>
                    <a:pt x="69" y="2146"/>
                  </a:cubicBezTo>
                  <a:cubicBezTo>
                    <a:pt x="128" y="2234"/>
                    <a:pt x="224" y="2275"/>
                    <a:pt x="322" y="2275"/>
                  </a:cubicBezTo>
                  <a:cubicBezTo>
                    <a:pt x="376" y="2275"/>
                    <a:pt x="431" y="2262"/>
                    <a:pt x="480" y="2237"/>
                  </a:cubicBezTo>
                  <a:cubicBezTo>
                    <a:pt x="937" y="1941"/>
                    <a:pt x="1393" y="1667"/>
                    <a:pt x="1895" y="1438"/>
                  </a:cubicBezTo>
                  <a:cubicBezTo>
                    <a:pt x="2626" y="1096"/>
                    <a:pt x="3379" y="845"/>
                    <a:pt x="4178" y="685"/>
                  </a:cubicBezTo>
                  <a:cubicBezTo>
                    <a:pt x="4599" y="607"/>
                    <a:pt x="5031" y="572"/>
                    <a:pt x="5459" y="572"/>
                  </a:cubicBezTo>
                  <a:cubicBezTo>
                    <a:pt x="5657" y="572"/>
                    <a:pt x="5855" y="579"/>
                    <a:pt x="6050" y="594"/>
                  </a:cubicBezTo>
                  <a:cubicBezTo>
                    <a:pt x="6369" y="617"/>
                    <a:pt x="6689" y="662"/>
                    <a:pt x="7008" y="731"/>
                  </a:cubicBezTo>
                  <a:cubicBezTo>
                    <a:pt x="7374" y="822"/>
                    <a:pt x="7739" y="936"/>
                    <a:pt x="8104" y="1005"/>
                  </a:cubicBezTo>
                  <a:cubicBezTo>
                    <a:pt x="8424" y="1096"/>
                    <a:pt x="8766" y="1142"/>
                    <a:pt x="9108" y="1165"/>
                  </a:cubicBezTo>
                  <a:cubicBezTo>
                    <a:pt x="9496" y="1165"/>
                    <a:pt x="9861" y="1119"/>
                    <a:pt x="10227" y="1028"/>
                  </a:cubicBezTo>
                  <a:cubicBezTo>
                    <a:pt x="10386" y="1005"/>
                    <a:pt x="10455" y="822"/>
                    <a:pt x="10409" y="685"/>
                  </a:cubicBezTo>
                  <a:cubicBezTo>
                    <a:pt x="10373" y="558"/>
                    <a:pt x="10264" y="489"/>
                    <a:pt x="10152" y="489"/>
                  </a:cubicBezTo>
                  <a:cubicBezTo>
                    <a:pt x="10124" y="489"/>
                    <a:pt x="10095" y="493"/>
                    <a:pt x="10067" y="503"/>
                  </a:cubicBezTo>
                  <a:cubicBezTo>
                    <a:pt x="9998" y="503"/>
                    <a:pt x="9907" y="525"/>
                    <a:pt x="9839" y="548"/>
                  </a:cubicBezTo>
                  <a:cubicBezTo>
                    <a:pt x="9846" y="541"/>
                    <a:pt x="9854" y="536"/>
                    <a:pt x="9861" y="532"/>
                  </a:cubicBezTo>
                  <a:lnTo>
                    <a:pt x="9861" y="532"/>
                  </a:lnTo>
                  <a:cubicBezTo>
                    <a:pt x="9658" y="562"/>
                    <a:pt x="9444" y="580"/>
                    <a:pt x="9228" y="580"/>
                  </a:cubicBezTo>
                  <a:cubicBezTo>
                    <a:pt x="9143" y="580"/>
                    <a:pt x="9057" y="577"/>
                    <a:pt x="8971" y="571"/>
                  </a:cubicBezTo>
                  <a:cubicBezTo>
                    <a:pt x="8606" y="548"/>
                    <a:pt x="8241" y="457"/>
                    <a:pt x="7876" y="366"/>
                  </a:cubicBezTo>
                  <a:cubicBezTo>
                    <a:pt x="7488" y="274"/>
                    <a:pt x="7122" y="160"/>
                    <a:pt x="6712" y="115"/>
                  </a:cubicBezTo>
                  <a:cubicBezTo>
                    <a:pt x="6324" y="23"/>
                    <a:pt x="5913" y="0"/>
                    <a:pt x="5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0" name="Shape 2990"/>
        <p:cNvGrpSpPr/>
        <p:nvPr/>
      </p:nvGrpSpPr>
      <p:grpSpPr>
        <a:xfrm>
          <a:off x="0" y="0"/>
          <a:ext cx="0" cy="0"/>
          <a:chOff x="0" y="0"/>
          <a:chExt cx="0" cy="0"/>
        </a:xfrm>
      </p:grpSpPr>
      <p:sp>
        <p:nvSpPr>
          <p:cNvPr id="2991" name="Google Shape;2991;p64"/>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Learning situation example</a:t>
            </a:r>
            <a:endParaRPr/>
          </a:p>
        </p:txBody>
      </p:sp>
      <p:sp>
        <p:nvSpPr>
          <p:cNvPr id="2992" name="Google Shape;2992;p64"/>
          <p:cNvSpPr txBox="1"/>
          <p:nvPr>
            <p:ph idx="2" type="subTitle"/>
          </p:nvPr>
        </p:nvSpPr>
        <p:spPr>
          <a:xfrm>
            <a:off x="1000526" y="1489532"/>
            <a:ext cx="34329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Operational descriptors</a:t>
            </a:r>
            <a:endParaRPr/>
          </a:p>
        </p:txBody>
      </p:sp>
      <p:sp>
        <p:nvSpPr>
          <p:cNvPr id="2993" name="Google Shape;2993;p64"/>
          <p:cNvSpPr txBox="1"/>
          <p:nvPr>
            <p:ph idx="1" type="subTitle"/>
          </p:nvPr>
        </p:nvSpPr>
        <p:spPr>
          <a:xfrm>
            <a:off x="1000525" y="1907720"/>
            <a:ext cx="3432900" cy="11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a:t>
            </a:r>
            <a:endParaRPr/>
          </a:p>
        </p:txBody>
      </p:sp>
      <p:sp>
        <p:nvSpPr>
          <p:cNvPr id="2994" name="Google Shape;2994;p64"/>
          <p:cNvSpPr txBox="1"/>
          <p:nvPr>
            <p:ph idx="3" type="subTitle"/>
          </p:nvPr>
        </p:nvSpPr>
        <p:spPr>
          <a:xfrm>
            <a:off x="1000525" y="3486750"/>
            <a:ext cx="3432900" cy="112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2995" name="Google Shape;2995;p64"/>
          <p:cNvSpPr txBox="1"/>
          <p:nvPr>
            <p:ph idx="4" type="subTitle"/>
          </p:nvPr>
        </p:nvSpPr>
        <p:spPr>
          <a:xfrm>
            <a:off x="1000526" y="3068527"/>
            <a:ext cx="34329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competencies</a:t>
            </a:r>
            <a:endParaRPr/>
          </a:p>
        </p:txBody>
      </p:sp>
      <p:sp>
        <p:nvSpPr>
          <p:cNvPr id="2996" name="Google Shape;2996;p64"/>
          <p:cNvSpPr txBox="1"/>
          <p:nvPr>
            <p:ph idx="5" type="subTitle"/>
          </p:nvPr>
        </p:nvSpPr>
        <p:spPr>
          <a:xfrm>
            <a:off x="4584232" y="1907787"/>
            <a:ext cx="3432900" cy="1120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2997" name="Google Shape;2997;p64"/>
          <p:cNvSpPr txBox="1"/>
          <p:nvPr>
            <p:ph idx="6" type="subTitle"/>
          </p:nvPr>
        </p:nvSpPr>
        <p:spPr>
          <a:xfrm>
            <a:off x="4584232" y="1489525"/>
            <a:ext cx="3432900" cy="4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Specific competencies</a:t>
            </a:r>
            <a:endParaRPr/>
          </a:p>
        </p:txBody>
      </p:sp>
      <p:grpSp>
        <p:nvGrpSpPr>
          <p:cNvPr id="2998" name="Google Shape;2998;p64"/>
          <p:cNvGrpSpPr/>
          <p:nvPr/>
        </p:nvGrpSpPr>
        <p:grpSpPr>
          <a:xfrm>
            <a:off x="8167932" y="1449335"/>
            <a:ext cx="531539" cy="3091388"/>
            <a:chOff x="8167932" y="1504647"/>
            <a:chExt cx="531539" cy="3091388"/>
          </a:xfrm>
        </p:grpSpPr>
        <p:grpSp>
          <p:nvGrpSpPr>
            <p:cNvPr id="2999" name="Google Shape;2999;p64"/>
            <p:cNvGrpSpPr/>
            <p:nvPr/>
          </p:nvGrpSpPr>
          <p:grpSpPr>
            <a:xfrm flipH="1">
              <a:off x="8167932" y="1504647"/>
              <a:ext cx="531539" cy="155710"/>
              <a:chOff x="1780525" y="2859350"/>
              <a:chExt cx="387250" cy="113450"/>
            </a:xfrm>
          </p:grpSpPr>
          <p:sp>
            <p:nvSpPr>
              <p:cNvPr id="3000" name="Google Shape;3000;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64"/>
            <p:cNvGrpSpPr/>
            <p:nvPr/>
          </p:nvGrpSpPr>
          <p:grpSpPr>
            <a:xfrm flipH="1">
              <a:off x="8167932" y="1798215"/>
              <a:ext cx="531539" cy="155710"/>
              <a:chOff x="1780525" y="2859350"/>
              <a:chExt cx="387250" cy="113450"/>
            </a:xfrm>
          </p:grpSpPr>
          <p:sp>
            <p:nvSpPr>
              <p:cNvPr id="3004" name="Google Shape;3004;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7" name="Google Shape;3007;p64"/>
            <p:cNvGrpSpPr/>
            <p:nvPr/>
          </p:nvGrpSpPr>
          <p:grpSpPr>
            <a:xfrm flipH="1">
              <a:off x="8167932" y="2091783"/>
              <a:ext cx="531539" cy="155710"/>
              <a:chOff x="1780525" y="2859350"/>
              <a:chExt cx="387250" cy="113450"/>
            </a:xfrm>
          </p:grpSpPr>
          <p:sp>
            <p:nvSpPr>
              <p:cNvPr id="3008" name="Google Shape;3008;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1" name="Google Shape;3011;p64"/>
            <p:cNvGrpSpPr/>
            <p:nvPr/>
          </p:nvGrpSpPr>
          <p:grpSpPr>
            <a:xfrm flipH="1">
              <a:off x="8167932" y="2385351"/>
              <a:ext cx="531539" cy="155710"/>
              <a:chOff x="1780525" y="2859350"/>
              <a:chExt cx="387250" cy="113450"/>
            </a:xfrm>
          </p:grpSpPr>
          <p:sp>
            <p:nvSpPr>
              <p:cNvPr id="3012" name="Google Shape;3012;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64"/>
            <p:cNvGrpSpPr/>
            <p:nvPr/>
          </p:nvGrpSpPr>
          <p:grpSpPr>
            <a:xfrm flipH="1">
              <a:off x="8167932" y="2678918"/>
              <a:ext cx="531539" cy="155710"/>
              <a:chOff x="1780525" y="2859350"/>
              <a:chExt cx="387250" cy="113450"/>
            </a:xfrm>
          </p:grpSpPr>
          <p:sp>
            <p:nvSpPr>
              <p:cNvPr id="3016" name="Google Shape;3016;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64"/>
            <p:cNvGrpSpPr/>
            <p:nvPr/>
          </p:nvGrpSpPr>
          <p:grpSpPr>
            <a:xfrm flipH="1">
              <a:off x="8167932" y="2972486"/>
              <a:ext cx="531539" cy="155710"/>
              <a:chOff x="1780525" y="2859350"/>
              <a:chExt cx="387250" cy="113450"/>
            </a:xfrm>
          </p:grpSpPr>
          <p:sp>
            <p:nvSpPr>
              <p:cNvPr id="3020" name="Google Shape;3020;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64"/>
            <p:cNvGrpSpPr/>
            <p:nvPr/>
          </p:nvGrpSpPr>
          <p:grpSpPr>
            <a:xfrm flipH="1">
              <a:off x="8167932" y="3266054"/>
              <a:ext cx="531539" cy="155710"/>
              <a:chOff x="1780525" y="2859350"/>
              <a:chExt cx="387250" cy="113450"/>
            </a:xfrm>
          </p:grpSpPr>
          <p:sp>
            <p:nvSpPr>
              <p:cNvPr id="3024" name="Google Shape;3024;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64"/>
            <p:cNvGrpSpPr/>
            <p:nvPr/>
          </p:nvGrpSpPr>
          <p:grpSpPr>
            <a:xfrm flipH="1">
              <a:off x="8167932" y="3559622"/>
              <a:ext cx="531539" cy="155710"/>
              <a:chOff x="1780525" y="2859350"/>
              <a:chExt cx="387250" cy="113450"/>
            </a:xfrm>
          </p:grpSpPr>
          <p:sp>
            <p:nvSpPr>
              <p:cNvPr id="3028" name="Google Shape;3028;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64"/>
            <p:cNvGrpSpPr/>
            <p:nvPr/>
          </p:nvGrpSpPr>
          <p:grpSpPr>
            <a:xfrm flipH="1">
              <a:off x="8167932" y="3853189"/>
              <a:ext cx="531539" cy="155710"/>
              <a:chOff x="1780525" y="2859350"/>
              <a:chExt cx="387250" cy="113450"/>
            </a:xfrm>
          </p:grpSpPr>
          <p:sp>
            <p:nvSpPr>
              <p:cNvPr id="3032" name="Google Shape;3032;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64"/>
            <p:cNvGrpSpPr/>
            <p:nvPr/>
          </p:nvGrpSpPr>
          <p:grpSpPr>
            <a:xfrm flipH="1">
              <a:off x="8167932" y="4146757"/>
              <a:ext cx="531539" cy="155710"/>
              <a:chOff x="1780525" y="2859350"/>
              <a:chExt cx="387250" cy="113450"/>
            </a:xfrm>
          </p:grpSpPr>
          <p:sp>
            <p:nvSpPr>
              <p:cNvPr id="3036" name="Google Shape;3036;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9" name="Google Shape;3039;p64"/>
            <p:cNvGrpSpPr/>
            <p:nvPr/>
          </p:nvGrpSpPr>
          <p:grpSpPr>
            <a:xfrm flipH="1">
              <a:off x="8167932" y="4440325"/>
              <a:ext cx="531539" cy="155710"/>
              <a:chOff x="1780525" y="2859350"/>
              <a:chExt cx="387250" cy="113450"/>
            </a:xfrm>
          </p:grpSpPr>
          <p:sp>
            <p:nvSpPr>
              <p:cNvPr id="3040" name="Google Shape;3040;p64"/>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4"/>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4"/>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43" name="Google Shape;3043;p64"/>
          <p:cNvSpPr/>
          <p:nvPr/>
        </p:nvSpPr>
        <p:spPr>
          <a:xfrm>
            <a:off x="5890375" y="3591525"/>
            <a:ext cx="3073800" cy="13656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4" name="Google Shape;3044;p64"/>
          <p:cNvGrpSpPr/>
          <p:nvPr/>
        </p:nvGrpSpPr>
        <p:grpSpPr>
          <a:xfrm>
            <a:off x="6463890" y="3796971"/>
            <a:ext cx="1926766" cy="954720"/>
            <a:chOff x="5010950" y="3680700"/>
            <a:chExt cx="948025" cy="469750"/>
          </a:xfrm>
        </p:grpSpPr>
        <p:sp>
          <p:nvSpPr>
            <p:cNvPr id="3045" name="Google Shape;3045;p64"/>
            <p:cNvSpPr/>
            <p:nvPr/>
          </p:nvSpPr>
          <p:spPr>
            <a:xfrm>
              <a:off x="5490275" y="3680700"/>
              <a:ext cx="468700" cy="464925"/>
            </a:xfrm>
            <a:custGeom>
              <a:rect b="b" l="l" r="r" t="t"/>
              <a:pathLst>
                <a:path extrusionOk="0" h="18597" w="18748">
                  <a:moveTo>
                    <a:pt x="10652" y="624"/>
                  </a:moveTo>
                  <a:cubicBezTo>
                    <a:pt x="11229" y="649"/>
                    <a:pt x="11755" y="800"/>
                    <a:pt x="12306" y="1025"/>
                  </a:cubicBezTo>
                  <a:cubicBezTo>
                    <a:pt x="12206" y="1301"/>
                    <a:pt x="12106" y="1527"/>
                    <a:pt x="12006" y="1752"/>
                  </a:cubicBezTo>
                  <a:cubicBezTo>
                    <a:pt x="11805" y="2228"/>
                    <a:pt x="11855" y="2404"/>
                    <a:pt x="12256" y="2679"/>
                  </a:cubicBezTo>
                  <a:cubicBezTo>
                    <a:pt x="12482" y="2830"/>
                    <a:pt x="12733" y="2980"/>
                    <a:pt x="12983" y="3131"/>
                  </a:cubicBezTo>
                  <a:cubicBezTo>
                    <a:pt x="13153" y="3216"/>
                    <a:pt x="13269" y="3260"/>
                    <a:pt x="13373" y="3260"/>
                  </a:cubicBezTo>
                  <a:cubicBezTo>
                    <a:pt x="13514" y="3260"/>
                    <a:pt x="13633" y="3178"/>
                    <a:pt x="13835" y="3005"/>
                  </a:cubicBezTo>
                  <a:cubicBezTo>
                    <a:pt x="14086" y="2780"/>
                    <a:pt x="14337" y="2529"/>
                    <a:pt x="14637" y="2253"/>
                  </a:cubicBezTo>
                  <a:cubicBezTo>
                    <a:pt x="15063" y="2554"/>
                    <a:pt x="15489" y="2955"/>
                    <a:pt x="15941" y="3431"/>
                  </a:cubicBezTo>
                  <a:cubicBezTo>
                    <a:pt x="15640" y="3707"/>
                    <a:pt x="15389" y="3958"/>
                    <a:pt x="15113" y="4233"/>
                  </a:cubicBezTo>
                  <a:cubicBezTo>
                    <a:pt x="14712" y="4634"/>
                    <a:pt x="14712" y="4735"/>
                    <a:pt x="15063" y="5186"/>
                  </a:cubicBezTo>
                  <a:cubicBezTo>
                    <a:pt x="15239" y="5436"/>
                    <a:pt x="15414" y="5687"/>
                    <a:pt x="15615" y="5913"/>
                  </a:cubicBezTo>
                  <a:cubicBezTo>
                    <a:pt x="15786" y="6115"/>
                    <a:pt x="15890" y="6202"/>
                    <a:pt x="16040" y="6202"/>
                  </a:cubicBezTo>
                  <a:cubicBezTo>
                    <a:pt x="16132" y="6202"/>
                    <a:pt x="16240" y="6170"/>
                    <a:pt x="16392" y="6113"/>
                  </a:cubicBezTo>
                  <a:cubicBezTo>
                    <a:pt x="16718" y="5988"/>
                    <a:pt x="17018" y="5862"/>
                    <a:pt x="17394" y="5712"/>
                  </a:cubicBezTo>
                  <a:cubicBezTo>
                    <a:pt x="17745" y="6364"/>
                    <a:pt x="17921" y="7040"/>
                    <a:pt x="18046" y="7817"/>
                  </a:cubicBezTo>
                  <a:cubicBezTo>
                    <a:pt x="17645" y="7893"/>
                    <a:pt x="17294" y="7943"/>
                    <a:pt x="16918" y="7993"/>
                  </a:cubicBezTo>
                  <a:cubicBezTo>
                    <a:pt x="16392" y="8043"/>
                    <a:pt x="16342" y="8118"/>
                    <a:pt x="16342" y="8644"/>
                  </a:cubicBezTo>
                  <a:cubicBezTo>
                    <a:pt x="16367" y="9096"/>
                    <a:pt x="16367" y="9572"/>
                    <a:pt x="16417" y="10023"/>
                  </a:cubicBezTo>
                  <a:cubicBezTo>
                    <a:pt x="16417" y="10248"/>
                    <a:pt x="16492" y="10474"/>
                    <a:pt x="16517" y="10750"/>
                  </a:cubicBezTo>
                  <a:lnTo>
                    <a:pt x="18096" y="10750"/>
                  </a:lnTo>
                  <a:cubicBezTo>
                    <a:pt x="17946" y="11301"/>
                    <a:pt x="17820" y="11802"/>
                    <a:pt x="17670" y="12404"/>
                  </a:cubicBezTo>
                  <a:cubicBezTo>
                    <a:pt x="17269" y="12203"/>
                    <a:pt x="16968" y="12028"/>
                    <a:pt x="16642" y="11877"/>
                  </a:cubicBezTo>
                  <a:cubicBezTo>
                    <a:pt x="16485" y="11813"/>
                    <a:pt x="16362" y="11775"/>
                    <a:pt x="16256" y="11775"/>
                  </a:cubicBezTo>
                  <a:cubicBezTo>
                    <a:pt x="16076" y="11775"/>
                    <a:pt x="15948" y="11884"/>
                    <a:pt x="15790" y="12153"/>
                  </a:cubicBezTo>
                  <a:cubicBezTo>
                    <a:pt x="15640" y="12479"/>
                    <a:pt x="15464" y="12805"/>
                    <a:pt x="15339" y="13156"/>
                  </a:cubicBezTo>
                  <a:cubicBezTo>
                    <a:pt x="15189" y="13532"/>
                    <a:pt x="15264" y="13732"/>
                    <a:pt x="15615" y="13983"/>
                  </a:cubicBezTo>
                  <a:cubicBezTo>
                    <a:pt x="15865" y="14183"/>
                    <a:pt x="16116" y="14359"/>
                    <a:pt x="16467" y="14584"/>
                  </a:cubicBezTo>
                  <a:cubicBezTo>
                    <a:pt x="16066" y="15035"/>
                    <a:pt x="15715" y="15411"/>
                    <a:pt x="15339" y="15837"/>
                  </a:cubicBezTo>
                  <a:cubicBezTo>
                    <a:pt x="15063" y="15537"/>
                    <a:pt x="14863" y="15311"/>
                    <a:pt x="14637" y="15086"/>
                  </a:cubicBezTo>
                  <a:cubicBezTo>
                    <a:pt x="14421" y="14842"/>
                    <a:pt x="14270" y="14730"/>
                    <a:pt x="14098" y="14730"/>
                  </a:cubicBezTo>
                  <a:cubicBezTo>
                    <a:pt x="13951" y="14730"/>
                    <a:pt x="13790" y="14811"/>
                    <a:pt x="13560" y="14960"/>
                  </a:cubicBezTo>
                  <a:cubicBezTo>
                    <a:pt x="13334" y="15111"/>
                    <a:pt x="13134" y="15261"/>
                    <a:pt x="12908" y="15411"/>
                  </a:cubicBezTo>
                  <a:cubicBezTo>
                    <a:pt x="12482" y="15737"/>
                    <a:pt x="12457" y="15862"/>
                    <a:pt x="12657" y="16339"/>
                  </a:cubicBezTo>
                  <a:cubicBezTo>
                    <a:pt x="12733" y="16489"/>
                    <a:pt x="12808" y="16639"/>
                    <a:pt x="12883" y="16765"/>
                  </a:cubicBezTo>
                  <a:cubicBezTo>
                    <a:pt x="12933" y="16915"/>
                    <a:pt x="13008" y="17065"/>
                    <a:pt x="13083" y="17291"/>
                  </a:cubicBezTo>
                  <a:cubicBezTo>
                    <a:pt x="12457" y="17642"/>
                    <a:pt x="11780" y="17817"/>
                    <a:pt x="11003" y="17968"/>
                  </a:cubicBezTo>
                  <a:cubicBezTo>
                    <a:pt x="10978" y="17642"/>
                    <a:pt x="10953" y="17366"/>
                    <a:pt x="10928" y="17091"/>
                  </a:cubicBezTo>
                  <a:cubicBezTo>
                    <a:pt x="10903" y="16514"/>
                    <a:pt x="10828" y="16439"/>
                    <a:pt x="10251" y="16439"/>
                  </a:cubicBezTo>
                  <a:cubicBezTo>
                    <a:pt x="10118" y="16431"/>
                    <a:pt x="9981" y="16428"/>
                    <a:pt x="9844" y="16428"/>
                  </a:cubicBezTo>
                  <a:cubicBezTo>
                    <a:pt x="9569" y="16428"/>
                    <a:pt x="9291" y="16439"/>
                    <a:pt x="9023" y="16439"/>
                  </a:cubicBezTo>
                  <a:cubicBezTo>
                    <a:pt x="8372" y="16489"/>
                    <a:pt x="8296" y="16564"/>
                    <a:pt x="8221" y="17241"/>
                  </a:cubicBezTo>
                  <a:cubicBezTo>
                    <a:pt x="8171" y="17466"/>
                    <a:pt x="8171" y="17717"/>
                    <a:pt x="8146" y="17993"/>
                  </a:cubicBezTo>
                  <a:cubicBezTo>
                    <a:pt x="8108" y="17994"/>
                    <a:pt x="8069" y="17995"/>
                    <a:pt x="8032" y="17995"/>
                  </a:cubicBezTo>
                  <a:cubicBezTo>
                    <a:pt x="7480" y="17995"/>
                    <a:pt x="7006" y="17828"/>
                    <a:pt x="6467" y="17617"/>
                  </a:cubicBezTo>
                  <a:cubicBezTo>
                    <a:pt x="6567" y="17291"/>
                    <a:pt x="6692" y="16990"/>
                    <a:pt x="6793" y="16690"/>
                  </a:cubicBezTo>
                  <a:cubicBezTo>
                    <a:pt x="6943" y="16213"/>
                    <a:pt x="6918" y="16063"/>
                    <a:pt x="6492" y="15762"/>
                  </a:cubicBezTo>
                  <a:cubicBezTo>
                    <a:pt x="6191" y="15562"/>
                    <a:pt x="5840" y="15386"/>
                    <a:pt x="5514" y="15186"/>
                  </a:cubicBezTo>
                  <a:cubicBezTo>
                    <a:pt x="5409" y="15128"/>
                    <a:pt x="5303" y="15100"/>
                    <a:pt x="5199" y="15100"/>
                  </a:cubicBezTo>
                  <a:cubicBezTo>
                    <a:pt x="5034" y="15100"/>
                    <a:pt x="4876" y="15172"/>
                    <a:pt x="4737" y="15311"/>
                  </a:cubicBezTo>
                  <a:cubicBezTo>
                    <a:pt x="4587" y="15461"/>
                    <a:pt x="4437" y="15587"/>
                    <a:pt x="4286" y="15712"/>
                  </a:cubicBezTo>
                  <a:cubicBezTo>
                    <a:pt x="4161" y="15862"/>
                    <a:pt x="4011" y="15988"/>
                    <a:pt x="3785" y="16188"/>
                  </a:cubicBezTo>
                  <a:cubicBezTo>
                    <a:pt x="3309" y="15687"/>
                    <a:pt x="2858" y="15236"/>
                    <a:pt x="2331" y="14685"/>
                  </a:cubicBezTo>
                  <a:cubicBezTo>
                    <a:pt x="2657" y="14459"/>
                    <a:pt x="2933" y="14284"/>
                    <a:pt x="3184" y="14108"/>
                  </a:cubicBezTo>
                  <a:cubicBezTo>
                    <a:pt x="3560" y="13857"/>
                    <a:pt x="3585" y="13732"/>
                    <a:pt x="3459" y="13306"/>
                  </a:cubicBezTo>
                  <a:cubicBezTo>
                    <a:pt x="3359" y="13055"/>
                    <a:pt x="3284" y="12805"/>
                    <a:pt x="3184" y="12554"/>
                  </a:cubicBezTo>
                  <a:cubicBezTo>
                    <a:pt x="3035" y="12128"/>
                    <a:pt x="2915" y="11976"/>
                    <a:pt x="2629" y="11976"/>
                  </a:cubicBezTo>
                  <a:cubicBezTo>
                    <a:pt x="2528" y="11976"/>
                    <a:pt x="2407" y="11995"/>
                    <a:pt x="2256" y="12028"/>
                  </a:cubicBezTo>
                  <a:cubicBezTo>
                    <a:pt x="1880" y="12128"/>
                    <a:pt x="1504" y="12203"/>
                    <a:pt x="1053" y="12329"/>
                  </a:cubicBezTo>
                  <a:cubicBezTo>
                    <a:pt x="903" y="11702"/>
                    <a:pt x="753" y="11101"/>
                    <a:pt x="577" y="10399"/>
                  </a:cubicBezTo>
                  <a:lnTo>
                    <a:pt x="1504" y="10399"/>
                  </a:lnTo>
                  <a:cubicBezTo>
                    <a:pt x="2081" y="10374"/>
                    <a:pt x="2231" y="10198"/>
                    <a:pt x="2281" y="9647"/>
                  </a:cubicBezTo>
                  <a:cubicBezTo>
                    <a:pt x="2331" y="9171"/>
                    <a:pt x="2382" y="8720"/>
                    <a:pt x="2382" y="8243"/>
                  </a:cubicBezTo>
                  <a:cubicBezTo>
                    <a:pt x="2407" y="7842"/>
                    <a:pt x="2331" y="7767"/>
                    <a:pt x="1905" y="7742"/>
                  </a:cubicBezTo>
                  <a:cubicBezTo>
                    <a:pt x="1529" y="7692"/>
                    <a:pt x="1154" y="7692"/>
                    <a:pt x="753" y="7667"/>
                  </a:cubicBezTo>
                  <a:cubicBezTo>
                    <a:pt x="853" y="6890"/>
                    <a:pt x="1078" y="6213"/>
                    <a:pt x="1429" y="5562"/>
                  </a:cubicBezTo>
                  <a:cubicBezTo>
                    <a:pt x="1730" y="5687"/>
                    <a:pt x="2006" y="5787"/>
                    <a:pt x="2306" y="5887"/>
                  </a:cubicBezTo>
                  <a:cubicBezTo>
                    <a:pt x="2421" y="5928"/>
                    <a:pt x="2530" y="5951"/>
                    <a:pt x="2634" y="5951"/>
                  </a:cubicBezTo>
                  <a:cubicBezTo>
                    <a:pt x="2848" y="5951"/>
                    <a:pt x="3040" y="5856"/>
                    <a:pt x="3209" y="5637"/>
                  </a:cubicBezTo>
                  <a:cubicBezTo>
                    <a:pt x="3484" y="5236"/>
                    <a:pt x="3810" y="4885"/>
                    <a:pt x="4111" y="4509"/>
                  </a:cubicBezTo>
                  <a:cubicBezTo>
                    <a:pt x="4387" y="4158"/>
                    <a:pt x="4387" y="4008"/>
                    <a:pt x="4061" y="3682"/>
                  </a:cubicBezTo>
                  <a:cubicBezTo>
                    <a:pt x="3810" y="3456"/>
                    <a:pt x="3560" y="3231"/>
                    <a:pt x="3259" y="2955"/>
                  </a:cubicBezTo>
                  <a:cubicBezTo>
                    <a:pt x="3610" y="2679"/>
                    <a:pt x="3910" y="2404"/>
                    <a:pt x="4236" y="2128"/>
                  </a:cubicBezTo>
                  <a:cubicBezTo>
                    <a:pt x="4437" y="2429"/>
                    <a:pt x="4612" y="2679"/>
                    <a:pt x="4763" y="2930"/>
                  </a:cubicBezTo>
                  <a:cubicBezTo>
                    <a:pt x="4966" y="3211"/>
                    <a:pt x="5110" y="3337"/>
                    <a:pt x="5306" y="3337"/>
                  </a:cubicBezTo>
                  <a:cubicBezTo>
                    <a:pt x="5424" y="3337"/>
                    <a:pt x="5561" y="3291"/>
                    <a:pt x="5740" y="3206"/>
                  </a:cubicBezTo>
                  <a:cubicBezTo>
                    <a:pt x="6918" y="2679"/>
                    <a:pt x="6943" y="2629"/>
                    <a:pt x="6467" y="1426"/>
                  </a:cubicBezTo>
                  <a:cubicBezTo>
                    <a:pt x="6442" y="1326"/>
                    <a:pt x="6392" y="1226"/>
                    <a:pt x="6342" y="1050"/>
                  </a:cubicBezTo>
                  <a:cubicBezTo>
                    <a:pt x="6692" y="925"/>
                    <a:pt x="7043" y="825"/>
                    <a:pt x="7419" y="699"/>
                  </a:cubicBezTo>
                  <a:cubicBezTo>
                    <a:pt x="7469" y="1050"/>
                    <a:pt x="7494" y="1326"/>
                    <a:pt x="7545" y="1602"/>
                  </a:cubicBezTo>
                  <a:cubicBezTo>
                    <a:pt x="7595" y="1978"/>
                    <a:pt x="7695" y="2103"/>
                    <a:pt x="8096" y="2103"/>
                  </a:cubicBezTo>
                  <a:cubicBezTo>
                    <a:pt x="8773" y="2103"/>
                    <a:pt x="9449" y="2078"/>
                    <a:pt x="10126" y="2028"/>
                  </a:cubicBezTo>
                  <a:cubicBezTo>
                    <a:pt x="10527" y="2003"/>
                    <a:pt x="10602" y="1877"/>
                    <a:pt x="10627" y="1476"/>
                  </a:cubicBezTo>
                  <a:cubicBezTo>
                    <a:pt x="10627" y="1326"/>
                    <a:pt x="10627" y="1201"/>
                    <a:pt x="10627" y="1050"/>
                  </a:cubicBezTo>
                  <a:cubicBezTo>
                    <a:pt x="10627" y="925"/>
                    <a:pt x="10627" y="800"/>
                    <a:pt x="10652" y="624"/>
                  </a:cubicBezTo>
                  <a:close/>
                  <a:moveTo>
                    <a:pt x="10438" y="0"/>
                  </a:moveTo>
                  <a:cubicBezTo>
                    <a:pt x="10189" y="0"/>
                    <a:pt x="10116" y="136"/>
                    <a:pt x="10076" y="499"/>
                  </a:cubicBezTo>
                  <a:cubicBezTo>
                    <a:pt x="10051" y="800"/>
                    <a:pt x="10076" y="1126"/>
                    <a:pt x="10076" y="1476"/>
                  </a:cubicBezTo>
                  <a:cubicBezTo>
                    <a:pt x="9374" y="1527"/>
                    <a:pt x="8722" y="1552"/>
                    <a:pt x="8096" y="1602"/>
                  </a:cubicBezTo>
                  <a:cubicBezTo>
                    <a:pt x="8046" y="1201"/>
                    <a:pt x="7996" y="900"/>
                    <a:pt x="7971" y="574"/>
                  </a:cubicBezTo>
                  <a:cubicBezTo>
                    <a:pt x="7916" y="225"/>
                    <a:pt x="7874" y="105"/>
                    <a:pt x="7678" y="105"/>
                  </a:cubicBezTo>
                  <a:cubicBezTo>
                    <a:pt x="7607" y="105"/>
                    <a:pt x="7515" y="121"/>
                    <a:pt x="7394" y="148"/>
                  </a:cubicBezTo>
                  <a:cubicBezTo>
                    <a:pt x="6993" y="223"/>
                    <a:pt x="6617" y="349"/>
                    <a:pt x="6241" y="474"/>
                  </a:cubicBezTo>
                  <a:cubicBezTo>
                    <a:pt x="5715" y="674"/>
                    <a:pt x="5640" y="850"/>
                    <a:pt x="5865" y="1401"/>
                  </a:cubicBezTo>
                  <a:cubicBezTo>
                    <a:pt x="5991" y="1677"/>
                    <a:pt x="6091" y="1978"/>
                    <a:pt x="6216" y="2304"/>
                  </a:cubicBezTo>
                  <a:cubicBezTo>
                    <a:pt x="5890" y="2479"/>
                    <a:pt x="5640" y="2629"/>
                    <a:pt x="5339" y="2805"/>
                  </a:cubicBezTo>
                  <a:cubicBezTo>
                    <a:pt x="5138" y="2504"/>
                    <a:pt x="4988" y="2278"/>
                    <a:pt x="4838" y="2053"/>
                  </a:cubicBezTo>
                  <a:cubicBezTo>
                    <a:pt x="4631" y="1799"/>
                    <a:pt x="4435" y="1666"/>
                    <a:pt x="4211" y="1666"/>
                  </a:cubicBezTo>
                  <a:cubicBezTo>
                    <a:pt x="4081" y="1666"/>
                    <a:pt x="3941" y="1710"/>
                    <a:pt x="3785" y="1802"/>
                  </a:cubicBezTo>
                  <a:cubicBezTo>
                    <a:pt x="3334" y="2078"/>
                    <a:pt x="2908" y="2429"/>
                    <a:pt x="2582" y="2930"/>
                  </a:cubicBezTo>
                  <a:cubicBezTo>
                    <a:pt x="2933" y="3331"/>
                    <a:pt x="3309" y="3757"/>
                    <a:pt x="3660" y="4158"/>
                  </a:cubicBezTo>
                  <a:cubicBezTo>
                    <a:pt x="3534" y="4309"/>
                    <a:pt x="3409" y="4459"/>
                    <a:pt x="3309" y="4584"/>
                  </a:cubicBezTo>
                  <a:cubicBezTo>
                    <a:pt x="3058" y="4860"/>
                    <a:pt x="2858" y="5261"/>
                    <a:pt x="2582" y="5336"/>
                  </a:cubicBezTo>
                  <a:cubicBezTo>
                    <a:pt x="2534" y="5352"/>
                    <a:pt x="2484" y="5359"/>
                    <a:pt x="2432" y="5359"/>
                  </a:cubicBezTo>
                  <a:cubicBezTo>
                    <a:pt x="2161" y="5359"/>
                    <a:pt x="1849" y="5166"/>
                    <a:pt x="1555" y="5060"/>
                  </a:cubicBezTo>
                  <a:cubicBezTo>
                    <a:pt x="1467" y="5025"/>
                    <a:pt x="1379" y="5005"/>
                    <a:pt x="1296" y="5005"/>
                  </a:cubicBezTo>
                  <a:cubicBezTo>
                    <a:pt x="1143" y="5005"/>
                    <a:pt x="1009" y="5073"/>
                    <a:pt x="928" y="5236"/>
                  </a:cubicBezTo>
                  <a:cubicBezTo>
                    <a:pt x="577" y="5963"/>
                    <a:pt x="226" y="6715"/>
                    <a:pt x="226" y="7567"/>
                  </a:cubicBezTo>
                  <a:cubicBezTo>
                    <a:pt x="226" y="8068"/>
                    <a:pt x="352" y="8168"/>
                    <a:pt x="828" y="8218"/>
                  </a:cubicBezTo>
                  <a:cubicBezTo>
                    <a:pt x="1179" y="8243"/>
                    <a:pt x="1504" y="8243"/>
                    <a:pt x="1880" y="8268"/>
                  </a:cubicBezTo>
                  <a:cubicBezTo>
                    <a:pt x="1805" y="8820"/>
                    <a:pt x="1780" y="9321"/>
                    <a:pt x="1730" y="9822"/>
                  </a:cubicBezTo>
                  <a:cubicBezTo>
                    <a:pt x="1529" y="9847"/>
                    <a:pt x="1379" y="9872"/>
                    <a:pt x="1204" y="9898"/>
                  </a:cubicBezTo>
                  <a:cubicBezTo>
                    <a:pt x="1053" y="9923"/>
                    <a:pt x="903" y="9923"/>
                    <a:pt x="727" y="9948"/>
                  </a:cubicBezTo>
                  <a:cubicBezTo>
                    <a:pt x="176" y="10048"/>
                    <a:pt x="1" y="10273"/>
                    <a:pt x="101" y="10825"/>
                  </a:cubicBezTo>
                  <a:cubicBezTo>
                    <a:pt x="201" y="11301"/>
                    <a:pt x="301" y="11777"/>
                    <a:pt x="452" y="12228"/>
                  </a:cubicBezTo>
                  <a:cubicBezTo>
                    <a:pt x="556" y="12624"/>
                    <a:pt x="643" y="12743"/>
                    <a:pt x="957" y="12743"/>
                  </a:cubicBezTo>
                  <a:cubicBezTo>
                    <a:pt x="1021" y="12743"/>
                    <a:pt x="1094" y="12738"/>
                    <a:pt x="1179" y="12730"/>
                  </a:cubicBezTo>
                  <a:cubicBezTo>
                    <a:pt x="1630" y="12705"/>
                    <a:pt x="2056" y="12629"/>
                    <a:pt x="2582" y="12554"/>
                  </a:cubicBezTo>
                  <a:cubicBezTo>
                    <a:pt x="2707" y="12905"/>
                    <a:pt x="2833" y="13231"/>
                    <a:pt x="2933" y="13532"/>
                  </a:cubicBezTo>
                  <a:cubicBezTo>
                    <a:pt x="2607" y="13807"/>
                    <a:pt x="2331" y="14008"/>
                    <a:pt x="2106" y="14233"/>
                  </a:cubicBezTo>
                  <a:cubicBezTo>
                    <a:pt x="1755" y="14584"/>
                    <a:pt x="1730" y="14810"/>
                    <a:pt x="2056" y="15186"/>
                  </a:cubicBezTo>
                  <a:cubicBezTo>
                    <a:pt x="2432" y="15612"/>
                    <a:pt x="2833" y="16038"/>
                    <a:pt x="3259" y="16439"/>
                  </a:cubicBezTo>
                  <a:cubicBezTo>
                    <a:pt x="3453" y="16621"/>
                    <a:pt x="3600" y="16709"/>
                    <a:pt x="3748" y="16709"/>
                  </a:cubicBezTo>
                  <a:cubicBezTo>
                    <a:pt x="3906" y="16709"/>
                    <a:pt x="4066" y="16608"/>
                    <a:pt x="4286" y="16414"/>
                  </a:cubicBezTo>
                  <a:cubicBezTo>
                    <a:pt x="4587" y="16163"/>
                    <a:pt x="4863" y="15913"/>
                    <a:pt x="5189" y="15662"/>
                  </a:cubicBezTo>
                  <a:cubicBezTo>
                    <a:pt x="5590" y="15862"/>
                    <a:pt x="6016" y="15988"/>
                    <a:pt x="6291" y="16389"/>
                  </a:cubicBezTo>
                  <a:cubicBezTo>
                    <a:pt x="6166" y="16690"/>
                    <a:pt x="6066" y="16990"/>
                    <a:pt x="5966" y="17316"/>
                  </a:cubicBezTo>
                  <a:cubicBezTo>
                    <a:pt x="5790" y="17943"/>
                    <a:pt x="5840" y="18043"/>
                    <a:pt x="6442" y="18243"/>
                  </a:cubicBezTo>
                  <a:cubicBezTo>
                    <a:pt x="6893" y="18369"/>
                    <a:pt x="7344" y="18469"/>
                    <a:pt x="7795" y="18569"/>
                  </a:cubicBezTo>
                  <a:cubicBezTo>
                    <a:pt x="7892" y="18587"/>
                    <a:pt x="7979" y="18596"/>
                    <a:pt x="8057" y="18596"/>
                  </a:cubicBezTo>
                  <a:cubicBezTo>
                    <a:pt x="8422" y="18596"/>
                    <a:pt x="8590" y="18397"/>
                    <a:pt x="8672" y="17943"/>
                  </a:cubicBezTo>
                  <a:cubicBezTo>
                    <a:pt x="8722" y="17642"/>
                    <a:pt x="8748" y="17316"/>
                    <a:pt x="8798" y="16990"/>
                  </a:cubicBezTo>
                  <a:lnTo>
                    <a:pt x="10326" y="16990"/>
                  </a:lnTo>
                  <a:cubicBezTo>
                    <a:pt x="10377" y="17316"/>
                    <a:pt x="10427" y="17642"/>
                    <a:pt x="10477" y="17943"/>
                  </a:cubicBezTo>
                  <a:cubicBezTo>
                    <a:pt x="10553" y="18362"/>
                    <a:pt x="10673" y="18549"/>
                    <a:pt x="10956" y="18549"/>
                  </a:cubicBezTo>
                  <a:cubicBezTo>
                    <a:pt x="11046" y="18549"/>
                    <a:pt x="11152" y="18530"/>
                    <a:pt x="11279" y="18494"/>
                  </a:cubicBezTo>
                  <a:cubicBezTo>
                    <a:pt x="11931" y="18344"/>
                    <a:pt x="12582" y="18118"/>
                    <a:pt x="13209" y="17867"/>
                  </a:cubicBezTo>
                  <a:cubicBezTo>
                    <a:pt x="13685" y="17692"/>
                    <a:pt x="13735" y="17492"/>
                    <a:pt x="13560" y="17015"/>
                  </a:cubicBezTo>
                  <a:cubicBezTo>
                    <a:pt x="13409" y="16664"/>
                    <a:pt x="13259" y="16314"/>
                    <a:pt x="13083" y="15963"/>
                  </a:cubicBezTo>
                  <a:cubicBezTo>
                    <a:pt x="13459" y="15712"/>
                    <a:pt x="13760" y="15512"/>
                    <a:pt x="14086" y="15311"/>
                  </a:cubicBezTo>
                  <a:cubicBezTo>
                    <a:pt x="14362" y="15637"/>
                    <a:pt x="14612" y="15888"/>
                    <a:pt x="14863" y="16163"/>
                  </a:cubicBezTo>
                  <a:cubicBezTo>
                    <a:pt x="15066" y="16367"/>
                    <a:pt x="15199" y="16473"/>
                    <a:pt x="15332" y="16473"/>
                  </a:cubicBezTo>
                  <a:cubicBezTo>
                    <a:pt x="15462" y="16473"/>
                    <a:pt x="15593" y="16373"/>
                    <a:pt x="15790" y="16163"/>
                  </a:cubicBezTo>
                  <a:cubicBezTo>
                    <a:pt x="16166" y="15787"/>
                    <a:pt x="16517" y="15411"/>
                    <a:pt x="16843" y="15010"/>
                  </a:cubicBezTo>
                  <a:cubicBezTo>
                    <a:pt x="17169" y="14584"/>
                    <a:pt x="17169" y="14509"/>
                    <a:pt x="16743" y="14158"/>
                  </a:cubicBezTo>
                  <a:cubicBezTo>
                    <a:pt x="16442" y="13933"/>
                    <a:pt x="16141" y="13707"/>
                    <a:pt x="15815" y="13431"/>
                  </a:cubicBezTo>
                  <a:cubicBezTo>
                    <a:pt x="15966" y="13081"/>
                    <a:pt x="16141" y="12730"/>
                    <a:pt x="16291" y="12404"/>
                  </a:cubicBezTo>
                  <a:cubicBezTo>
                    <a:pt x="16893" y="12579"/>
                    <a:pt x="17394" y="12955"/>
                    <a:pt x="18021" y="12955"/>
                  </a:cubicBezTo>
                  <a:cubicBezTo>
                    <a:pt x="18347" y="12278"/>
                    <a:pt x="18522" y="11552"/>
                    <a:pt x="18647" y="10825"/>
                  </a:cubicBezTo>
                  <a:cubicBezTo>
                    <a:pt x="18723" y="10399"/>
                    <a:pt x="18672" y="10349"/>
                    <a:pt x="18221" y="10273"/>
                  </a:cubicBezTo>
                  <a:cubicBezTo>
                    <a:pt x="17845" y="10223"/>
                    <a:pt x="17444" y="10198"/>
                    <a:pt x="16993" y="10148"/>
                  </a:cubicBezTo>
                  <a:cubicBezTo>
                    <a:pt x="16968" y="9622"/>
                    <a:pt x="16918" y="9096"/>
                    <a:pt x="16893" y="8544"/>
                  </a:cubicBezTo>
                  <a:cubicBezTo>
                    <a:pt x="17369" y="8469"/>
                    <a:pt x="17795" y="8419"/>
                    <a:pt x="18196" y="8369"/>
                  </a:cubicBezTo>
                  <a:cubicBezTo>
                    <a:pt x="18622" y="8294"/>
                    <a:pt x="18748" y="8193"/>
                    <a:pt x="18647" y="7767"/>
                  </a:cubicBezTo>
                  <a:cubicBezTo>
                    <a:pt x="18447" y="7040"/>
                    <a:pt x="18246" y="6339"/>
                    <a:pt x="17996" y="5637"/>
                  </a:cubicBezTo>
                  <a:cubicBezTo>
                    <a:pt x="17892" y="5293"/>
                    <a:pt x="17789" y="5161"/>
                    <a:pt x="17573" y="5161"/>
                  </a:cubicBezTo>
                  <a:cubicBezTo>
                    <a:pt x="17474" y="5161"/>
                    <a:pt x="17351" y="5189"/>
                    <a:pt x="17194" y="5236"/>
                  </a:cubicBezTo>
                  <a:cubicBezTo>
                    <a:pt x="16818" y="5361"/>
                    <a:pt x="16467" y="5486"/>
                    <a:pt x="16091" y="5637"/>
                  </a:cubicBezTo>
                  <a:cubicBezTo>
                    <a:pt x="15840" y="5311"/>
                    <a:pt x="15640" y="5035"/>
                    <a:pt x="15389" y="4735"/>
                  </a:cubicBezTo>
                  <a:cubicBezTo>
                    <a:pt x="15715" y="4409"/>
                    <a:pt x="16016" y="4133"/>
                    <a:pt x="16291" y="3882"/>
                  </a:cubicBezTo>
                  <a:cubicBezTo>
                    <a:pt x="16667" y="3532"/>
                    <a:pt x="16692" y="3381"/>
                    <a:pt x="16342" y="3030"/>
                  </a:cubicBezTo>
                  <a:cubicBezTo>
                    <a:pt x="15966" y="2629"/>
                    <a:pt x="15565" y="2253"/>
                    <a:pt x="15139" y="1902"/>
                  </a:cubicBezTo>
                  <a:cubicBezTo>
                    <a:pt x="14927" y="1726"/>
                    <a:pt x="14776" y="1638"/>
                    <a:pt x="14632" y="1638"/>
                  </a:cubicBezTo>
                  <a:cubicBezTo>
                    <a:pt x="14468" y="1638"/>
                    <a:pt x="14312" y="1751"/>
                    <a:pt x="14086" y="1978"/>
                  </a:cubicBezTo>
                  <a:cubicBezTo>
                    <a:pt x="13835" y="2203"/>
                    <a:pt x="13610" y="2454"/>
                    <a:pt x="13359" y="2730"/>
                  </a:cubicBezTo>
                  <a:cubicBezTo>
                    <a:pt x="13033" y="2504"/>
                    <a:pt x="12758" y="2329"/>
                    <a:pt x="12457" y="2128"/>
                  </a:cubicBezTo>
                  <a:cubicBezTo>
                    <a:pt x="12582" y="1827"/>
                    <a:pt x="12733" y="1577"/>
                    <a:pt x="12833" y="1301"/>
                  </a:cubicBezTo>
                  <a:cubicBezTo>
                    <a:pt x="13033" y="875"/>
                    <a:pt x="12983" y="674"/>
                    <a:pt x="12532" y="524"/>
                  </a:cubicBezTo>
                  <a:cubicBezTo>
                    <a:pt x="11905" y="298"/>
                    <a:pt x="11279" y="148"/>
                    <a:pt x="10652" y="23"/>
                  </a:cubicBezTo>
                  <a:cubicBezTo>
                    <a:pt x="10569" y="8"/>
                    <a:pt x="10498" y="0"/>
                    <a:pt x="10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4"/>
            <p:cNvSpPr/>
            <p:nvPr/>
          </p:nvSpPr>
          <p:spPr>
            <a:xfrm>
              <a:off x="5661950" y="3852925"/>
              <a:ext cx="132250" cy="131000"/>
            </a:xfrm>
            <a:custGeom>
              <a:rect b="b" l="l" r="r" t="t"/>
              <a:pathLst>
                <a:path extrusionOk="0" h="5240" w="5290">
                  <a:moveTo>
                    <a:pt x="2657" y="603"/>
                  </a:moveTo>
                  <a:cubicBezTo>
                    <a:pt x="3810" y="603"/>
                    <a:pt x="4688" y="1505"/>
                    <a:pt x="4688" y="2633"/>
                  </a:cubicBezTo>
                  <a:cubicBezTo>
                    <a:pt x="4688" y="3746"/>
                    <a:pt x="3784" y="4688"/>
                    <a:pt x="2676" y="4688"/>
                  </a:cubicBezTo>
                  <a:cubicBezTo>
                    <a:pt x="2661" y="4688"/>
                    <a:pt x="2647" y="4688"/>
                    <a:pt x="2632" y="4688"/>
                  </a:cubicBezTo>
                  <a:cubicBezTo>
                    <a:pt x="1505" y="4663"/>
                    <a:pt x="602" y="3760"/>
                    <a:pt x="602" y="2633"/>
                  </a:cubicBezTo>
                  <a:cubicBezTo>
                    <a:pt x="602" y="1480"/>
                    <a:pt x="1505" y="603"/>
                    <a:pt x="2657" y="603"/>
                  </a:cubicBezTo>
                  <a:close/>
                  <a:moveTo>
                    <a:pt x="2607" y="1"/>
                  </a:moveTo>
                  <a:cubicBezTo>
                    <a:pt x="1154" y="26"/>
                    <a:pt x="1" y="1204"/>
                    <a:pt x="26" y="2658"/>
                  </a:cubicBezTo>
                  <a:cubicBezTo>
                    <a:pt x="51" y="4096"/>
                    <a:pt x="1179" y="5240"/>
                    <a:pt x="2611" y="5240"/>
                  </a:cubicBezTo>
                  <a:cubicBezTo>
                    <a:pt x="2626" y="5240"/>
                    <a:pt x="2642" y="5239"/>
                    <a:pt x="2657" y="5239"/>
                  </a:cubicBezTo>
                  <a:cubicBezTo>
                    <a:pt x="4111" y="5239"/>
                    <a:pt x="5289" y="4086"/>
                    <a:pt x="5289" y="2633"/>
                  </a:cubicBezTo>
                  <a:cubicBezTo>
                    <a:pt x="5289" y="1154"/>
                    <a:pt x="4086" y="1"/>
                    <a:pt x="2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4"/>
            <p:cNvSpPr/>
            <p:nvPr/>
          </p:nvSpPr>
          <p:spPr>
            <a:xfrm>
              <a:off x="5010950" y="3760875"/>
              <a:ext cx="392250" cy="389575"/>
            </a:xfrm>
            <a:custGeom>
              <a:rect b="b" l="l" r="r" t="t"/>
              <a:pathLst>
                <a:path extrusionOk="0" h="15583" w="15690">
                  <a:moveTo>
                    <a:pt x="8923" y="525"/>
                  </a:moveTo>
                  <a:cubicBezTo>
                    <a:pt x="9399" y="550"/>
                    <a:pt x="9850" y="675"/>
                    <a:pt x="10326" y="876"/>
                  </a:cubicBezTo>
                  <a:cubicBezTo>
                    <a:pt x="10226" y="1102"/>
                    <a:pt x="10126" y="1277"/>
                    <a:pt x="10051" y="1477"/>
                  </a:cubicBezTo>
                  <a:cubicBezTo>
                    <a:pt x="9900" y="1878"/>
                    <a:pt x="9925" y="2029"/>
                    <a:pt x="10276" y="2254"/>
                  </a:cubicBezTo>
                  <a:cubicBezTo>
                    <a:pt x="10452" y="2405"/>
                    <a:pt x="10677" y="2505"/>
                    <a:pt x="10878" y="2630"/>
                  </a:cubicBezTo>
                  <a:cubicBezTo>
                    <a:pt x="11027" y="2705"/>
                    <a:pt x="11122" y="2743"/>
                    <a:pt x="11205" y="2743"/>
                  </a:cubicBezTo>
                  <a:cubicBezTo>
                    <a:pt x="11317" y="2743"/>
                    <a:pt x="11407" y="2674"/>
                    <a:pt x="11580" y="2530"/>
                  </a:cubicBezTo>
                  <a:cubicBezTo>
                    <a:pt x="11805" y="2330"/>
                    <a:pt x="12006" y="2129"/>
                    <a:pt x="12256" y="1904"/>
                  </a:cubicBezTo>
                  <a:cubicBezTo>
                    <a:pt x="12632" y="2154"/>
                    <a:pt x="12983" y="2480"/>
                    <a:pt x="13334" y="2881"/>
                  </a:cubicBezTo>
                  <a:cubicBezTo>
                    <a:pt x="13108" y="3107"/>
                    <a:pt x="12883" y="3332"/>
                    <a:pt x="12657" y="3558"/>
                  </a:cubicBezTo>
                  <a:cubicBezTo>
                    <a:pt x="12331" y="3883"/>
                    <a:pt x="12306" y="3984"/>
                    <a:pt x="12607" y="4360"/>
                  </a:cubicBezTo>
                  <a:cubicBezTo>
                    <a:pt x="12758" y="4560"/>
                    <a:pt x="12908" y="4761"/>
                    <a:pt x="13083" y="4961"/>
                  </a:cubicBezTo>
                  <a:cubicBezTo>
                    <a:pt x="13225" y="5135"/>
                    <a:pt x="13318" y="5209"/>
                    <a:pt x="13448" y="5209"/>
                  </a:cubicBezTo>
                  <a:cubicBezTo>
                    <a:pt x="13524" y="5209"/>
                    <a:pt x="13614" y="5183"/>
                    <a:pt x="13735" y="5137"/>
                  </a:cubicBezTo>
                  <a:cubicBezTo>
                    <a:pt x="14011" y="5036"/>
                    <a:pt x="14261" y="4911"/>
                    <a:pt x="14562" y="4786"/>
                  </a:cubicBezTo>
                  <a:cubicBezTo>
                    <a:pt x="14863" y="5337"/>
                    <a:pt x="15013" y="5914"/>
                    <a:pt x="15113" y="6565"/>
                  </a:cubicBezTo>
                  <a:cubicBezTo>
                    <a:pt x="14788" y="6615"/>
                    <a:pt x="14487" y="6665"/>
                    <a:pt x="14161" y="6716"/>
                  </a:cubicBezTo>
                  <a:cubicBezTo>
                    <a:pt x="13735" y="6766"/>
                    <a:pt x="13685" y="6816"/>
                    <a:pt x="13710" y="7242"/>
                  </a:cubicBezTo>
                  <a:cubicBezTo>
                    <a:pt x="13710" y="7643"/>
                    <a:pt x="13710" y="8019"/>
                    <a:pt x="13735" y="8395"/>
                  </a:cubicBezTo>
                  <a:cubicBezTo>
                    <a:pt x="13760" y="8595"/>
                    <a:pt x="13810" y="8796"/>
                    <a:pt x="13835" y="8996"/>
                  </a:cubicBezTo>
                  <a:lnTo>
                    <a:pt x="15164" y="8996"/>
                  </a:lnTo>
                  <a:cubicBezTo>
                    <a:pt x="15038" y="9472"/>
                    <a:pt x="14938" y="9899"/>
                    <a:pt x="14813" y="10400"/>
                  </a:cubicBezTo>
                  <a:cubicBezTo>
                    <a:pt x="14487" y="10224"/>
                    <a:pt x="14211" y="10099"/>
                    <a:pt x="13936" y="9974"/>
                  </a:cubicBezTo>
                  <a:cubicBezTo>
                    <a:pt x="13807" y="9909"/>
                    <a:pt x="13705" y="9875"/>
                    <a:pt x="13618" y="9875"/>
                  </a:cubicBezTo>
                  <a:cubicBezTo>
                    <a:pt x="13468" y="9875"/>
                    <a:pt x="13361" y="9977"/>
                    <a:pt x="13234" y="10199"/>
                  </a:cubicBezTo>
                  <a:cubicBezTo>
                    <a:pt x="13083" y="10450"/>
                    <a:pt x="12958" y="10751"/>
                    <a:pt x="12858" y="11026"/>
                  </a:cubicBezTo>
                  <a:cubicBezTo>
                    <a:pt x="12732" y="11352"/>
                    <a:pt x="12783" y="11503"/>
                    <a:pt x="13083" y="11728"/>
                  </a:cubicBezTo>
                  <a:cubicBezTo>
                    <a:pt x="13284" y="11879"/>
                    <a:pt x="13509" y="12029"/>
                    <a:pt x="13785" y="12229"/>
                  </a:cubicBezTo>
                  <a:cubicBezTo>
                    <a:pt x="13459" y="12605"/>
                    <a:pt x="13184" y="12931"/>
                    <a:pt x="12858" y="13282"/>
                  </a:cubicBezTo>
                  <a:cubicBezTo>
                    <a:pt x="12632" y="13031"/>
                    <a:pt x="12457" y="12831"/>
                    <a:pt x="12281" y="12630"/>
                  </a:cubicBezTo>
                  <a:cubicBezTo>
                    <a:pt x="12092" y="12441"/>
                    <a:pt x="11962" y="12347"/>
                    <a:pt x="11815" y="12347"/>
                  </a:cubicBezTo>
                  <a:cubicBezTo>
                    <a:pt x="11689" y="12347"/>
                    <a:pt x="11551" y="12416"/>
                    <a:pt x="11354" y="12555"/>
                  </a:cubicBezTo>
                  <a:cubicBezTo>
                    <a:pt x="11179" y="12681"/>
                    <a:pt x="11003" y="12806"/>
                    <a:pt x="10828" y="12931"/>
                  </a:cubicBezTo>
                  <a:cubicBezTo>
                    <a:pt x="10477" y="13207"/>
                    <a:pt x="10452" y="13282"/>
                    <a:pt x="10602" y="13708"/>
                  </a:cubicBezTo>
                  <a:cubicBezTo>
                    <a:pt x="10652" y="13808"/>
                    <a:pt x="10727" y="13934"/>
                    <a:pt x="10778" y="14059"/>
                  </a:cubicBezTo>
                  <a:cubicBezTo>
                    <a:pt x="10828" y="14184"/>
                    <a:pt x="10878" y="14310"/>
                    <a:pt x="10953" y="14485"/>
                  </a:cubicBezTo>
                  <a:cubicBezTo>
                    <a:pt x="10427" y="14786"/>
                    <a:pt x="9850" y="14936"/>
                    <a:pt x="9224" y="15062"/>
                  </a:cubicBezTo>
                  <a:cubicBezTo>
                    <a:pt x="9199" y="14786"/>
                    <a:pt x="9174" y="14560"/>
                    <a:pt x="9149" y="14310"/>
                  </a:cubicBezTo>
                  <a:cubicBezTo>
                    <a:pt x="9123" y="13833"/>
                    <a:pt x="9073" y="13783"/>
                    <a:pt x="8572" y="13783"/>
                  </a:cubicBezTo>
                  <a:cubicBezTo>
                    <a:pt x="8409" y="13771"/>
                    <a:pt x="8240" y="13765"/>
                    <a:pt x="8071" y="13765"/>
                  </a:cubicBezTo>
                  <a:cubicBezTo>
                    <a:pt x="7902" y="13765"/>
                    <a:pt x="7732" y="13771"/>
                    <a:pt x="7570" y="13783"/>
                  </a:cubicBezTo>
                  <a:cubicBezTo>
                    <a:pt x="7018" y="13808"/>
                    <a:pt x="6943" y="13884"/>
                    <a:pt x="6868" y="14435"/>
                  </a:cubicBezTo>
                  <a:cubicBezTo>
                    <a:pt x="6843" y="14635"/>
                    <a:pt x="6843" y="14836"/>
                    <a:pt x="6818" y="15087"/>
                  </a:cubicBezTo>
                  <a:cubicBezTo>
                    <a:pt x="6341" y="15087"/>
                    <a:pt x="5890" y="14936"/>
                    <a:pt x="5414" y="14761"/>
                  </a:cubicBezTo>
                  <a:cubicBezTo>
                    <a:pt x="5514" y="14485"/>
                    <a:pt x="5615" y="14259"/>
                    <a:pt x="5690" y="14009"/>
                  </a:cubicBezTo>
                  <a:cubicBezTo>
                    <a:pt x="5815" y="13583"/>
                    <a:pt x="5790" y="13457"/>
                    <a:pt x="5439" y="13232"/>
                  </a:cubicBezTo>
                  <a:cubicBezTo>
                    <a:pt x="5189" y="13031"/>
                    <a:pt x="4913" y="12881"/>
                    <a:pt x="4612" y="12731"/>
                  </a:cubicBezTo>
                  <a:cubicBezTo>
                    <a:pt x="4527" y="12683"/>
                    <a:pt x="4442" y="12661"/>
                    <a:pt x="4359" y="12661"/>
                  </a:cubicBezTo>
                  <a:cubicBezTo>
                    <a:pt x="4223" y="12661"/>
                    <a:pt x="4095" y="12722"/>
                    <a:pt x="3986" y="12831"/>
                  </a:cubicBezTo>
                  <a:cubicBezTo>
                    <a:pt x="3860" y="12956"/>
                    <a:pt x="3735" y="13056"/>
                    <a:pt x="3610" y="13182"/>
                  </a:cubicBezTo>
                  <a:cubicBezTo>
                    <a:pt x="3484" y="13282"/>
                    <a:pt x="3359" y="13407"/>
                    <a:pt x="3184" y="13558"/>
                  </a:cubicBezTo>
                  <a:cubicBezTo>
                    <a:pt x="2783" y="13157"/>
                    <a:pt x="2407" y="12756"/>
                    <a:pt x="1955" y="12330"/>
                  </a:cubicBezTo>
                  <a:cubicBezTo>
                    <a:pt x="2231" y="12129"/>
                    <a:pt x="2457" y="11979"/>
                    <a:pt x="2657" y="11828"/>
                  </a:cubicBezTo>
                  <a:cubicBezTo>
                    <a:pt x="2983" y="11603"/>
                    <a:pt x="3008" y="11528"/>
                    <a:pt x="2883" y="11152"/>
                  </a:cubicBezTo>
                  <a:cubicBezTo>
                    <a:pt x="2833" y="10951"/>
                    <a:pt x="2757" y="10751"/>
                    <a:pt x="2682" y="10525"/>
                  </a:cubicBezTo>
                  <a:cubicBezTo>
                    <a:pt x="2555" y="10180"/>
                    <a:pt x="2454" y="10045"/>
                    <a:pt x="2217" y="10045"/>
                  </a:cubicBezTo>
                  <a:cubicBezTo>
                    <a:pt x="2127" y="10045"/>
                    <a:pt x="2018" y="10065"/>
                    <a:pt x="1880" y="10099"/>
                  </a:cubicBezTo>
                  <a:cubicBezTo>
                    <a:pt x="1580" y="10149"/>
                    <a:pt x="1254" y="10249"/>
                    <a:pt x="878" y="10325"/>
                  </a:cubicBezTo>
                  <a:cubicBezTo>
                    <a:pt x="752" y="9798"/>
                    <a:pt x="627" y="9297"/>
                    <a:pt x="502" y="8721"/>
                  </a:cubicBezTo>
                  <a:lnTo>
                    <a:pt x="1279" y="8721"/>
                  </a:lnTo>
                  <a:cubicBezTo>
                    <a:pt x="1755" y="8696"/>
                    <a:pt x="1880" y="8570"/>
                    <a:pt x="1905" y="8094"/>
                  </a:cubicBezTo>
                  <a:cubicBezTo>
                    <a:pt x="1955" y="7693"/>
                    <a:pt x="1981" y="7317"/>
                    <a:pt x="2006" y="6916"/>
                  </a:cubicBezTo>
                  <a:cubicBezTo>
                    <a:pt x="2031" y="6565"/>
                    <a:pt x="1955" y="6515"/>
                    <a:pt x="1605" y="6490"/>
                  </a:cubicBezTo>
                  <a:cubicBezTo>
                    <a:pt x="1304" y="6465"/>
                    <a:pt x="978" y="6440"/>
                    <a:pt x="627" y="6440"/>
                  </a:cubicBezTo>
                  <a:cubicBezTo>
                    <a:pt x="702" y="5788"/>
                    <a:pt x="903" y="5212"/>
                    <a:pt x="1179" y="4660"/>
                  </a:cubicBezTo>
                  <a:cubicBezTo>
                    <a:pt x="1454" y="4761"/>
                    <a:pt x="1680" y="4861"/>
                    <a:pt x="1930" y="4936"/>
                  </a:cubicBezTo>
                  <a:cubicBezTo>
                    <a:pt x="2033" y="4979"/>
                    <a:pt x="2129" y="5001"/>
                    <a:pt x="2220" y="5001"/>
                  </a:cubicBezTo>
                  <a:cubicBezTo>
                    <a:pt x="2396" y="5001"/>
                    <a:pt x="2550" y="4917"/>
                    <a:pt x="2682" y="4736"/>
                  </a:cubicBezTo>
                  <a:cubicBezTo>
                    <a:pt x="2933" y="4410"/>
                    <a:pt x="3209" y="4109"/>
                    <a:pt x="3459" y="3783"/>
                  </a:cubicBezTo>
                  <a:cubicBezTo>
                    <a:pt x="3685" y="3508"/>
                    <a:pt x="3660" y="3357"/>
                    <a:pt x="3384" y="3107"/>
                  </a:cubicBezTo>
                  <a:cubicBezTo>
                    <a:pt x="3184" y="2906"/>
                    <a:pt x="2983" y="2706"/>
                    <a:pt x="2732" y="2480"/>
                  </a:cubicBezTo>
                  <a:cubicBezTo>
                    <a:pt x="3008" y="2254"/>
                    <a:pt x="3284" y="2029"/>
                    <a:pt x="3560" y="1803"/>
                  </a:cubicBezTo>
                  <a:cubicBezTo>
                    <a:pt x="3735" y="2054"/>
                    <a:pt x="3860" y="2254"/>
                    <a:pt x="4011" y="2480"/>
                  </a:cubicBezTo>
                  <a:cubicBezTo>
                    <a:pt x="4169" y="2702"/>
                    <a:pt x="4288" y="2804"/>
                    <a:pt x="4455" y="2804"/>
                  </a:cubicBezTo>
                  <a:cubicBezTo>
                    <a:pt x="4552" y="2804"/>
                    <a:pt x="4666" y="2770"/>
                    <a:pt x="4813" y="2706"/>
                  </a:cubicBezTo>
                  <a:cubicBezTo>
                    <a:pt x="5815" y="2254"/>
                    <a:pt x="5815" y="2229"/>
                    <a:pt x="5414" y="1202"/>
                  </a:cubicBezTo>
                  <a:cubicBezTo>
                    <a:pt x="5389" y="1127"/>
                    <a:pt x="5364" y="1026"/>
                    <a:pt x="5314" y="876"/>
                  </a:cubicBezTo>
                  <a:cubicBezTo>
                    <a:pt x="5615" y="801"/>
                    <a:pt x="5890" y="701"/>
                    <a:pt x="6216" y="600"/>
                  </a:cubicBezTo>
                  <a:cubicBezTo>
                    <a:pt x="6266" y="901"/>
                    <a:pt x="6291" y="1127"/>
                    <a:pt x="6316" y="1352"/>
                  </a:cubicBezTo>
                  <a:cubicBezTo>
                    <a:pt x="6367" y="1678"/>
                    <a:pt x="6442" y="1778"/>
                    <a:pt x="6768" y="1778"/>
                  </a:cubicBezTo>
                  <a:cubicBezTo>
                    <a:pt x="7344" y="1778"/>
                    <a:pt x="7920" y="1753"/>
                    <a:pt x="8497" y="1703"/>
                  </a:cubicBezTo>
                  <a:cubicBezTo>
                    <a:pt x="8823" y="1678"/>
                    <a:pt x="8873" y="1603"/>
                    <a:pt x="8898" y="1252"/>
                  </a:cubicBezTo>
                  <a:cubicBezTo>
                    <a:pt x="8898" y="1127"/>
                    <a:pt x="8898" y="1001"/>
                    <a:pt x="8898" y="901"/>
                  </a:cubicBezTo>
                  <a:cubicBezTo>
                    <a:pt x="8898" y="801"/>
                    <a:pt x="8898" y="701"/>
                    <a:pt x="8923" y="525"/>
                  </a:cubicBezTo>
                  <a:close/>
                  <a:moveTo>
                    <a:pt x="8739" y="1"/>
                  </a:moveTo>
                  <a:cubicBezTo>
                    <a:pt x="8535" y="1"/>
                    <a:pt x="8467" y="125"/>
                    <a:pt x="8447" y="425"/>
                  </a:cubicBezTo>
                  <a:cubicBezTo>
                    <a:pt x="8422" y="675"/>
                    <a:pt x="8447" y="951"/>
                    <a:pt x="8447" y="1252"/>
                  </a:cubicBezTo>
                  <a:cubicBezTo>
                    <a:pt x="7845" y="1277"/>
                    <a:pt x="7319" y="1327"/>
                    <a:pt x="6768" y="1352"/>
                  </a:cubicBezTo>
                  <a:cubicBezTo>
                    <a:pt x="6742" y="1026"/>
                    <a:pt x="6692" y="751"/>
                    <a:pt x="6667" y="500"/>
                  </a:cubicBezTo>
                  <a:cubicBezTo>
                    <a:pt x="6629" y="198"/>
                    <a:pt x="6592" y="95"/>
                    <a:pt x="6414" y="95"/>
                  </a:cubicBezTo>
                  <a:cubicBezTo>
                    <a:pt x="6356" y="95"/>
                    <a:pt x="6283" y="106"/>
                    <a:pt x="6191" y="124"/>
                  </a:cubicBezTo>
                  <a:cubicBezTo>
                    <a:pt x="5865" y="199"/>
                    <a:pt x="5539" y="300"/>
                    <a:pt x="5239" y="400"/>
                  </a:cubicBezTo>
                  <a:cubicBezTo>
                    <a:pt x="4788" y="575"/>
                    <a:pt x="4737" y="726"/>
                    <a:pt x="4913" y="1177"/>
                  </a:cubicBezTo>
                  <a:cubicBezTo>
                    <a:pt x="5013" y="1427"/>
                    <a:pt x="5113" y="1678"/>
                    <a:pt x="5214" y="1954"/>
                  </a:cubicBezTo>
                  <a:cubicBezTo>
                    <a:pt x="4938" y="2104"/>
                    <a:pt x="4712" y="2229"/>
                    <a:pt x="4487" y="2355"/>
                  </a:cubicBezTo>
                  <a:cubicBezTo>
                    <a:pt x="4311" y="2129"/>
                    <a:pt x="4186" y="1929"/>
                    <a:pt x="4036" y="1728"/>
                  </a:cubicBezTo>
                  <a:cubicBezTo>
                    <a:pt x="3881" y="1511"/>
                    <a:pt x="3725" y="1399"/>
                    <a:pt x="3547" y="1399"/>
                  </a:cubicBezTo>
                  <a:cubicBezTo>
                    <a:pt x="3436" y="1399"/>
                    <a:pt x="3317" y="1442"/>
                    <a:pt x="3184" y="1528"/>
                  </a:cubicBezTo>
                  <a:cubicBezTo>
                    <a:pt x="2783" y="1753"/>
                    <a:pt x="2432" y="2029"/>
                    <a:pt x="2156" y="2455"/>
                  </a:cubicBezTo>
                  <a:cubicBezTo>
                    <a:pt x="2457" y="2806"/>
                    <a:pt x="2757" y="3157"/>
                    <a:pt x="3058" y="3482"/>
                  </a:cubicBezTo>
                  <a:cubicBezTo>
                    <a:pt x="2958" y="3633"/>
                    <a:pt x="2858" y="3758"/>
                    <a:pt x="2757" y="3858"/>
                  </a:cubicBezTo>
                  <a:cubicBezTo>
                    <a:pt x="2582" y="4084"/>
                    <a:pt x="2407" y="4435"/>
                    <a:pt x="2156" y="4485"/>
                  </a:cubicBezTo>
                  <a:cubicBezTo>
                    <a:pt x="2118" y="4496"/>
                    <a:pt x="2078" y="4502"/>
                    <a:pt x="2037" y="4502"/>
                  </a:cubicBezTo>
                  <a:cubicBezTo>
                    <a:pt x="1807" y="4502"/>
                    <a:pt x="1538" y="4344"/>
                    <a:pt x="1304" y="4259"/>
                  </a:cubicBezTo>
                  <a:cubicBezTo>
                    <a:pt x="1220" y="4222"/>
                    <a:pt x="1143" y="4202"/>
                    <a:pt x="1073" y="4202"/>
                  </a:cubicBezTo>
                  <a:cubicBezTo>
                    <a:pt x="955" y="4202"/>
                    <a:pt x="856" y="4259"/>
                    <a:pt x="778" y="4385"/>
                  </a:cubicBezTo>
                  <a:cubicBezTo>
                    <a:pt x="477" y="5011"/>
                    <a:pt x="201" y="5638"/>
                    <a:pt x="201" y="6365"/>
                  </a:cubicBezTo>
                  <a:cubicBezTo>
                    <a:pt x="201" y="6766"/>
                    <a:pt x="276" y="6841"/>
                    <a:pt x="702" y="6891"/>
                  </a:cubicBezTo>
                  <a:cubicBezTo>
                    <a:pt x="978" y="6916"/>
                    <a:pt x="1254" y="6916"/>
                    <a:pt x="1580" y="6941"/>
                  </a:cubicBezTo>
                  <a:cubicBezTo>
                    <a:pt x="1529" y="7392"/>
                    <a:pt x="1479" y="7818"/>
                    <a:pt x="1454" y="8244"/>
                  </a:cubicBezTo>
                  <a:cubicBezTo>
                    <a:pt x="1279" y="8269"/>
                    <a:pt x="1153" y="8295"/>
                    <a:pt x="1028" y="8295"/>
                  </a:cubicBezTo>
                  <a:cubicBezTo>
                    <a:pt x="878" y="8320"/>
                    <a:pt x="752" y="8320"/>
                    <a:pt x="627" y="8345"/>
                  </a:cubicBezTo>
                  <a:cubicBezTo>
                    <a:pt x="151" y="8420"/>
                    <a:pt x="1" y="8595"/>
                    <a:pt x="101" y="9071"/>
                  </a:cubicBezTo>
                  <a:cubicBezTo>
                    <a:pt x="176" y="9472"/>
                    <a:pt x="276" y="9874"/>
                    <a:pt x="377" y="10249"/>
                  </a:cubicBezTo>
                  <a:cubicBezTo>
                    <a:pt x="485" y="10597"/>
                    <a:pt x="556" y="10681"/>
                    <a:pt x="850" y="10681"/>
                  </a:cubicBezTo>
                  <a:cubicBezTo>
                    <a:pt x="895" y="10681"/>
                    <a:pt x="946" y="10679"/>
                    <a:pt x="1003" y="10676"/>
                  </a:cubicBezTo>
                  <a:cubicBezTo>
                    <a:pt x="1354" y="10650"/>
                    <a:pt x="1730" y="10575"/>
                    <a:pt x="2181" y="10525"/>
                  </a:cubicBezTo>
                  <a:cubicBezTo>
                    <a:pt x="2281" y="10826"/>
                    <a:pt x="2382" y="11102"/>
                    <a:pt x="2457" y="11352"/>
                  </a:cubicBezTo>
                  <a:cubicBezTo>
                    <a:pt x="2206" y="11578"/>
                    <a:pt x="1955" y="11728"/>
                    <a:pt x="1755" y="11929"/>
                  </a:cubicBezTo>
                  <a:cubicBezTo>
                    <a:pt x="1479" y="12229"/>
                    <a:pt x="1454" y="12405"/>
                    <a:pt x="1730" y="12731"/>
                  </a:cubicBezTo>
                  <a:cubicBezTo>
                    <a:pt x="2031" y="13107"/>
                    <a:pt x="2382" y="13457"/>
                    <a:pt x="2732" y="13783"/>
                  </a:cubicBezTo>
                  <a:cubicBezTo>
                    <a:pt x="2901" y="13940"/>
                    <a:pt x="3023" y="14015"/>
                    <a:pt x="3147" y="14015"/>
                  </a:cubicBezTo>
                  <a:cubicBezTo>
                    <a:pt x="3280" y="14015"/>
                    <a:pt x="3414" y="13927"/>
                    <a:pt x="3610" y="13758"/>
                  </a:cubicBezTo>
                  <a:cubicBezTo>
                    <a:pt x="3835" y="13533"/>
                    <a:pt x="4086" y="13332"/>
                    <a:pt x="4336" y="13132"/>
                  </a:cubicBezTo>
                  <a:cubicBezTo>
                    <a:pt x="4687" y="13282"/>
                    <a:pt x="5038" y="13382"/>
                    <a:pt x="5264" y="13733"/>
                  </a:cubicBezTo>
                  <a:cubicBezTo>
                    <a:pt x="5164" y="14009"/>
                    <a:pt x="5088" y="14259"/>
                    <a:pt x="5013" y="14510"/>
                  </a:cubicBezTo>
                  <a:cubicBezTo>
                    <a:pt x="4838" y="15036"/>
                    <a:pt x="4888" y="15137"/>
                    <a:pt x="5389" y="15287"/>
                  </a:cubicBezTo>
                  <a:cubicBezTo>
                    <a:pt x="5765" y="15387"/>
                    <a:pt x="6141" y="15488"/>
                    <a:pt x="6517" y="15563"/>
                  </a:cubicBezTo>
                  <a:cubicBezTo>
                    <a:pt x="6601" y="15576"/>
                    <a:pt x="6675" y="15583"/>
                    <a:pt x="6742" y="15583"/>
                  </a:cubicBezTo>
                  <a:cubicBezTo>
                    <a:pt x="7053" y="15583"/>
                    <a:pt x="7186" y="15429"/>
                    <a:pt x="7269" y="15036"/>
                  </a:cubicBezTo>
                  <a:cubicBezTo>
                    <a:pt x="7294" y="14786"/>
                    <a:pt x="7344" y="14510"/>
                    <a:pt x="7369" y="14234"/>
                  </a:cubicBezTo>
                  <a:lnTo>
                    <a:pt x="8647" y="14234"/>
                  </a:lnTo>
                  <a:cubicBezTo>
                    <a:pt x="8697" y="14535"/>
                    <a:pt x="8722" y="14786"/>
                    <a:pt x="8773" y="15062"/>
                  </a:cubicBezTo>
                  <a:cubicBezTo>
                    <a:pt x="8850" y="15409"/>
                    <a:pt x="8942" y="15548"/>
                    <a:pt x="9186" y="15548"/>
                  </a:cubicBezTo>
                  <a:cubicBezTo>
                    <a:pt x="9259" y="15548"/>
                    <a:pt x="9345" y="15536"/>
                    <a:pt x="9449" y="15513"/>
                  </a:cubicBezTo>
                  <a:cubicBezTo>
                    <a:pt x="10001" y="15362"/>
                    <a:pt x="10552" y="15187"/>
                    <a:pt x="11078" y="14986"/>
                  </a:cubicBezTo>
                  <a:cubicBezTo>
                    <a:pt x="11454" y="14836"/>
                    <a:pt x="11504" y="14660"/>
                    <a:pt x="11354" y="14259"/>
                  </a:cubicBezTo>
                  <a:cubicBezTo>
                    <a:pt x="11229" y="13984"/>
                    <a:pt x="11103" y="13683"/>
                    <a:pt x="10978" y="13382"/>
                  </a:cubicBezTo>
                  <a:cubicBezTo>
                    <a:pt x="11279" y="13182"/>
                    <a:pt x="11529" y="13006"/>
                    <a:pt x="11780" y="12831"/>
                  </a:cubicBezTo>
                  <a:cubicBezTo>
                    <a:pt x="12031" y="13107"/>
                    <a:pt x="12231" y="13332"/>
                    <a:pt x="12457" y="13558"/>
                  </a:cubicBezTo>
                  <a:cubicBezTo>
                    <a:pt x="12623" y="13724"/>
                    <a:pt x="12730" y="13812"/>
                    <a:pt x="12842" y="13812"/>
                  </a:cubicBezTo>
                  <a:cubicBezTo>
                    <a:pt x="12950" y="13812"/>
                    <a:pt x="13062" y="13730"/>
                    <a:pt x="13234" y="13558"/>
                  </a:cubicBezTo>
                  <a:cubicBezTo>
                    <a:pt x="13534" y="13232"/>
                    <a:pt x="13835" y="12906"/>
                    <a:pt x="14111" y="12580"/>
                  </a:cubicBezTo>
                  <a:cubicBezTo>
                    <a:pt x="14387" y="12229"/>
                    <a:pt x="14362" y="12154"/>
                    <a:pt x="14036" y="11879"/>
                  </a:cubicBezTo>
                  <a:cubicBezTo>
                    <a:pt x="13785" y="11678"/>
                    <a:pt x="13534" y="11478"/>
                    <a:pt x="13234" y="11277"/>
                  </a:cubicBezTo>
                  <a:cubicBezTo>
                    <a:pt x="13384" y="10976"/>
                    <a:pt x="13509" y="10676"/>
                    <a:pt x="13635" y="10400"/>
                  </a:cubicBezTo>
                  <a:cubicBezTo>
                    <a:pt x="14161" y="10550"/>
                    <a:pt x="14562" y="10851"/>
                    <a:pt x="15088" y="10851"/>
                  </a:cubicBezTo>
                  <a:cubicBezTo>
                    <a:pt x="15364" y="10275"/>
                    <a:pt x="15514" y="9673"/>
                    <a:pt x="15615" y="9071"/>
                  </a:cubicBezTo>
                  <a:cubicBezTo>
                    <a:pt x="15690" y="8721"/>
                    <a:pt x="15640" y="8670"/>
                    <a:pt x="15264" y="8620"/>
                  </a:cubicBezTo>
                  <a:cubicBezTo>
                    <a:pt x="14938" y="8570"/>
                    <a:pt x="14612" y="8545"/>
                    <a:pt x="14236" y="8520"/>
                  </a:cubicBezTo>
                  <a:cubicBezTo>
                    <a:pt x="14211" y="8069"/>
                    <a:pt x="14186" y="7643"/>
                    <a:pt x="14161" y="7167"/>
                  </a:cubicBezTo>
                  <a:cubicBezTo>
                    <a:pt x="14562" y="7117"/>
                    <a:pt x="14888" y="7066"/>
                    <a:pt x="15239" y="7016"/>
                  </a:cubicBezTo>
                  <a:cubicBezTo>
                    <a:pt x="15615" y="6966"/>
                    <a:pt x="15690" y="6866"/>
                    <a:pt x="15615" y="6515"/>
                  </a:cubicBezTo>
                  <a:cubicBezTo>
                    <a:pt x="15464" y="5914"/>
                    <a:pt x="15289" y="5312"/>
                    <a:pt x="15088" y="4736"/>
                  </a:cubicBezTo>
                  <a:cubicBezTo>
                    <a:pt x="14987" y="4449"/>
                    <a:pt x="14897" y="4344"/>
                    <a:pt x="14720" y="4344"/>
                  </a:cubicBezTo>
                  <a:cubicBezTo>
                    <a:pt x="14633" y="4344"/>
                    <a:pt x="14526" y="4369"/>
                    <a:pt x="14387" y="4410"/>
                  </a:cubicBezTo>
                  <a:cubicBezTo>
                    <a:pt x="14086" y="4510"/>
                    <a:pt x="13785" y="4610"/>
                    <a:pt x="13484" y="4736"/>
                  </a:cubicBezTo>
                  <a:cubicBezTo>
                    <a:pt x="13284" y="4460"/>
                    <a:pt x="13108" y="4234"/>
                    <a:pt x="12908" y="3984"/>
                  </a:cubicBezTo>
                  <a:cubicBezTo>
                    <a:pt x="13184" y="3708"/>
                    <a:pt x="13409" y="3482"/>
                    <a:pt x="13660" y="3257"/>
                  </a:cubicBezTo>
                  <a:cubicBezTo>
                    <a:pt x="13961" y="2981"/>
                    <a:pt x="13986" y="2856"/>
                    <a:pt x="13685" y="2530"/>
                  </a:cubicBezTo>
                  <a:cubicBezTo>
                    <a:pt x="13359" y="2204"/>
                    <a:pt x="13033" y="1904"/>
                    <a:pt x="12682" y="1603"/>
                  </a:cubicBezTo>
                  <a:cubicBezTo>
                    <a:pt x="12508" y="1452"/>
                    <a:pt x="12382" y="1376"/>
                    <a:pt x="12259" y="1376"/>
                  </a:cubicBezTo>
                  <a:cubicBezTo>
                    <a:pt x="12118" y="1376"/>
                    <a:pt x="11981" y="1477"/>
                    <a:pt x="11780" y="1678"/>
                  </a:cubicBezTo>
                  <a:cubicBezTo>
                    <a:pt x="11580" y="1853"/>
                    <a:pt x="11404" y="2079"/>
                    <a:pt x="11179" y="2305"/>
                  </a:cubicBezTo>
                  <a:cubicBezTo>
                    <a:pt x="10903" y="2104"/>
                    <a:pt x="10677" y="1954"/>
                    <a:pt x="10427" y="1778"/>
                  </a:cubicBezTo>
                  <a:cubicBezTo>
                    <a:pt x="10552" y="1528"/>
                    <a:pt x="10652" y="1327"/>
                    <a:pt x="10753" y="1102"/>
                  </a:cubicBezTo>
                  <a:cubicBezTo>
                    <a:pt x="10903" y="751"/>
                    <a:pt x="10878" y="575"/>
                    <a:pt x="10477" y="450"/>
                  </a:cubicBezTo>
                  <a:cubicBezTo>
                    <a:pt x="9976" y="274"/>
                    <a:pt x="9449" y="149"/>
                    <a:pt x="8923" y="24"/>
                  </a:cubicBezTo>
                  <a:cubicBezTo>
                    <a:pt x="8852" y="9"/>
                    <a:pt x="8791" y="1"/>
                    <a:pt x="8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4"/>
            <p:cNvSpPr/>
            <p:nvPr/>
          </p:nvSpPr>
          <p:spPr>
            <a:xfrm>
              <a:off x="5155075" y="3905550"/>
              <a:ext cx="110300" cy="109700"/>
            </a:xfrm>
            <a:custGeom>
              <a:rect b="b" l="l" r="r" t="t"/>
              <a:pathLst>
                <a:path extrusionOk="0" h="4388" w="4412">
                  <a:moveTo>
                    <a:pt x="2185" y="502"/>
                  </a:moveTo>
                  <a:cubicBezTo>
                    <a:pt x="2200" y="502"/>
                    <a:pt x="2215" y="502"/>
                    <a:pt x="2231" y="503"/>
                  </a:cubicBezTo>
                  <a:cubicBezTo>
                    <a:pt x="3183" y="503"/>
                    <a:pt x="3910" y="1254"/>
                    <a:pt x="3935" y="2182"/>
                  </a:cubicBezTo>
                  <a:cubicBezTo>
                    <a:pt x="3935" y="3120"/>
                    <a:pt x="3157" y="3912"/>
                    <a:pt x="2248" y="3912"/>
                  </a:cubicBezTo>
                  <a:cubicBezTo>
                    <a:pt x="2234" y="3912"/>
                    <a:pt x="2220" y="3911"/>
                    <a:pt x="2206" y="3911"/>
                  </a:cubicBezTo>
                  <a:cubicBezTo>
                    <a:pt x="1253" y="3911"/>
                    <a:pt x="501" y="3134"/>
                    <a:pt x="501" y="2207"/>
                  </a:cubicBezTo>
                  <a:cubicBezTo>
                    <a:pt x="477" y="1269"/>
                    <a:pt x="1229" y="502"/>
                    <a:pt x="2185" y="502"/>
                  </a:cubicBezTo>
                  <a:close/>
                  <a:moveTo>
                    <a:pt x="2226" y="1"/>
                  </a:moveTo>
                  <a:cubicBezTo>
                    <a:pt x="2211" y="1"/>
                    <a:pt x="2196" y="1"/>
                    <a:pt x="2180" y="1"/>
                  </a:cubicBezTo>
                  <a:cubicBezTo>
                    <a:pt x="952" y="26"/>
                    <a:pt x="0" y="1004"/>
                    <a:pt x="25" y="2232"/>
                  </a:cubicBezTo>
                  <a:cubicBezTo>
                    <a:pt x="25" y="3420"/>
                    <a:pt x="978" y="4388"/>
                    <a:pt x="2184" y="4388"/>
                  </a:cubicBezTo>
                  <a:cubicBezTo>
                    <a:pt x="2200" y="4388"/>
                    <a:pt x="2215" y="4388"/>
                    <a:pt x="2231" y="4387"/>
                  </a:cubicBezTo>
                  <a:cubicBezTo>
                    <a:pt x="3434" y="4387"/>
                    <a:pt x="4411" y="3410"/>
                    <a:pt x="4411" y="2207"/>
                  </a:cubicBezTo>
                  <a:cubicBezTo>
                    <a:pt x="4411" y="994"/>
                    <a:pt x="3433" y="1"/>
                    <a:pt x="2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2" name="Shape 3052"/>
        <p:cNvGrpSpPr/>
        <p:nvPr/>
      </p:nvGrpSpPr>
      <p:grpSpPr>
        <a:xfrm>
          <a:off x="0" y="0"/>
          <a:ext cx="0" cy="0"/>
          <a:chOff x="0" y="0"/>
          <a:chExt cx="0" cy="0"/>
        </a:xfrm>
      </p:grpSpPr>
      <p:sp>
        <p:nvSpPr>
          <p:cNvPr id="3053" name="Google Shape;3053;p65"/>
          <p:cNvSpPr txBox="1"/>
          <p:nvPr>
            <p:ph idx="1" type="subTitle"/>
          </p:nvPr>
        </p:nvSpPr>
        <p:spPr>
          <a:xfrm>
            <a:off x="1236849" y="2447922"/>
            <a:ext cx="2213700" cy="203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write here…</a:t>
            </a:r>
            <a:endParaRPr/>
          </a:p>
        </p:txBody>
      </p:sp>
      <p:sp>
        <p:nvSpPr>
          <p:cNvPr id="3054" name="Google Shape;3054;p65"/>
          <p:cNvSpPr txBox="1"/>
          <p:nvPr>
            <p:ph idx="2" type="subTitle"/>
          </p:nvPr>
        </p:nvSpPr>
        <p:spPr>
          <a:xfrm>
            <a:off x="1236825" y="1489539"/>
            <a:ext cx="2213700" cy="84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055" name="Google Shape;3055;p65"/>
          <p:cNvSpPr txBox="1"/>
          <p:nvPr>
            <p:ph idx="3" type="subTitle"/>
          </p:nvPr>
        </p:nvSpPr>
        <p:spPr>
          <a:xfrm>
            <a:off x="5929852" y="2447960"/>
            <a:ext cx="2213700" cy="2037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3056" name="Google Shape;3056;p65"/>
          <p:cNvSpPr txBox="1"/>
          <p:nvPr>
            <p:ph idx="4" type="subTitle"/>
          </p:nvPr>
        </p:nvSpPr>
        <p:spPr>
          <a:xfrm>
            <a:off x="5929849" y="1489530"/>
            <a:ext cx="2213700" cy="84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fundamentals</a:t>
            </a:r>
            <a:endParaRPr/>
          </a:p>
        </p:txBody>
      </p:sp>
      <p:sp>
        <p:nvSpPr>
          <p:cNvPr id="3057" name="Google Shape;3057;p65"/>
          <p:cNvSpPr txBox="1"/>
          <p:nvPr>
            <p:ph idx="5" type="subTitle"/>
          </p:nvPr>
        </p:nvSpPr>
        <p:spPr>
          <a:xfrm>
            <a:off x="3583351" y="2448027"/>
            <a:ext cx="2213700" cy="2037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write here…</a:t>
            </a:r>
            <a:endParaRPr/>
          </a:p>
        </p:txBody>
      </p:sp>
      <p:sp>
        <p:nvSpPr>
          <p:cNvPr id="3058" name="Google Shape;3058;p65"/>
          <p:cNvSpPr txBox="1"/>
          <p:nvPr>
            <p:ph idx="6" type="subTitle"/>
          </p:nvPr>
        </p:nvSpPr>
        <p:spPr>
          <a:xfrm>
            <a:off x="3583337" y="1489525"/>
            <a:ext cx="2213700" cy="84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ICT Tools</a:t>
            </a:r>
            <a:endParaRPr/>
          </a:p>
        </p:txBody>
      </p:sp>
      <p:sp>
        <p:nvSpPr>
          <p:cNvPr id="3059" name="Google Shape;3059;p65"/>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Learning situation example</a:t>
            </a:r>
            <a:endParaRPr/>
          </a:p>
        </p:txBody>
      </p:sp>
      <p:grpSp>
        <p:nvGrpSpPr>
          <p:cNvPr id="3060" name="Google Shape;3060;p65"/>
          <p:cNvGrpSpPr/>
          <p:nvPr/>
        </p:nvGrpSpPr>
        <p:grpSpPr>
          <a:xfrm flipH="1">
            <a:off x="415757" y="1449335"/>
            <a:ext cx="531539" cy="3091388"/>
            <a:chOff x="8167932" y="1504647"/>
            <a:chExt cx="531539" cy="3091388"/>
          </a:xfrm>
        </p:grpSpPr>
        <p:grpSp>
          <p:nvGrpSpPr>
            <p:cNvPr id="3061" name="Google Shape;3061;p65"/>
            <p:cNvGrpSpPr/>
            <p:nvPr/>
          </p:nvGrpSpPr>
          <p:grpSpPr>
            <a:xfrm flipH="1">
              <a:off x="8167932" y="1504647"/>
              <a:ext cx="531539" cy="155710"/>
              <a:chOff x="1780525" y="2859350"/>
              <a:chExt cx="387250" cy="113450"/>
            </a:xfrm>
          </p:grpSpPr>
          <p:sp>
            <p:nvSpPr>
              <p:cNvPr id="3062" name="Google Shape;3062;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5" name="Google Shape;3065;p65"/>
            <p:cNvGrpSpPr/>
            <p:nvPr/>
          </p:nvGrpSpPr>
          <p:grpSpPr>
            <a:xfrm flipH="1">
              <a:off x="8167932" y="1798215"/>
              <a:ext cx="531539" cy="155710"/>
              <a:chOff x="1780525" y="2859350"/>
              <a:chExt cx="387250" cy="113450"/>
            </a:xfrm>
          </p:grpSpPr>
          <p:sp>
            <p:nvSpPr>
              <p:cNvPr id="3066" name="Google Shape;3066;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65"/>
            <p:cNvGrpSpPr/>
            <p:nvPr/>
          </p:nvGrpSpPr>
          <p:grpSpPr>
            <a:xfrm flipH="1">
              <a:off x="8167932" y="2091783"/>
              <a:ext cx="531539" cy="155710"/>
              <a:chOff x="1780525" y="2859350"/>
              <a:chExt cx="387250" cy="113450"/>
            </a:xfrm>
          </p:grpSpPr>
          <p:sp>
            <p:nvSpPr>
              <p:cNvPr id="3070" name="Google Shape;3070;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3" name="Google Shape;3073;p65"/>
            <p:cNvGrpSpPr/>
            <p:nvPr/>
          </p:nvGrpSpPr>
          <p:grpSpPr>
            <a:xfrm flipH="1">
              <a:off x="8167932" y="2385351"/>
              <a:ext cx="531539" cy="155710"/>
              <a:chOff x="1780525" y="2859350"/>
              <a:chExt cx="387250" cy="113450"/>
            </a:xfrm>
          </p:grpSpPr>
          <p:sp>
            <p:nvSpPr>
              <p:cNvPr id="3074" name="Google Shape;3074;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7" name="Google Shape;3077;p65"/>
            <p:cNvGrpSpPr/>
            <p:nvPr/>
          </p:nvGrpSpPr>
          <p:grpSpPr>
            <a:xfrm flipH="1">
              <a:off x="8167932" y="2678918"/>
              <a:ext cx="531539" cy="155710"/>
              <a:chOff x="1780525" y="2859350"/>
              <a:chExt cx="387250" cy="113450"/>
            </a:xfrm>
          </p:grpSpPr>
          <p:sp>
            <p:nvSpPr>
              <p:cNvPr id="3078" name="Google Shape;3078;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65"/>
            <p:cNvGrpSpPr/>
            <p:nvPr/>
          </p:nvGrpSpPr>
          <p:grpSpPr>
            <a:xfrm flipH="1">
              <a:off x="8167932" y="2972486"/>
              <a:ext cx="531539" cy="155710"/>
              <a:chOff x="1780525" y="2859350"/>
              <a:chExt cx="387250" cy="113450"/>
            </a:xfrm>
          </p:grpSpPr>
          <p:sp>
            <p:nvSpPr>
              <p:cNvPr id="3082" name="Google Shape;3082;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65"/>
            <p:cNvGrpSpPr/>
            <p:nvPr/>
          </p:nvGrpSpPr>
          <p:grpSpPr>
            <a:xfrm flipH="1">
              <a:off x="8167932" y="3266054"/>
              <a:ext cx="531539" cy="155710"/>
              <a:chOff x="1780525" y="2859350"/>
              <a:chExt cx="387250" cy="113450"/>
            </a:xfrm>
          </p:grpSpPr>
          <p:sp>
            <p:nvSpPr>
              <p:cNvPr id="3086" name="Google Shape;3086;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65"/>
            <p:cNvGrpSpPr/>
            <p:nvPr/>
          </p:nvGrpSpPr>
          <p:grpSpPr>
            <a:xfrm flipH="1">
              <a:off x="8167932" y="3559622"/>
              <a:ext cx="531539" cy="155710"/>
              <a:chOff x="1780525" y="2859350"/>
              <a:chExt cx="387250" cy="113450"/>
            </a:xfrm>
          </p:grpSpPr>
          <p:sp>
            <p:nvSpPr>
              <p:cNvPr id="3090" name="Google Shape;3090;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65"/>
            <p:cNvGrpSpPr/>
            <p:nvPr/>
          </p:nvGrpSpPr>
          <p:grpSpPr>
            <a:xfrm flipH="1">
              <a:off x="8167932" y="3853189"/>
              <a:ext cx="531539" cy="155710"/>
              <a:chOff x="1780525" y="2859350"/>
              <a:chExt cx="387250" cy="113450"/>
            </a:xfrm>
          </p:grpSpPr>
          <p:sp>
            <p:nvSpPr>
              <p:cNvPr id="3094" name="Google Shape;3094;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65"/>
            <p:cNvGrpSpPr/>
            <p:nvPr/>
          </p:nvGrpSpPr>
          <p:grpSpPr>
            <a:xfrm flipH="1">
              <a:off x="8167932" y="4146757"/>
              <a:ext cx="531539" cy="155710"/>
              <a:chOff x="1780525" y="2859350"/>
              <a:chExt cx="387250" cy="113450"/>
            </a:xfrm>
          </p:grpSpPr>
          <p:sp>
            <p:nvSpPr>
              <p:cNvPr id="3098" name="Google Shape;3098;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65"/>
            <p:cNvGrpSpPr/>
            <p:nvPr/>
          </p:nvGrpSpPr>
          <p:grpSpPr>
            <a:xfrm flipH="1">
              <a:off x="8167932" y="4440325"/>
              <a:ext cx="531539" cy="155710"/>
              <a:chOff x="1780525" y="2859350"/>
              <a:chExt cx="387250" cy="113450"/>
            </a:xfrm>
          </p:grpSpPr>
          <p:sp>
            <p:nvSpPr>
              <p:cNvPr id="3102" name="Google Shape;3102;p65"/>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5"/>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5"/>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39"/>
          <p:cNvSpPr txBox="1"/>
          <p:nvPr>
            <p:ph idx="1" type="subTitle"/>
          </p:nvPr>
        </p:nvSpPr>
        <p:spPr>
          <a:xfrm>
            <a:off x="1814600" y="1803114"/>
            <a:ext cx="2766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781" name="Google Shape;1781;p39"/>
          <p:cNvSpPr txBox="1"/>
          <p:nvPr>
            <p:ph idx="15"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782" name="Google Shape;1782;p39"/>
          <p:cNvSpPr txBox="1"/>
          <p:nvPr>
            <p:ph type="title"/>
          </p:nvPr>
        </p:nvSpPr>
        <p:spPr>
          <a:xfrm>
            <a:off x="916400" y="1447219"/>
            <a:ext cx="898200" cy="8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783" name="Google Shape;1783;p39"/>
          <p:cNvSpPr txBox="1"/>
          <p:nvPr>
            <p:ph idx="2" type="subTitle"/>
          </p:nvPr>
        </p:nvSpPr>
        <p:spPr>
          <a:xfrm>
            <a:off x="1814600" y="1446725"/>
            <a:ext cx="2924400" cy="43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1784" name="Google Shape;1784;p39"/>
          <p:cNvSpPr txBox="1"/>
          <p:nvPr>
            <p:ph idx="3" type="subTitle"/>
          </p:nvPr>
        </p:nvSpPr>
        <p:spPr>
          <a:xfrm>
            <a:off x="1814600" y="2854826"/>
            <a:ext cx="2766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785" name="Google Shape;1785;p39"/>
          <p:cNvSpPr txBox="1"/>
          <p:nvPr>
            <p:ph idx="4" type="title"/>
          </p:nvPr>
        </p:nvSpPr>
        <p:spPr>
          <a:xfrm>
            <a:off x="916313" y="2513082"/>
            <a:ext cx="898200" cy="81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86" name="Google Shape;1786;p39"/>
          <p:cNvSpPr txBox="1"/>
          <p:nvPr>
            <p:ph idx="5" type="subTitle"/>
          </p:nvPr>
        </p:nvSpPr>
        <p:spPr>
          <a:xfrm>
            <a:off x="1814600" y="2498438"/>
            <a:ext cx="2924400" cy="43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1787" name="Google Shape;1787;p39"/>
          <p:cNvSpPr txBox="1"/>
          <p:nvPr>
            <p:ph idx="6" type="subTitle"/>
          </p:nvPr>
        </p:nvSpPr>
        <p:spPr>
          <a:xfrm>
            <a:off x="1814600" y="3906538"/>
            <a:ext cx="2766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788" name="Google Shape;1788;p39"/>
          <p:cNvSpPr txBox="1"/>
          <p:nvPr>
            <p:ph idx="7" type="title"/>
          </p:nvPr>
        </p:nvSpPr>
        <p:spPr>
          <a:xfrm>
            <a:off x="902638" y="3579545"/>
            <a:ext cx="898200" cy="81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789" name="Google Shape;1789;p39"/>
          <p:cNvSpPr txBox="1"/>
          <p:nvPr>
            <p:ph idx="8" type="subTitle"/>
          </p:nvPr>
        </p:nvSpPr>
        <p:spPr>
          <a:xfrm>
            <a:off x="1814600" y="3550150"/>
            <a:ext cx="2924400" cy="43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Tips</a:t>
            </a:r>
            <a:endParaRPr/>
          </a:p>
        </p:txBody>
      </p:sp>
      <p:sp>
        <p:nvSpPr>
          <p:cNvPr id="1790" name="Google Shape;1790;p39"/>
          <p:cNvSpPr txBox="1"/>
          <p:nvPr>
            <p:ph idx="9" type="subTitle"/>
          </p:nvPr>
        </p:nvSpPr>
        <p:spPr>
          <a:xfrm>
            <a:off x="5481775" y="1803620"/>
            <a:ext cx="2766900" cy="51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791" name="Google Shape;1791;p39"/>
          <p:cNvSpPr txBox="1"/>
          <p:nvPr>
            <p:ph idx="13" type="title"/>
          </p:nvPr>
        </p:nvSpPr>
        <p:spPr>
          <a:xfrm>
            <a:off x="4583576" y="1446919"/>
            <a:ext cx="898200" cy="81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792" name="Google Shape;1792;p39"/>
          <p:cNvSpPr txBox="1"/>
          <p:nvPr>
            <p:ph idx="14" type="subTitle"/>
          </p:nvPr>
        </p:nvSpPr>
        <p:spPr>
          <a:xfrm>
            <a:off x="5481775" y="1447225"/>
            <a:ext cx="2924400" cy="43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Practical exercise</a:t>
            </a:r>
            <a:endParaRPr/>
          </a:p>
        </p:txBody>
      </p:sp>
      <p:sp>
        <p:nvSpPr>
          <p:cNvPr id="1793" name="Google Shape;1793;p39"/>
          <p:cNvSpPr/>
          <p:nvPr/>
        </p:nvSpPr>
        <p:spPr>
          <a:xfrm>
            <a:off x="4868050" y="2513075"/>
            <a:ext cx="3732000" cy="24291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4" name="Google Shape;1794;p39"/>
          <p:cNvGrpSpPr/>
          <p:nvPr/>
        </p:nvGrpSpPr>
        <p:grpSpPr>
          <a:xfrm>
            <a:off x="5355618" y="2620657"/>
            <a:ext cx="2924525" cy="2233168"/>
            <a:chOff x="5257178" y="2620657"/>
            <a:chExt cx="2924525" cy="2233168"/>
          </a:xfrm>
        </p:grpSpPr>
        <p:grpSp>
          <p:nvGrpSpPr>
            <p:cNvPr id="1795" name="Google Shape;1795;p39"/>
            <p:cNvGrpSpPr/>
            <p:nvPr/>
          </p:nvGrpSpPr>
          <p:grpSpPr>
            <a:xfrm rot="246656">
              <a:off x="5329167" y="2677925"/>
              <a:ext cx="1671942" cy="2068400"/>
              <a:chOff x="1697500" y="3523950"/>
              <a:chExt cx="1234375" cy="1527075"/>
            </a:xfrm>
          </p:grpSpPr>
          <p:sp>
            <p:nvSpPr>
              <p:cNvPr id="1796" name="Google Shape;1796;p39"/>
              <p:cNvSpPr/>
              <p:nvPr/>
            </p:nvSpPr>
            <p:spPr>
              <a:xfrm>
                <a:off x="1816550" y="4533800"/>
                <a:ext cx="627850" cy="495100"/>
              </a:xfrm>
              <a:custGeom>
                <a:rect b="b" l="l" r="r" t="t"/>
                <a:pathLst>
                  <a:path extrusionOk="0" h="19804" w="25114">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9"/>
              <p:cNvSpPr/>
              <p:nvPr/>
            </p:nvSpPr>
            <p:spPr>
              <a:xfrm>
                <a:off x="1697500" y="3966275"/>
                <a:ext cx="822725" cy="1084750"/>
              </a:xfrm>
              <a:custGeom>
                <a:rect b="b" l="l" r="r" t="t"/>
                <a:pathLst>
                  <a:path extrusionOk="0" h="43390" w="32909">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2200025" y="3523950"/>
                <a:ext cx="731850" cy="621600"/>
              </a:xfrm>
              <a:custGeom>
                <a:rect b="b" l="l" r="r" t="t"/>
                <a:pathLst>
                  <a:path extrusionOk="0" h="24864" w="29274">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9"/>
              <p:cNvSpPr/>
              <p:nvPr/>
            </p:nvSpPr>
            <p:spPr>
              <a:xfrm>
                <a:off x="2055900" y="4245650"/>
                <a:ext cx="207425" cy="125975"/>
              </a:xfrm>
              <a:custGeom>
                <a:rect b="b" l="l" r="r" t="t"/>
                <a:pathLst>
                  <a:path extrusionOk="0" h="5039" w="8297">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9"/>
              <p:cNvSpPr/>
              <p:nvPr/>
            </p:nvSpPr>
            <p:spPr>
              <a:xfrm>
                <a:off x="1985100" y="4207825"/>
                <a:ext cx="33225" cy="45375"/>
              </a:xfrm>
              <a:custGeom>
                <a:rect b="b" l="l" r="r" t="t"/>
                <a:pathLst>
                  <a:path extrusionOk="0" h="1815" w="1329">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2232600" y="4164800"/>
                <a:ext cx="33225" cy="37650"/>
              </a:xfrm>
              <a:custGeom>
                <a:rect b="b" l="l" r="r" t="t"/>
                <a:pathLst>
                  <a:path extrusionOk="0" h="1506" w="1329">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39"/>
            <p:cNvGrpSpPr/>
            <p:nvPr/>
          </p:nvGrpSpPr>
          <p:grpSpPr>
            <a:xfrm flipH="1" rot="-204881">
              <a:off x="6772635" y="3339845"/>
              <a:ext cx="1366367" cy="1474597"/>
              <a:chOff x="3292750" y="2140500"/>
              <a:chExt cx="979350" cy="1056925"/>
            </a:xfrm>
          </p:grpSpPr>
          <p:sp>
            <p:nvSpPr>
              <p:cNvPr id="1803" name="Google Shape;1803;p39"/>
              <p:cNvSpPr/>
              <p:nvPr/>
            </p:nvSpPr>
            <p:spPr>
              <a:xfrm>
                <a:off x="3373575" y="2703050"/>
                <a:ext cx="638500" cy="494375"/>
              </a:xfrm>
              <a:custGeom>
                <a:rect b="b" l="l" r="r" t="t"/>
                <a:pathLst>
                  <a:path extrusionOk="0" h="19775" w="25540">
                    <a:moveTo>
                      <a:pt x="18647" y="0"/>
                    </a:moveTo>
                    <a:cubicBezTo>
                      <a:pt x="18547" y="75"/>
                      <a:pt x="18422" y="150"/>
                      <a:pt x="18297" y="226"/>
                    </a:cubicBezTo>
                    <a:cubicBezTo>
                      <a:pt x="18221" y="301"/>
                      <a:pt x="18146" y="351"/>
                      <a:pt x="18096" y="426"/>
                    </a:cubicBezTo>
                    <a:cubicBezTo>
                      <a:pt x="18021" y="476"/>
                      <a:pt x="17946" y="526"/>
                      <a:pt x="17896" y="576"/>
                    </a:cubicBezTo>
                    <a:cubicBezTo>
                      <a:pt x="17896" y="727"/>
                      <a:pt x="17971" y="877"/>
                      <a:pt x="18121" y="977"/>
                    </a:cubicBezTo>
                    <a:lnTo>
                      <a:pt x="18848" y="1479"/>
                    </a:lnTo>
                    <a:lnTo>
                      <a:pt x="17094" y="1103"/>
                    </a:lnTo>
                    <a:cubicBezTo>
                      <a:pt x="16693" y="1353"/>
                      <a:pt x="16241" y="1554"/>
                      <a:pt x="15790" y="1704"/>
                    </a:cubicBezTo>
                    <a:cubicBezTo>
                      <a:pt x="15840" y="1830"/>
                      <a:pt x="15916" y="1930"/>
                      <a:pt x="16041" y="2005"/>
                    </a:cubicBezTo>
                    <a:lnTo>
                      <a:pt x="17444" y="2832"/>
                    </a:lnTo>
                    <a:lnTo>
                      <a:pt x="14387" y="2080"/>
                    </a:lnTo>
                    <a:cubicBezTo>
                      <a:pt x="14337" y="2105"/>
                      <a:pt x="14312" y="2105"/>
                      <a:pt x="14287" y="2105"/>
                    </a:cubicBezTo>
                    <a:lnTo>
                      <a:pt x="12632" y="2155"/>
                    </a:lnTo>
                    <a:cubicBezTo>
                      <a:pt x="12482" y="2431"/>
                      <a:pt x="12607" y="2757"/>
                      <a:pt x="12908" y="2882"/>
                    </a:cubicBezTo>
                    <a:lnTo>
                      <a:pt x="14587" y="3634"/>
                    </a:lnTo>
                    <a:lnTo>
                      <a:pt x="5214" y="1078"/>
                    </a:lnTo>
                    <a:cubicBezTo>
                      <a:pt x="5131" y="1052"/>
                      <a:pt x="5043" y="1040"/>
                      <a:pt x="4956" y="1040"/>
                    </a:cubicBezTo>
                    <a:cubicBezTo>
                      <a:pt x="4700" y="1040"/>
                      <a:pt x="4449" y="1148"/>
                      <a:pt x="4337" y="1353"/>
                    </a:cubicBezTo>
                    <a:cubicBezTo>
                      <a:pt x="4161" y="1604"/>
                      <a:pt x="4287" y="1930"/>
                      <a:pt x="4587" y="2080"/>
                    </a:cubicBezTo>
                    <a:cubicBezTo>
                      <a:pt x="6016" y="2782"/>
                      <a:pt x="8698" y="3409"/>
                      <a:pt x="10527" y="4286"/>
                    </a:cubicBezTo>
                    <a:cubicBezTo>
                      <a:pt x="7745" y="3208"/>
                      <a:pt x="4662" y="2581"/>
                      <a:pt x="4462" y="2506"/>
                    </a:cubicBezTo>
                    <a:lnTo>
                      <a:pt x="4437" y="2506"/>
                    </a:lnTo>
                    <a:cubicBezTo>
                      <a:pt x="4249" y="2423"/>
                      <a:pt x="4097" y="2379"/>
                      <a:pt x="3964" y="2379"/>
                    </a:cubicBezTo>
                    <a:cubicBezTo>
                      <a:pt x="3777" y="2379"/>
                      <a:pt x="3631" y="2466"/>
                      <a:pt x="3485" y="2657"/>
                    </a:cubicBezTo>
                    <a:cubicBezTo>
                      <a:pt x="3259" y="2907"/>
                      <a:pt x="3359" y="3258"/>
                      <a:pt x="3685" y="3434"/>
                    </a:cubicBezTo>
                    <a:cubicBezTo>
                      <a:pt x="3760" y="3484"/>
                      <a:pt x="6793" y="4386"/>
                      <a:pt x="9550" y="5865"/>
                    </a:cubicBezTo>
                    <a:lnTo>
                      <a:pt x="3760" y="3910"/>
                    </a:lnTo>
                    <a:cubicBezTo>
                      <a:pt x="3648" y="3862"/>
                      <a:pt x="3530" y="3839"/>
                      <a:pt x="3416" y="3839"/>
                    </a:cubicBezTo>
                    <a:cubicBezTo>
                      <a:pt x="3173" y="3839"/>
                      <a:pt x="2944" y="3940"/>
                      <a:pt x="2808" y="4110"/>
                    </a:cubicBezTo>
                    <a:cubicBezTo>
                      <a:pt x="2607" y="4361"/>
                      <a:pt x="2708" y="4712"/>
                      <a:pt x="3008" y="4862"/>
                    </a:cubicBezTo>
                    <a:lnTo>
                      <a:pt x="13033" y="9674"/>
                    </a:lnTo>
                    <a:lnTo>
                      <a:pt x="13033" y="9674"/>
                    </a:lnTo>
                    <a:lnTo>
                      <a:pt x="2958" y="5890"/>
                    </a:lnTo>
                    <a:cubicBezTo>
                      <a:pt x="2847" y="5839"/>
                      <a:pt x="2725" y="5814"/>
                      <a:pt x="2605" y="5814"/>
                    </a:cubicBezTo>
                    <a:cubicBezTo>
                      <a:pt x="2372" y="5814"/>
                      <a:pt x="2147" y="5908"/>
                      <a:pt x="2031" y="6090"/>
                    </a:cubicBezTo>
                    <a:cubicBezTo>
                      <a:pt x="1830" y="6341"/>
                      <a:pt x="1906" y="6667"/>
                      <a:pt x="2231" y="6842"/>
                    </a:cubicBezTo>
                    <a:lnTo>
                      <a:pt x="13459" y="12256"/>
                    </a:lnTo>
                    <a:lnTo>
                      <a:pt x="13459" y="12256"/>
                    </a:lnTo>
                    <a:lnTo>
                      <a:pt x="2783" y="7719"/>
                    </a:lnTo>
                    <a:cubicBezTo>
                      <a:pt x="2678" y="7671"/>
                      <a:pt x="2564" y="7649"/>
                      <a:pt x="2450" y="7649"/>
                    </a:cubicBezTo>
                    <a:cubicBezTo>
                      <a:pt x="2210" y="7649"/>
                      <a:pt x="1975" y="7750"/>
                      <a:pt x="1855" y="7920"/>
                    </a:cubicBezTo>
                    <a:cubicBezTo>
                      <a:pt x="1655" y="8196"/>
                      <a:pt x="1755" y="8521"/>
                      <a:pt x="2081" y="8697"/>
                    </a:cubicBezTo>
                    <a:lnTo>
                      <a:pt x="9099" y="12381"/>
                    </a:lnTo>
                    <a:lnTo>
                      <a:pt x="9099" y="12381"/>
                    </a:lnTo>
                    <a:lnTo>
                      <a:pt x="2332" y="9499"/>
                    </a:lnTo>
                    <a:cubicBezTo>
                      <a:pt x="2227" y="9451"/>
                      <a:pt x="2115" y="9428"/>
                      <a:pt x="2004" y="9428"/>
                    </a:cubicBezTo>
                    <a:cubicBezTo>
                      <a:pt x="1769" y="9428"/>
                      <a:pt x="1541" y="9529"/>
                      <a:pt x="1404" y="9699"/>
                    </a:cubicBezTo>
                    <a:cubicBezTo>
                      <a:pt x="1229" y="9950"/>
                      <a:pt x="1304" y="10276"/>
                      <a:pt x="1605" y="10451"/>
                    </a:cubicBezTo>
                    <a:lnTo>
                      <a:pt x="9374" y="14862"/>
                    </a:lnTo>
                    <a:lnTo>
                      <a:pt x="1630" y="11679"/>
                    </a:lnTo>
                    <a:cubicBezTo>
                      <a:pt x="1535" y="11643"/>
                      <a:pt x="1433" y="11625"/>
                      <a:pt x="1332" y="11625"/>
                    </a:cubicBezTo>
                    <a:cubicBezTo>
                      <a:pt x="1087" y="11625"/>
                      <a:pt x="844" y="11727"/>
                      <a:pt x="703" y="11905"/>
                    </a:cubicBezTo>
                    <a:cubicBezTo>
                      <a:pt x="527" y="12155"/>
                      <a:pt x="602" y="12481"/>
                      <a:pt x="903" y="12657"/>
                    </a:cubicBezTo>
                    <a:lnTo>
                      <a:pt x="6317" y="15714"/>
                    </a:lnTo>
                    <a:lnTo>
                      <a:pt x="1429" y="13885"/>
                    </a:lnTo>
                    <a:cubicBezTo>
                      <a:pt x="1334" y="13848"/>
                      <a:pt x="1233" y="13831"/>
                      <a:pt x="1132" y="13831"/>
                    </a:cubicBezTo>
                    <a:cubicBezTo>
                      <a:pt x="889" y="13831"/>
                      <a:pt x="651" y="13933"/>
                      <a:pt x="527" y="14110"/>
                    </a:cubicBezTo>
                    <a:cubicBezTo>
                      <a:pt x="352" y="14336"/>
                      <a:pt x="427" y="14662"/>
                      <a:pt x="703" y="14837"/>
                    </a:cubicBezTo>
                    <a:lnTo>
                      <a:pt x="3735" y="16667"/>
                    </a:lnTo>
                    <a:lnTo>
                      <a:pt x="1053" y="15714"/>
                    </a:lnTo>
                    <a:cubicBezTo>
                      <a:pt x="960" y="15686"/>
                      <a:pt x="863" y="15671"/>
                      <a:pt x="768" y="15671"/>
                    </a:cubicBezTo>
                    <a:cubicBezTo>
                      <a:pt x="529" y="15671"/>
                      <a:pt x="302" y="15761"/>
                      <a:pt x="176" y="15940"/>
                    </a:cubicBezTo>
                    <a:cubicBezTo>
                      <a:pt x="1" y="16166"/>
                      <a:pt x="51" y="16491"/>
                      <a:pt x="327" y="16667"/>
                    </a:cubicBezTo>
                    <a:lnTo>
                      <a:pt x="1454" y="17419"/>
                    </a:lnTo>
                    <a:lnTo>
                      <a:pt x="1204" y="17343"/>
                    </a:lnTo>
                    <a:cubicBezTo>
                      <a:pt x="1116" y="17314"/>
                      <a:pt x="1026" y="17300"/>
                      <a:pt x="938" y="17300"/>
                    </a:cubicBezTo>
                    <a:cubicBezTo>
                      <a:pt x="724" y="17300"/>
                      <a:pt x="519" y="17384"/>
                      <a:pt x="377" y="17544"/>
                    </a:cubicBezTo>
                    <a:cubicBezTo>
                      <a:pt x="201" y="17744"/>
                      <a:pt x="201" y="18020"/>
                      <a:pt x="402" y="18221"/>
                    </a:cubicBezTo>
                    <a:lnTo>
                      <a:pt x="1555" y="19349"/>
                    </a:lnTo>
                    <a:cubicBezTo>
                      <a:pt x="1701" y="19495"/>
                      <a:pt x="1906" y="19572"/>
                      <a:pt x="2112" y="19572"/>
                    </a:cubicBezTo>
                    <a:cubicBezTo>
                      <a:pt x="2259" y="19572"/>
                      <a:pt x="2407" y="19532"/>
                      <a:pt x="2532" y="19449"/>
                    </a:cubicBezTo>
                    <a:cubicBezTo>
                      <a:pt x="2708" y="19349"/>
                      <a:pt x="2783" y="19198"/>
                      <a:pt x="2808" y="19048"/>
                    </a:cubicBezTo>
                    <a:lnTo>
                      <a:pt x="5013" y="19750"/>
                    </a:lnTo>
                    <a:cubicBezTo>
                      <a:pt x="5114" y="19775"/>
                      <a:pt x="5189" y="19775"/>
                      <a:pt x="5264" y="19775"/>
                    </a:cubicBezTo>
                    <a:cubicBezTo>
                      <a:pt x="5515" y="19775"/>
                      <a:pt x="5740" y="19674"/>
                      <a:pt x="5891" y="19499"/>
                    </a:cubicBezTo>
                    <a:cubicBezTo>
                      <a:pt x="6041" y="19248"/>
                      <a:pt x="5991" y="18947"/>
                      <a:pt x="5715" y="18772"/>
                    </a:cubicBezTo>
                    <a:lnTo>
                      <a:pt x="5114" y="18371"/>
                    </a:lnTo>
                    <a:lnTo>
                      <a:pt x="8773" y="19649"/>
                    </a:lnTo>
                    <a:cubicBezTo>
                      <a:pt x="8868" y="19686"/>
                      <a:pt x="8969" y="19703"/>
                      <a:pt x="9070" y="19703"/>
                    </a:cubicBezTo>
                    <a:cubicBezTo>
                      <a:pt x="9314" y="19703"/>
                      <a:pt x="9551" y="19601"/>
                      <a:pt x="9675" y="19424"/>
                    </a:cubicBezTo>
                    <a:cubicBezTo>
                      <a:pt x="9850" y="19173"/>
                      <a:pt x="9775" y="18872"/>
                      <a:pt x="9475" y="18697"/>
                    </a:cubicBezTo>
                    <a:lnTo>
                      <a:pt x="7068" y="17243"/>
                    </a:lnTo>
                    <a:lnTo>
                      <a:pt x="12983" y="19449"/>
                    </a:lnTo>
                    <a:cubicBezTo>
                      <a:pt x="13078" y="19485"/>
                      <a:pt x="13178" y="19503"/>
                      <a:pt x="13276" y="19503"/>
                    </a:cubicBezTo>
                    <a:cubicBezTo>
                      <a:pt x="13514" y="19503"/>
                      <a:pt x="13744" y="19401"/>
                      <a:pt x="13886" y="19223"/>
                    </a:cubicBezTo>
                    <a:cubicBezTo>
                      <a:pt x="14061" y="18973"/>
                      <a:pt x="13961" y="18647"/>
                      <a:pt x="13660" y="18496"/>
                    </a:cubicBezTo>
                    <a:lnTo>
                      <a:pt x="9901" y="16341"/>
                    </a:lnTo>
                    <a:lnTo>
                      <a:pt x="17444" y="19449"/>
                    </a:lnTo>
                    <a:cubicBezTo>
                      <a:pt x="17548" y="19489"/>
                      <a:pt x="17660" y="19508"/>
                      <a:pt x="17770" y="19508"/>
                    </a:cubicBezTo>
                    <a:cubicBezTo>
                      <a:pt x="18006" y="19508"/>
                      <a:pt x="18235" y="19419"/>
                      <a:pt x="18372" y="19248"/>
                    </a:cubicBezTo>
                    <a:cubicBezTo>
                      <a:pt x="18547" y="18998"/>
                      <a:pt x="18472" y="18647"/>
                      <a:pt x="18171" y="18496"/>
                    </a:cubicBezTo>
                    <a:lnTo>
                      <a:pt x="11454" y="14662"/>
                    </a:lnTo>
                    <a:lnTo>
                      <a:pt x="22257" y="19298"/>
                    </a:lnTo>
                    <a:cubicBezTo>
                      <a:pt x="22352" y="19335"/>
                      <a:pt x="22455" y="19352"/>
                      <a:pt x="22559" y="19352"/>
                    </a:cubicBezTo>
                    <a:cubicBezTo>
                      <a:pt x="22810" y="19352"/>
                      <a:pt x="23060" y="19250"/>
                      <a:pt x="23184" y="19073"/>
                    </a:cubicBezTo>
                    <a:cubicBezTo>
                      <a:pt x="23384" y="18822"/>
                      <a:pt x="23284" y="18471"/>
                      <a:pt x="22958" y="18321"/>
                    </a:cubicBezTo>
                    <a:lnTo>
                      <a:pt x="15765" y="14536"/>
                    </a:lnTo>
                    <a:lnTo>
                      <a:pt x="24161" y="18120"/>
                    </a:lnTo>
                    <a:cubicBezTo>
                      <a:pt x="24273" y="18160"/>
                      <a:pt x="24390" y="18180"/>
                      <a:pt x="24504" y="18180"/>
                    </a:cubicBezTo>
                    <a:cubicBezTo>
                      <a:pt x="24748" y="18180"/>
                      <a:pt x="24977" y="18091"/>
                      <a:pt x="25114" y="17920"/>
                    </a:cubicBezTo>
                    <a:cubicBezTo>
                      <a:pt x="25289" y="17644"/>
                      <a:pt x="25214" y="17318"/>
                      <a:pt x="24888" y="17143"/>
                    </a:cubicBezTo>
                    <a:lnTo>
                      <a:pt x="15790" y="12181"/>
                    </a:lnTo>
                    <a:lnTo>
                      <a:pt x="24412" y="15940"/>
                    </a:lnTo>
                    <a:cubicBezTo>
                      <a:pt x="24523" y="15991"/>
                      <a:pt x="24642" y="16016"/>
                      <a:pt x="24759" y="16016"/>
                    </a:cubicBezTo>
                    <a:cubicBezTo>
                      <a:pt x="24987" y="16016"/>
                      <a:pt x="25207" y="15921"/>
                      <a:pt x="25339" y="15739"/>
                    </a:cubicBezTo>
                    <a:cubicBezTo>
                      <a:pt x="25540" y="15489"/>
                      <a:pt x="25440" y="15163"/>
                      <a:pt x="25139" y="14988"/>
                    </a:cubicBezTo>
                    <a:lnTo>
                      <a:pt x="16292" y="10100"/>
                    </a:lnTo>
                    <a:lnTo>
                      <a:pt x="23961" y="13484"/>
                    </a:lnTo>
                    <a:cubicBezTo>
                      <a:pt x="24065" y="13532"/>
                      <a:pt x="24180" y="13554"/>
                      <a:pt x="24294" y="13554"/>
                    </a:cubicBezTo>
                    <a:cubicBezTo>
                      <a:pt x="24537" y="13554"/>
                      <a:pt x="24777" y="13454"/>
                      <a:pt x="24913" y="13283"/>
                    </a:cubicBezTo>
                    <a:cubicBezTo>
                      <a:pt x="25089" y="13008"/>
                      <a:pt x="25013" y="12682"/>
                      <a:pt x="24688" y="12506"/>
                    </a:cubicBezTo>
                    <a:lnTo>
                      <a:pt x="14161" y="6942"/>
                    </a:lnTo>
                    <a:lnTo>
                      <a:pt x="14161" y="6942"/>
                    </a:lnTo>
                    <a:cubicBezTo>
                      <a:pt x="16066" y="7669"/>
                      <a:pt x="18347" y="8546"/>
                      <a:pt x="21054" y="9599"/>
                    </a:cubicBezTo>
                    <a:cubicBezTo>
                      <a:pt x="22482" y="10125"/>
                      <a:pt x="23409" y="10476"/>
                      <a:pt x="23460" y="10501"/>
                    </a:cubicBezTo>
                    <a:cubicBezTo>
                      <a:pt x="23570" y="10549"/>
                      <a:pt x="23685" y="10571"/>
                      <a:pt x="23797" y="10571"/>
                    </a:cubicBezTo>
                    <a:cubicBezTo>
                      <a:pt x="24041" y="10571"/>
                      <a:pt x="24267" y="10465"/>
                      <a:pt x="24387" y="10276"/>
                    </a:cubicBezTo>
                    <a:cubicBezTo>
                      <a:pt x="24612" y="9950"/>
                      <a:pt x="24512" y="9749"/>
                      <a:pt x="24086" y="9499"/>
                    </a:cubicBezTo>
                    <a:cubicBezTo>
                      <a:pt x="24086" y="9499"/>
                      <a:pt x="24061" y="9499"/>
                      <a:pt x="24011" y="9474"/>
                    </a:cubicBezTo>
                    <a:cubicBezTo>
                      <a:pt x="23861" y="9374"/>
                      <a:pt x="23635" y="9273"/>
                      <a:pt x="23359" y="9148"/>
                    </a:cubicBezTo>
                    <a:lnTo>
                      <a:pt x="21354" y="8170"/>
                    </a:lnTo>
                    <a:cubicBezTo>
                      <a:pt x="19675" y="7368"/>
                      <a:pt x="17419" y="6291"/>
                      <a:pt x="15189" y="5213"/>
                    </a:cubicBezTo>
                    <a:lnTo>
                      <a:pt x="14161" y="4712"/>
                    </a:lnTo>
                    <a:lnTo>
                      <a:pt x="14161" y="4712"/>
                    </a:lnTo>
                    <a:lnTo>
                      <a:pt x="22958" y="7469"/>
                    </a:lnTo>
                    <a:cubicBezTo>
                      <a:pt x="23041" y="7492"/>
                      <a:pt x="23124" y="7503"/>
                      <a:pt x="23206" y="7503"/>
                    </a:cubicBezTo>
                    <a:cubicBezTo>
                      <a:pt x="23474" y="7503"/>
                      <a:pt x="23726" y="7385"/>
                      <a:pt x="23861" y="7193"/>
                    </a:cubicBezTo>
                    <a:cubicBezTo>
                      <a:pt x="24011" y="6917"/>
                      <a:pt x="23911" y="6592"/>
                      <a:pt x="23585" y="6441"/>
                    </a:cubicBezTo>
                    <a:lnTo>
                      <a:pt x="19199" y="4536"/>
                    </a:lnTo>
                    <a:lnTo>
                      <a:pt x="19199" y="4536"/>
                    </a:lnTo>
                    <a:lnTo>
                      <a:pt x="22106" y="5263"/>
                    </a:lnTo>
                    <a:cubicBezTo>
                      <a:pt x="22190" y="5289"/>
                      <a:pt x="22278" y="5302"/>
                      <a:pt x="22364" y="5302"/>
                    </a:cubicBezTo>
                    <a:cubicBezTo>
                      <a:pt x="22611" y="5302"/>
                      <a:pt x="22847" y="5198"/>
                      <a:pt x="22958" y="5013"/>
                    </a:cubicBezTo>
                    <a:cubicBezTo>
                      <a:pt x="23134" y="4762"/>
                      <a:pt x="23033" y="4436"/>
                      <a:pt x="22758" y="4286"/>
                    </a:cubicBezTo>
                    <a:lnTo>
                      <a:pt x="20377" y="2907"/>
                    </a:lnTo>
                    <a:lnTo>
                      <a:pt x="21906" y="3233"/>
                    </a:lnTo>
                    <a:cubicBezTo>
                      <a:pt x="21956" y="3241"/>
                      <a:pt x="22007" y="3246"/>
                      <a:pt x="22059" y="3246"/>
                    </a:cubicBezTo>
                    <a:cubicBezTo>
                      <a:pt x="22318" y="3246"/>
                      <a:pt x="22582" y="3141"/>
                      <a:pt x="22708" y="2932"/>
                    </a:cubicBezTo>
                    <a:cubicBezTo>
                      <a:pt x="22858" y="2707"/>
                      <a:pt x="22783" y="2431"/>
                      <a:pt x="22532" y="2256"/>
                    </a:cubicBezTo>
                    <a:lnTo>
                      <a:pt x="21129" y="1278"/>
                    </a:lnTo>
                    <a:cubicBezTo>
                      <a:pt x="21354" y="1203"/>
                      <a:pt x="21505" y="1053"/>
                      <a:pt x="21530" y="852"/>
                    </a:cubicBezTo>
                    <a:cubicBezTo>
                      <a:pt x="21605" y="526"/>
                      <a:pt x="21329" y="251"/>
                      <a:pt x="20953" y="201"/>
                    </a:cubicBezTo>
                    <a:lnTo>
                      <a:pt x="186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9"/>
              <p:cNvSpPr/>
              <p:nvPr/>
            </p:nvSpPr>
            <p:spPr>
              <a:xfrm>
                <a:off x="3292750" y="2140500"/>
                <a:ext cx="979350" cy="1029975"/>
              </a:xfrm>
              <a:custGeom>
                <a:rect b="b" l="l" r="r" t="t"/>
                <a:pathLst>
                  <a:path extrusionOk="0" h="41199" w="39174">
                    <a:moveTo>
                      <a:pt x="38203" y="14241"/>
                    </a:moveTo>
                    <a:cubicBezTo>
                      <a:pt x="38262" y="14241"/>
                      <a:pt x="38318" y="14246"/>
                      <a:pt x="38372" y="14256"/>
                    </a:cubicBezTo>
                    <a:cubicBezTo>
                      <a:pt x="37896" y="14933"/>
                      <a:pt x="37169" y="15033"/>
                      <a:pt x="36392" y="15284"/>
                    </a:cubicBezTo>
                    <a:cubicBezTo>
                      <a:pt x="36977" y="14631"/>
                      <a:pt x="37684" y="14241"/>
                      <a:pt x="38203" y="14241"/>
                    </a:cubicBezTo>
                    <a:close/>
                    <a:moveTo>
                      <a:pt x="14312" y="572"/>
                    </a:moveTo>
                    <a:cubicBezTo>
                      <a:pt x="18998" y="748"/>
                      <a:pt x="22783" y="2652"/>
                      <a:pt x="25314" y="6687"/>
                    </a:cubicBezTo>
                    <a:cubicBezTo>
                      <a:pt x="29124" y="12728"/>
                      <a:pt x="26743" y="20497"/>
                      <a:pt x="20276" y="23479"/>
                    </a:cubicBezTo>
                    <a:cubicBezTo>
                      <a:pt x="18566" y="24273"/>
                      <a:pt x="16747" y="24650"/>
                      <a:pt x="14942" y="24650"/>
                    </a:cubicBezTo>
                    <a:cubicBezTo>
                      <a:pt x="10533" y="24650"/>
                      <a:pt x="6219" y="22398"/>
                      <a:pt x="3835" y="18467"/>
                    </a:cubicBezTo>
                    <a:cubicBezTo>
                      <a:pt x="1" y="12151"/>
                      <a:pt x="2733" y="4131"/>
                      <a:pt x="9625" y="1449"/>
                    </a:cubicBezTo>
                    <a:cubicBezTo>
                      <a:pt x="11129" y="873"/>
                      <a:pt x="12682" y="572"/>
                      <a:pt x="14312" y="572"/>
                    </a:cubicBezTo>
                    <a:close/>
                    <a:moveTo>
                      <a:pt x="22285" y="27106"/>
                    </a:moveTo>
                    <a:cubicBezTo>
                      <a:pt x="22327" y="27106"/>
                      <a:pt x="22367" y="27109"/>
                      <a:pt x="22407" y="27114"/>
                    </a:cubicBezTo>
                    <a:cubicBezTo>
                      <a:pt x="22281" y="27891"/>
                      <a:pt x="21329" y="28542"/>
                      <a:pt x="19926" y="28868"/>
                    </a:cubicBezTo>
                    <a:cubicBezTo>
                      <a:pt x="20212" y="28033"/>
                      <a:pt x="21453" y="27106"/>
                      <a:pt x="22285" y="27106"/>
                    </a:cubicBezTo>
                    <a:close/>
                    <a:moveTo>
                      <a:pt x="14272" y="0"/>
                    </a:moveTo>
                    <a:cubicBezTo>
                      <a:pt x="11993" y="0"/>
                      <a:pt x="9675" y="578"/>
                      <a:pt x="7545" y="1825"/>
                    </a:cubicBezTo>
                    <a:cubicBezTo>
                      <a:pt x="3033" y="4482"/>
                      <a:pt x="753" y="9469"/>
                      <a:pt x="1730" y="14607"/>
                    </a:cubicBezTo>
                    <a:cubicBezTo>
                      <a:pt x="2382" y="17966"/>
                      <a:pt x="4186" y="20622"/>
                      <a:pt x="6918" y="22627"/>
                    </a:cubicBezTo>
                    <a:cubicBezTo>
                      <a:pt x="7093" y="22753"/>
                      <a:pt x="7269" y="22903"/>
                      <a:pt x="7469" y="23028"/>
                    </a:cubicBezTo>
                    <a:cubicBezTo>
                      <a:pt x="7144" y="23780"/>
                      <a:pt x="6843" y="24507"/>
                      <a:pt x="6517" y="25209"/>
                    </a:cubicBezTo>
                    <a:cubicBezTo>
                      <a:pt x="4562" y="29269"/>
                      <a:pt x="3660" y="33580"/>
                      <a:pt x="3685" y="38066"/>
                    </a:cubicBezTo>
                    <a:cubicBezTo>
                      <a:pt x="3685" y="38843"/>
                      <a:pt x="3810" y="39620"/>
                      <a:pt x="3910" y="40397"/>
                    </a:cubicBezTo>
                    <a:cubicBezTo>
                      <a:pt x="3932" y="40589"/>
                      <a:pt x="4008" y="40764"/>
                      <a:pt x="4186" y="40764"/>
                    </a:cubicBezTo>
                    <a:cubicBezTo>
                      <a:pt x="4216" y="40764"/>
                      <a:pt x="4250" y="40759"/>
                      <a:pt x="4286" y="40748"/>
                    </a:cubicBezTo>
                    <a:cubicBezTo>
                      <a:pt x="4562" y="40698"/>
                      <a:pt x="4537" y="40497"/>
                      <a:pt x="4487" y="40272"/>
                    </a:cubicBezTo>
                    <a:cubicBezTo>
                      <a:pt x="4261" y="39319"/>
                      <a:pt x="4186" y="38342"/>
                      <a:pt x="4261" y="37339"/>
                    </a:cubicBezTo>
                    <a:cubicBezTo>
                      <a:pt x="4286" y="36612"/>
                      <a:pt x="4337" y="35886"/>
                      <a:pt x="4387" y="35184"/>
                    </a:cubicBezTo>
                    <a:cubicBezTo>
                      <a:pt x="4587" y="32126"/>
                      <a:pt x="5364" y="29219"/>
                      <a:pt x="6592" y="26437"/>
                    </a:cubicBezTo>
                    <a:cubicBezTo>
                      <a:pt x="6617" y="26387"/>
                      <a:pt x="6642" y="26337"/>
                      <a:pt x="6692" y="26211"/>
                    </a:cubicBezTo>
                    <a:cubicBezTo>
                      <a:pt x="6793" y="26387"/>
                      <a:pt x="6868" y="26487"/>
                      <a:pt x="6893" y="26562"/>
                    </a:cubicBezTo>
                    <a:cubicBezTo>
                      <a:pt x="7294" y="27565"/>
                      <a:pt x="7820" y="28492"/>
                      <a:pt x="8447" y="29369"/>
                    </a:cubicBezTo>
                    <a:cubicBezTo>
                      <a:pt x="9249" y="30522"/>
                      <a:pt x="10076" y="31725"/>
                      <a:pt x="10953" y="32828"/>
                    </a:cubicBezTo>
                    <a:cubicBezTo>
                      <a:pt x="11447" y="33470"/>
                      <a:pt x="11984" y="33766"/>
                      <a:pt x="12613" y="33766"/>
                    </a:cubicBezTo>
                    <a:cubicBezTo>
                      <a:pt x="12943" y="33766"/>
                      <a:pt x="13298" y="33685"/>
                      <a:pt x="13685" y="33530"/>
                    </a:cubicBezTo>
                    <a:cubicBezTo>
                      <a:pt x="14111" y="33354"/>
                      <a:pt x="14562" y="33154"/>
                      <a:pt x="14938" y="32903"/>
                    </a:cubicBezTo>
                    <a:cubicBezTo>
                      <a:pt x="16317" y="31926"/>
                      <a:pt x="17670" y="30898"/>
                      <a:pt x="19023" y="29921"/>
                    </a:cubicBezTo>
                    <a:cubicBezTo>
                      <a:pt x="19224" y="29770"/>
                      <a:pt x="19474" y="29670"/>
                      <a:pt x="19725" y="29595"/>
                    </a:cubicBezTo>
                    <a:cubicBezTo>
                      <a:pt x="20402" y="29294"/>
                      <a:pt x="21104" y="29043"/>
                      <a:pt x="21780" y="28743"/>
                    </a:cubicBezTo>
                    <a:cubicBezTo>
                      <a:pt x="22281" y="28517"/>
                      <a:pt x="22708" y="28141"/>
                      <a:pt x="22933" y="27615"/>
                    </a:cubicBezTo>
                    <a:cubicBezTo>
                      <a:pt x="23184" y="27013"/>
                      <a:pt x="22883" y="26512"/>
                      <a:pt x="22206" y="26487"/>
                    </a:cubicBezTo>
                    <a:cubicBezTo>
                      <a:pt x="22174" y="26485"/>
                      <a:pt x="22142" y="26484"/>
                      <a:pt x="22110" y="26484"/>
                    </a:cubicBezTo>
                    <a:cubicBezTo>
                      <a:pt x="21694" y="26484"/>
                      <a:pt x="21304" y="26634"/>
                      <a:pt x="20978" y="26913"/>
                    </a:cubicBezTo>
                    <a:cubicBezTo>
                      <a:pt x="20477" y="27389"/>
                      <a:pt x="20001" y="27865"/>
                      <a:pt x="19525" y="28367"/>
                    </a:cubicBezTo>
                    <a:cubicBezTo>
                      <a:pt x="19424" y="28442"/>
                      <a:pt x="19324" y="28592"/>
                      <a:pt x="19299" y="28718"/>
                    </a:cubicBezTo>
                    <a:cubicBezTo>
                      <a:pt x="19249" y="28993"/>
                      <a:pt x="19048" y="29169"/>
                      <a:pt x="18848" y="29319"/>
                    </a:cubicBezTo>
                    <a:cubicBezTo>
                      <a:pt x="17795" y="30146"/>
                      <a:pt x="16768" y="30973"/>
                      <a:pt x="15690" y="31750"/>
                    </a:cubicBezTo>
                    <a:cubicBezTo>
                      <a:pt x="14963" y="32226"/>
                      <a:pt x="14186" y="32652"/>
                      <a:pt x="13409" y="33003"/>
                    </a:cubicBezTo>
                    <a:cubicBezTo>
                      <a:pt x="13131" y="33134"/>
                      <a:pt x="12878" y="33198"/>
                      <a:pt x="12641" y="33198"/>
                    </a:cubicBezTo>
                    <a:cubicBezTo>
                      <a:pt x="12194" y="33198"/>
                      <a:pt x="11806" y="32969"/>
                      <a:pt x="11429" y="32527"/>
                    </a:cubicBezTo>
                    <a:cubicBezTo>
                      <a:pt x="11103" y="32176"/>
                      <a:pt x="10828" y="31800"/>
                      <a:pt x="10552" y="31424"/>
                    </a:cubicBezTo>
                    <a:cubicBezTo>
                      <a:pt x="9926" y="30497"/>
                      <a:pt x="9249" y="29595"/>
                      <a:pt x="8647" y="28642"/>
                    </a:cubicBezTo>
                    <a:cubicBezTo>
                      <a:pt x="8096" y="27715"/>
                      <a:pt x="7645" y="26763"/>
                      <a:pt x="7144" y="25835"/>
                    </a:cubicBezTo>
                    <a:cubicBezTo>
                      <a:pt x="7018" y="25585"/>
                      <a:pt x="7018" y="25359"/>
                      <a:pt x="7144" y="25134"/>
                    </a:cubicBezTo>
                    <a:cubicBezTo>
                      <a:pt x="7319" y="24708"/>
                      <a:pt x="7494" y="24281"/>
                      <a:pt x="7670" y="23855"/>
                    </a:cubicBezTo>
                    <a:cubicBezTo>
                      <a:pt x="7770" y="23680"/>
                      <a:pt x="7870" y="23530"/>
                      <a:pt x="7946" y="23379"/>
                    </a:cubicBezTo>
                    <a:cubicBezTo>
                      <a:pt x="10373" y="24604"/>
                      <a:pt x="12735" y="25233"/>
                      <a:pt x="15037" y="25233"/>
                    </a:cubicBezTo>
                    <a:cubicBezTo>
                      <a:pt x="18059" y="25233"/>
                      <a:pt x="20979" y="24148"/>
                      <a:pt x="23810" y="21901"/>
                    </a:cubicBezTo>
                    <a:cubicBezTo>
                      <a:pt x="23911" y="21976"/>
                      <a:pt x="24011" y="22076"/>
                      <a:pt x="24111" y="22176"/>
                    </a:cubicBezTo>
                    <a:cubicBezTo>
                      <a:pt x="24186" y="22251"/>
                      <a:pt x="24261" y="22377"/>
                      <a:pt x="24287" y="22477"/>
                    </a:cubicBezTo>
                    <a:cubicBezTo>
                      <a:pt x="24863" y="23805"/>
                      <a:pt x="25515" y="25109"/>
                      <a:pt x="25941" y="26487"/>
                    </a:cubicBezTo>
                    <a:cubicBezTo>
                      <a:pt x="26918" y="29570"/>
                      <a:pt x="27645" y="32703"/>
                      <a:pt x="27921" y="35936"/>
                    </a:cubicBezTo>
                    <a:cubicBezTo>
                      <a:pt x="28046" y="37364"/>
                      <a:pt x="28071" y="38818"/>
                      <a:pt x="27870" y="40272"/>
                    </a:cubicBezTo>
                    <a:cubicBezTo>
                      <a:pt x="27845" y="40522"/>
                      <a:pt x="27845" y="40748"/>
                      <a:pt x="27845" y="40998"/>
                    </a:cubicBezTo>
                    <a:cubicBezTo>
                      <a:pt x="27845" y="41074"/>
                      <a:pt x="27946" y="41199"/>
                      <a:pt x="28021" y="41199"/>
                    </a:cubicBezTo>
                    <a:cubicBezTo>
                      <a:pt x="28121" y="41199"/>
                      <a:pt x="28246" y="41149"/>
                      <a:pt x="28322" y="41074"/>
                    </a:cubicBezTo>
                    <a:cubicBezTo>
                      <a:pt x="28372" y="40973"/>
                      <a:pt x="28397" y="40848"/>
                      <a:pt x="28397" y="40723"/>
                    </a:cubicBezTo>
                    <a:cubicBezTo>
                      <a:pt x="28472" y="40096"/>
                      <a:pt x="28547" y="39495"/>
                      <a:pt x="28572" y="38868"/>
                    </a:cubicBezTo>
                    <a:cubicBezTo>
                      <a:pt x="28647" y="36261"/>
                      <a:pt x="28347" y="33730"/>
                      <a:pt x="27745" y="31199"/>
                    </a:cubicBezTo>
                    <a:cubicBezTo>
                      <a:pt x="27169" y="28642"/>
                      <a:pt x="26642" y="26086"/>
                      <a:pt x="25490" y="23705"/>
                    </a:cubicBezTo>
                    <a:cubicBezTo>
                      <a:pt x="25464" y="23655"/>
                      <a:pt x="25490" y="23555"/>
                      <a:pt x="25464" y="23429"/>
                    </a:cubicBezTo>
                    <a:lnTo>
                      <a:pt x="25464" y="23429"/>
                    </a:lnTo>
                    <a:cubicBezTo>
                      <a:pt x="26116" y="23855"/>
                      <a:pt x="26693" y="24281"/>
                      <a:pt x="27294" y="24657"/>
                    </a:cubicBezTo>
                    <a:cubicBezTo>
                      <a:pt x="27645" y="24883"/>
                      <a:pt x="28046" y="25134"/>
                      <a:pt x="28447" y="25284"/>
                    </a:cubicBezTo>
                    <a:cubicBezTo>
                      <a:pt x="28812" y="25438"/>
                      <a:pt x="29172" y="25513"/>
                      <a:pt x="29518" y="25513"/>
                    </a:cubicBezTo>
                    <a:cubicBezTo>
                      <a:pt x="30241" y="25513"/>
                      <a:pt x="30904" y="25184"/>
                      <a:pt x="31429" y="24557"/>
                    </a:cubicBezTo>
                    <a:cubicBezTo>
                      <a:pt x="31655" y="24281"/>
                      <a:pt x="31855" y="23981"/>
                      <a:pt x="32031" y="23655"/>
                    </a:cubicBezTo>
                    <a:cubicBezTo>
                      <a:pt x="32983" y="21875"/>
                      <a:pt x="34061" y="20171"/>
                      <a:pt x="34788" y="18291"/>
                    </a:cubicBezTo>
                    <a:cubicBezTo>
                      <a:pt x="35064" y="17565"/>
                      <a:pt x="35414" y="16838"/>
                      <a:pt x="35715" y="16161"/>
                    </a:cubicBezTo>
                    <a:cubicBezTo>
                      <a:pt x="36392" y="15911"/>
                      <a:pt x="37018" y="15710"/>
                      <a:pt x="37645" y="15484"/>
                    </a:cubicBezTo>
                    <a:cubicBezTo>
                      <a:pt x="38096" y="15334"/>
                      <a:pt x="38522" y="15083"/>
                      <a:pt x="38798" y="14657"/>
                    </a:cubicBezTo>
                    <a:cubicBezTo>
                      <a:pt x="39174" y="14181"/>
                      <a:pt x="38948" y="13680"/>
                      <a:pt x="38347" y="13630"/>
                    </a:cubicBezTo>
                    <a:cubicBezTo>
                      <a:pt x="38314" y="13627"/>
                      <a:pt x="38280" y="13625"/>
                      <a:pt x="38247" y="13625"/>
                    </a:cubicBezTo>
                    <a:cubicBezTo>
                      <a:pt x="38024" y="13625"/>
                      <a:pt x="37791" y="13693"/>
                      <a:pt x="37595" y="13780"/>
                    </a:cubicBezTo>
                    <a:cubicBezTo>
                      <a:pt x="36793" y="14106"/>
                      <a:pt x="36141" y="14632"/>
                      <a:pt x="35515" y="15209"/>
                    </a:cubicBezTo>
                    <a:cubicBezTo>
                      <a:pt x="35439" y="15284"/>
                      <a:pt x="35364" y="15409"/>
                      <a:pt x="35339" y="15510"/>
                    </a:cubicBezTo>
                    <a:cubicBezTo>
                      <a:pt x="35038" y="16211"/>
                      <a:pt x="34763" y="16888"/>
                      <a:pt x="34462" y="17565"/>
                    </a:cubicBezTo>
                    <a:cubicBezTo>
                      <a:pt x="34136" y="18342"/>
                      <a:pt x="33835" y="19093"/>
                      <a:pt x="33460" y="19845"/>
                    </a:cubicBezTo>
                    <a:cubicBezTo>
                      <a:pt x="32983" y="20798"/>
                      <a:pt x="32457" y="21725"/>
                      <a:pt x="31931" y="22652"/>
                    </a:cubicBezTo>
                    <a:cubicBezTo>
                      <a:pt x="31680" y="23129"/>
                      <a:pt x="31379" y="23580"/>
                      <a:pt x="31079" y="24031"/>
                    </a:cubicBezTo>
                    <a:cubicBezTo>
                      <a:pt x="30803" y="24457"/>
                      <a:pt x="30427" y="24733"/>
                      <a:pt x="29951" y="24883"/>
                    </a:cubicBezTo>
                    <a:cubicBezTo>
                      <a:pt x="29773" y="24947"/>
                      <a:pt x="29602" y="24975"/>
                      <a:pt x="29435" y="24975"/>
                    </a:cubicBezTo>
                    <a:cubicBezTo>
                      <a:pt x="29016" y="24975"/>
                      <a:pt x="28631" y="24798"/>
                      <a:pt x="28272" y="24582"/>
                    </a:cubicBezTo>
                    <a:cubicBezTo>
                      <a:pt x="27369" y="24031"/>
                      <a:pt x="26492" y="23429"/>
                      <a:pt x="25615" y="22828"/>
                    </a:cubicBezTo>
                    <a:cubicBezTo>
                      <a:pt x="25289" y="22602"/>
                      <a:pt x="25013" y="22276"/>
                      <a:pt x="24738" y="22001"/>
                    </a:cubicBezTo>
                    <a:cubicBezTo>
                      <a:pt x="24562" y="21800"/>
                      <a:pt x="24462" y="21575"/>
                      <a:pt x="24312" y="21349"/>
                    </a:cubicBezTo>
                    <a:cubicBezTo>
                      <a:pt x="24487" y="21149"/>
                      <a:pt x="24612" y="20998"/>
                      <a:pt x="24738" y="20848"/>
                    </a:cubicBezTo>
                    <a:cubicBezTo>
                      <a:pt x="27419" y="17615"/>
                      <a:pt x="28347" y="13956"/>
                      <a:pt x="27294" y="9895"/>
                    </a:cubicBezTo>
                    <a:cubicBezTo>
                      <a:pt x="25760" y="3830"/>
                      <a:pt x="20142" y="0"/>
                      <a:pt x="142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9"/>
              <p:cNvSpPr/>
              <p:nvPr/>
            </p:nvSpPr>
            <p:spPr>
              <a:xfrm>
                <a:off x="3628600" y="2410975"/>
                <a:ext cx="245625" cy="129200"/>
              </a:xfrm>
              <a:custGeom>
                <a:rect b="b" l="l" r="r" t="t"/>
                <a:pathLst>
                  <a:path extrusionOk="0" h="5168" w="9825">
                    <a:moveTo>
                      <a:pt x="9562" y="1"/>
                    </a:moveTo>
                    <a:cubicBezTo>
                      <a:pt x="9557" y="1"/>
                      <a:pt x="9553" y="2"/>
                      <a:pt x="9549" y="4"/>
                    </a:cubicBezTo>
                    <a:cubicBezTo>
                      <a:pt x="9424" y="29"/>
                      <a:pt x="9299" y="129"/>
                      <a:pt x="9274" y="254"/>
                    </a:cubicBezTo>
                    <a:cubicBezTo>
                      <a:pt x="9223" y="455"/>
                      <a:pt x="9248" y="680"/>
                      <a:pt x="9223" y="906"/>
                    </a:cubicBezTo>
                    <a:cubicBezTo>
                      <a:pt x="9111" y="3145"/>
                      <a:pt x="7560" y="4604"/>
                      <a:pt x="5479" y="4604"/>
                    </a:cubicBezTo>
                    <a:cubicBezTo>
                      <a:pt x="5230" y="4604"/>
                      <a:pt x="4974" y="4583"/>
                      <a:pt x="4712" y="4540"/>
                    </a:cubicBezTo>
                    <a:cubicBezTo>
                      <a:pt x="3183" y="4290"/>
                      <a:pt x="1930" y="3538"/>
                      <a:pt x="827" y="2460"/>
                    </a:cubicBezTo>
                    <a:cubicBezTo>
                      <a:pt x="702" y="2335"/>
                      <a:pt x="577" y="2184"/>
                      <a:pt x="426" y="2084"/>
                    </a:cubicBezTo>
                    <a:cubicBezTo>
                      <a:pt x="389" y="2059"/>
                      <a:pt x="326" y="2046"/>
                      <a:pt x="267" y="2046"/>
                    </a:cubicBezTo>
                    <a:cubicBezTo>
                      <a:pt x="207" y="2046"/>
                      <a:pt x="151" y="2059"/>
                      <a:pt x="126" y="2084"/>
                    </a:cubicBezTo>
                    <a:cubicBezTo>
                      <a:pt x="50" y="2159"/>
                      <a:pt x="0" y="2310"/>
                      <a:pt x="50" y="2410"/>
                    </a:cubicBezTo>
                    <a:cubicBezTo>
                      <a:pt x="76" y="2535"/>
                      <a:pt x="176" y="2635"/>
                      <a:pt x="301" y="2736"/>
                    </a:cubicBezTo>
                    <a:cubicBezTo>
                      <a:pt x="727" y="3112"/>
                      <a:pt x="1153" y="3538"/>
                      <a:pt x="1629" y="3863"/>
                    </a:cubicBezTo>
                    <a:cubicBezTo>
                      <a:pt x="2731" y="4647"/>
                      <a:pt x="3953" y="5168"/>
                      <a:pt x="5341" y="5168"/>
                    </a:cubicBezTo>
                    <a:cubicBezTo>
                      <a:pt x="5374" y="5168"/>
                      <a:pt x="5406" y="5167"/>
                      <a:pt x="5439" y="5167"/>
                    </a:cubicBezTo>
                    <a:cubicBezTo>
                      <a:pt x="6817" y="5167"/>
                      <a:pt x="7920" y="4716"/>
                      <a:pt x="8722" y="3763"/>
                    </a:cubicBezTo>
                    <a:cubicBezTo>
                      <a:pt x="9524" y="2811"/>
                      <a:pt x="9825" y="1683"/>
                      <a:pt x="9825" y="455"/>
                    </a:cubicBezTo>
                    <a:cubicBezTo>
                      <a:pt x="9825" y="380"/>
                      <a:pt x="9825" y="279"/>
                      <a:pt x="9800" y="229"/>
                    </a:cubicBezTo>
                    <a:cubicBezTo>
                      <a:pt x="9730" y="137"/>
                      <a:pt x="9618" y="1"/>
                      <a:pt x="9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9"/>
              <p:cNvSpPr/>
              <p:nvPr/>
            </p:nvSpPr>
            <p:spPr>
              <a:xfrm>
                <a:off x="3827850" y="2332100"/>
                <a:ext cx="37625" cy="47975"/>
              </a:xfrm>
              <a:custGeom>
                <a:rect b="b" l="l" r="r" t="t"/>
                <a:pathLst>
                  <a:path extrusionOk="0" h="1919" w="1505">
                    <a:moveTo>
                      <a:pt x="827" y="1"/>
                    </a:moveTo>
                    <a:cubicBezTo>
                      <a:pt x="426" y="26"/>
                      <a:pt x="50" y="277"/>
                      <a:pt x="0" y="652"/>
                    </a:cubicBezTo>
                    <a:cubicBezTo>
                      <a:pt x="0" y="828"/>
                      <a:pt x="75" y="1028"/>
                      <a:pt x="151" y="1229"/>
                    </a:cubicBezTo>
                    <a:cubicBezTo>
                      <a:pt x="328" y="1672"/>
                      <a:pt x="583" y="1919"/>
                      <a:pt x="882" y="1919"/>
                    </a:cubicBezTo>
                    <a:cubicBezTo>
                      <a:pt x="921" y="1919"/>
                      <a:pt x="962" y="1914"/>
                      <a:pt x="1003" y="1906"/>
                    </a:cubicBezTo>
                    <a:cubicBezTo>
                      <a:pt x="1329" y="1830"/>
                      <a:pt x="1504" y="1505"/>
                      <a:pt x="1504" y="928"/>
                    </a:cubicBezTo>
                    <a:cubicBezTo>
                      <a:pt x="1504" y="878"/>
                      <a:pt x="1504" y="778"/>
                      <a:pt x="1479" y="678"/>
                    </a:cubicBezTo>
                    <a:cubicBezTo>
                      <a:pt x="1404" y="277"/>
                      <a:pt x="1153" y="1"/>
                      <a:pt x="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9"/>
              <p:cNvSpPr/>
              <p:nvPr/>
            </p:nvSpPr>
            <p:spPr>
              <a:xfrm>
                <a:off x="3577850" y="2378275"/>
                <a:ext cx="35100" cy="46325"/>
              </a:xfrm>
              <a:custGeom>
                <a:rect b="b" l="l" r="r" t="t"/>
                <a:pathLst>
                  <a:path extrusionOk="0" h="1853" w="1404">
                    <a:moveTo>
                      <a:pt x="676" y="1"/>
                    </a:moveTo>
                    <a:cubicBezTo>
                      <a:pt x="644" y="1"/>
                      <a:pt x="611" y="3"/>
                      <a:pt x="577" y="8"/>
                    </a:cubicBezTo>
                    <a:cubicBezTo>
                      <a:pt x="276" y="59"/>
                      <a:pt x="151" y="309"/>
                      <a:pt x="50" y="585"/>
                    </a:cubicBezTo>
                    <a:cubicBezTo>
                      <a:pt x="25" y="685"/>
                      <a:pt x="25" y="785"/>
                      <a:pt x="0" y="986"/>
                    </a:cubicBezTo>
                    <a:cubicBezTo>
                      <a:pt x="50" y="1111"/>
                      <a:pt x="100" y="1362"/>
                      <a:pt x="226" y="1562"/>
                    </a:cubicBezTo>
                    <a:cubicBezTo>
                      <a:pt x="367" y="1765"/>
                      <a:pt x="558" y="1853"/>
                      <a:pt x="785" y="1853"/>
                    </a:cubicBezTo>
                    <a:cubicBezTo>
                      <a:pt x="839" y="1853"/>
                      <a:pt x="895" y="1848"/>
                      <a:pt x="953" y="1838"/>
                    </a:cubicBezTo>
                    <a:cubicBezTo>
                      <a:pt x="1278" y="1788"/>
                      <a:pt x="1404" y="1537"/>
                      <a:pt x="1404" y="1287"/>
                    </a:cubicBezTo>
                    <a:cubicBezTo>
                      <a:pt x="1404" y="986"/>
                      <a:pt x="1354" y="685"/>
                      <a:pt x="1253" y="410"/>
                    </a:cubicBezTo>
                    <a:cubicBezTo>
                      <a:pt x="1164" y="185"/>
                      <a:pt x="953" y="1"/>
                      <a:pt x="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8" name="Shape 3108"/>
        <p:cNvGrpSpPr/>
        <p:nvPr/>
      </p:nvGrpSpPr>
      <p:grpSpPr>
        <a:xfrm>
          <a:off x="0" y="0"/>
          <a:ext cx="0" cy="0"/>
          <a:chOff x="0" y="0"/>
          <a:chExt cx="0" cy="0"/>
        </a:xfrm>
      </p:grpSpPr>
      <p:grpSp>
        <p:nvGrpSpPr>
          <p:cNvPr id="3109" name="Google Shape;3109;p66"/>
          <p:cNvGrpSpPr/>
          <p:nvPr/>
        </p:nvGrpSpPr>
        <p:grpSpPr>
          <a:xfrm>
            <a:off x="4195887" y="1566425"/>
            <a:ext cx="3722617" cy="3006499"/>
            <a:chOff x="4195887" y="1466925"/>
            <a:chExt cx="3722617" cy="3006499"/>
          </a:xfrm>
        </p:grpSpPr>
        <p:grpSp>
          <p:nvGrpSpPr>
            <p:cNvPr id="3110" name="Google Shape;3110;p66"/>
            <p:cNvGrpSpPr/>
            <p:nvPr/>
          </p:nvGrpSpPr>
          <p:grpSpPr>
            <a:xfrm>
              <a:off x="4195887" y="1466925"/>
              <a:ext cx="3722617" cy="3006499"/>
              <a:chOff x="3713115" y="1401687"/>
              <a:chExt cx="4067100" cy="3284715"/>
            </a:xfrm>
          </p:grpSpPr>
          <p:sp>
            <p:nvSpPr>
              <p:cNvPr id="3111" name="Google Shape;3111;p66"/>
              <p:cNvSpPr/>
              <p:nvPr/>
            </p:nvSpPr>
            <p:spPr>
              <a:xfrm rot="10800000">
                <a:off x="4881981" y="3956340"/>
                <a:ext cx="1729214" cy="730061"/>
              </a:xfrm>
              <a:prstGeom prst="flowChartManualOperation">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6"/>
              <p:cNvSpPr/>
              <p:nvPr/>
            </p:nvSpPr>
            <p:spPr>
              <a:xfrm>
                <a:off x="3713115" y="1401687"/>
                <a:ext cx="4067100" cy="2716200"/>
              </a:xfrm>
              <a:prstGeom prst="roundRect">
                <a:avLst>
                  <a:gd fmla="val 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6"/>
              <p:cNvSpPr/>
              <p:nvPr/>
            </p:nvSpPr>
            <p:spPr>
              <a:xfrm>
                <a:off x="7202419" y="3854517"/>
                <a:ext cx="85500" cy="85500"/>
              </a:xfrm>
              <a:prstGeom prst="ellipse">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4" name="Google Shape;3114;p66"/>
            <p:cNvSpPr/>
            <p:nvPr/>
          </p:nvSpPr>
          <p:spPr>
            <a:xfrm>
              <a:off x="7698697" y="3712001"/>
              <a:ext cx="78300" cy="78300"/>
            </a:xfrm>
            <a:prstGeom prst="ellipse">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5" name="Google Shape;3115;p66"/>
          <p:cNvSpPr txBox="1"/>
          <p:nvPr>
            <p:ph idx="1" type="subTitle"/>
          </p:nvPr>
        </p:nvSpPr>
        <p:spPr>
          <a:xfrm>
            <a:off x="1180550" y="1799451"/>
            <a:ext cx="2481000" cy="1156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3116" name="Google Shape;3116;p66"/>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Computer mockup</a:t>
            </a:r>
            <a:endParaRPr/>
          </a:p>
        </p:txBody>
      </p:sp>
      <p:pic>
        <p:nvPicPr>
          <p:cNvPr id="3117" name="Google Shape;3117;p66"/>
          <p:cNvPicPr preferRelativeResize="0"/>
          <p:nvPr/>
        </p:nvPicPr>
        <p:blipFill rotWithShape="1">
          <a:blip r:embed="rId3">
            <a:alphaModFix/>
          </a:blip>
          <a:srcRect b="0" l="0" r="0" t="0"/>
          <a:stretch/>
        </p:blipFill>
        <p:spPr>
          <a:xfrm>
            <a:off x="4337450" y="1714612"/>
            <a:ext cx="3439500" cy="1934725"/>
          </a:xfrm>
          <a:prstGeom prst="rect">
            <a:avLst/>
          </a:prstGeom>
          <a:noFill/>
          <a:ln cap="flat" cmpd="sng" w="28575">
            <a:solidFill>
              <a:schemeClr val="dk1"/>
            </a:solidFill>
            <a:prstDash val="solid"/>
            <a:round/>
            <a:headEnd len="sm" w="sm" type="none"/>
            <a:tailEnd len="sm" w="sm" type="none"/>
          </a:ln>
        </p:spPr>
      </p:pic>
      <p:sp>
        <p:nvSpPr>
          <p:cNvPr id="3118" name="Google Shape;3118;p66"/>
          <p:cNvSpPr/>
          <p:nvPr/>
        </p:nvSpPr>
        <p:spPr>
          <a:xfrm>
            <a:off x="584644" y="3194618"/>
            <a:ext cx="3125700" cy="17046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9" name="Google Shape;3119;p66"/>
          <p:cNvGrpSpPr/>
          <p:nvPr/>
        </p:nvGrpSpPr>
        <p:grpSpPr>
          <a:xfrm>
            <a:off x="836359" y="3397688"/>
            <a:ext cx="1249925" cy="1298392"/>
            <a:chOff x="929375" y="3503438"/>
            <a:chExt cx="1046400" cy="1086975"/>
          </a:xfrm>
        </p:grpSpPr>
        <p:sp>
          <p:nvSpPr>
            <p:cNvPr id="3120" name="Google Shape;3120;p66"/>
            <p:cNvSpPr/>
            <p:nvPr/>
          </p:nvSpPr>
          <p:spPr>
            <a:xfrm>
              <a:off x="1716350" y="4406188"/>
              <a:ext cx="59525" cy="28225"/>
            </a:xfrm>
            <a:custGeom>
              <a:rect b="b" l="l" r="r" t="t"/>
              <a:pathLst>
                <a:path extrusionOk="0" h="1129" w="2381">
                  <a:moveTo>
                    <a:pt x="1779" y="0"/>
                  </a:moveTo>
                  <a:cubicBezTo>
                    <a:pt x="1504" y="25"/>
                    <a:pt x="1253" y="50"/>
                    <a:pt x="977" y="100"/>
                  </a:cubicBezTo>
                  <a:cubicBezTo>
                    <a:pt x="677" y="251"/>
                    <a:pt x="351" y="401"/>
                    <a:pt x="0" y="526"/>
                  </a:cubicBezTo>
                  <a:lnTo>
                    <a:pt x="1253" y="1053"/>
                  </a:lnTo>
                  <a:cubicBezTo>
                    <a:pt x="1364" y="1104"/>
                    <a:pt x="1483" y="1129"/>
                    <a:pt x="1600" y="1129"/>
                  </a:cubicBezTo>
                  <a:cubicBezTo>
                    <a:pt x="1828" y="1129"/>
                    <a:pt x="2048" y="1034"/>
                    <a:pt x="2180" y="852"/>
                  </a:cubicBezTo>
                  <a:cubicBezTo>
                    <a:pt x="2381" y="602"/>
                    <a:pt x="2281" y="251"/>
                    <a:pt x="1955" y="100"/>
                  </a:cubicBezTo>
                  <a:lnTo>
                    <a:pt x="17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6"/>
            <p:cNvSpPr/>
            <p:nvPr/>
          </p:nvSpPr>
          <p:spPr>
            <a:xfrm>
              <a:off x="1635500" y="4425588"/>
              <a:ext cx="151050" cy="70725"/>
            </a:xfrm>
            <a:custGeom>
              <a:rect b="b" l="l" r="r" t="t"/>
              <a:pathLst>
                <a:path extrusionOk="0" h="2829" w="6042">
                  <a:moveTo>
                    <a:pt x="2432" y="1"/>
                  </a:moveTo>
                  <a:cubicBezTo>
                    <a:pt x="2006" y="126"/>
                    <a:pt x="1580" y="227"/>
                    <a:pt x="1154" y="302"/>
                  </a:cubicBezTo>
                  <a:cubicBezTo>
                    <a:pt x="778" y="402"/>
                    <a:pt x="402" y="502"/>
                    <a:pt x="1" y="602"/>
                  </a:cubicBezTo>
                  <a:lnTo>
                    <a:pt x="4913" y="2758"/>
                  </a:lnTo>
                  <a:cubicBezTo>
                    <a:pt x="5018" y="2806"/>
                    <a:pt x="5132" y="2829"/>
                    <a:pt x="5247" y="2829"/>
                  </a:cubicBezTo>
                  <a:cubicBezTo>
                    <a:pt x="5489" y="2829"/>
                    <a:pt x="5729" y="2728"/>
                    <a:pt x="5866" y="2557"/>
                  </a:cubicBezTo>
                  <a:cubicBezTo>
                    <a:pt x="6041" y="2307"/>
                    <a:pt x="5966" y="1956"/>
                    <a:pt x="5640" y="1780"/>
                  </a:cubicBezTo>
                  <a:lnTo>
                    <a:pt x="24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6"/>
            <p:cNvSpPr/>
            <p:nvPr/>
          </p:nvSpPr>
          <p:spPr>
            <a:xfrm>
              <a:off x="1148050" y="4386238"/>
              <a:ext cx="632850" cy="204175"/>
            </a:xfrm>
            <a:custGeom>
              <a:rect b="b" l="l" r="r" t="t"/>
              <a:pathLst>
                <a:path extrusionOk="0" h="8167" w="25314">
                  <a:moveTo>
                    <a:pt x="1303" y="1"/>
                  </a:moveTo>
                  <a:cubicBezTo>
                    <a:pt x="1069" y="1"/>
                    <a:pt x="846" y="101"/>
                    <a:pt x="727" y="272"/>
                  </a:cubicBezTo>
                  <a:cubicBezTo>
                    <a:pt x="526" y="522"/>
                    <a:pt x="602" y="848"/>
                    <a:pt x="902" y="1024"/>
                  </a:cubicBezTo>
                  <a:lnTo>
                    <a:pt x="6341" y="4106"/>
                  </a:lnTo>
                  <a:lnTo>
                    <a:pt x="6341" y="4106"/>
                  </a:lnTo>
                  <a:lnTo>
                    <a:pt x="1429" y="2252"/>
                  </a:lnTo>
                  <a:cubicBezTo>
                    <a:pt x="1334" y="2215"/>
                    <a:pt x="1234" y="2198"/>
                    <a:pt x="1136" y="2198"/>
                  </a:cubicBezTo>
                  <a:cubicBezTo>
                    <a:pt x="898" y="2198"/>
                    <a:pt x="668" y="2300"/>
                    <a:pt x="526" y="2477"/>
                  </a:cubicBezTo>
                  <a:cubicBezTo>
                    <a:pt x="351" y="2728"/>
                    <a:pt x="426" y="3054"/>
                    <a:pt x="727" y="3229"/>
                  </a:cubicBezTo>
                  <a:lnTo>
                    <a:pt x="3734" y="5034"/>
                  </a:lnTo>
                  <a:lnTo>
                    <a:pt x="3734" y="5034"/>
                  </a:lnTo>
                  <a:lnTo>
                    <a:pt x="1078" y="4081"/>
                  </a:lnTo>
                  <a:cubicBezTo>
                    <a:pt x="992" y="4055"/>
                    <a:pt x="903" y="4042"/>
                    <a:pt x="815" y="4042"/>
                  </a:cubicBezTo>
                  <a:cubicBezTo>
                    <a:pt x="568" y="4042"/>
                    <a:pt x="330" y="4141"/>
                    <a:pt x="201" y="4307"/>
                  </a:cubicBezTo>
                  <a:cubicBezTo>
                    <a:pt x="0" y="4557"/>
                    <a:pt x="75" y="4858"/>
                    <a:pt x="351" y="5059"/>
                  </a:cubicBezTo>
                  <a:lnTo>
                    <a:pt x="1479" y="5786"/>
                  </a:lnTo>
                  <a:lnTo>
                    <a:pt x="1479" y="5786"/>
                  </a:lnTo>
                  <a:lnTo>
                    <a:pt x="1228" y="5710"/>
                  </a:lnTo>
                  <a:cubicBezTo>
                    <a:pt x="1151" y="5691"/>
                    <a:pt x="1071" y="5682"/>
                    <a:pt x="992" y="5682"/>
                  </a:cubicBezTo>
                  <a:cubicBezTo>
                    <a:pt x="760" y="5682"/>
                    <a:pt x="532" y="5762"/>
                    <a:pt x="401" y="5911"/>
                  </a:cubicBezTo>
                  <a:cubicBezTo>
                    <a:pt x="201" y="6111"/>
                    <a:pt x="226" y="6412"/>
                    <a:pt x="426" y="6588"/>
                  </a:cubicBezTo>
                  <a:lnTo>
                    <a:pt x="1554" y="7740"/>
                  </a:lnTo>
                  <a:cubicBezTo>
                    <a:pt x="1697" y="7870"/>
                    <a:pt x="1907" y="7941"/>
                    <a:pt x="2116" y="7941"/>
                  </a:cubicBezTo>
                  <a:cubicBezTo>
                    <a:pt x="2272" y="7941"/>
                    <a:pt x="2428" y="7901"/>
                    <a:pt x="2556" y="7816"/>
                  </a:cubicBezTo>
                  <a:cubicBezTo>
                    <a:pt x="2707" y="7715"/>
                    <a:pt x="2782" y="7565"/>
                    <a:pt x="2807" y="7415"/>
                  </a:cubicBezTo>
                  <a:lnTo>
                    <a:pt x="5038" y="8116"/>
                  </a:lnTo>
                  <a:cubicBezTo>
                    <a:pt x="5113" y="8141"/>
                    <a:pt x="5188" y="8166"/>
                    <a:pt x="5288" y="8166"/>
                  </a:cubicBezTo>
                  <a:cubicBezTo>
                    <a:pt x="5514" y="8166"/>
                    <a:pt x="5765" y="8066"/>
                    <a:pt x="5890" y="7866"/>
                  </a:cubicBezTo>
                  <a:cubicBezTo>
                    <a:pt x="6065" y="7640"/>
                    <a:pt x="5990" y="7339"/>
                    <a:pt x="5739" y="7164"/>
                  </a:cubicBezTo>
                  <a:lnTo>
                    <a:pt x="5113" y="6738"/>
                  </a:lnTo>
                  <a:lnTo>
                    <a:pt x="8797" y="8041"/>
                  </a:lnTo>
                  <a:cubicBezTo>
                    <a:pt x="8883" y="8068"/>
                    <a:pt x="8972" y="8080"/>
                    <a:pt x="9060" y="8080"/>
                  </a:cubicBezTo>
                  <a:cubicBezTo>
                    <a:pt x="9307" y="8080"/>
                    <a:pt x="9545" y="7982"/>
                    <a:pt x="9674" y="7816"/>
                  </a:cubicBezTo>
                  <a:cubicBezTo>
                    <a:pt x="9850" y="7565"/>
                    <a:pt x="9775" y="7239"/>
                    <a:pt x="9499" y="7064"/>
                  </a:cubicBezTo>
                  <a:lnTo>
                    <a:pt x="7068" y="5610"/>
                  </a:lnTo>
                  <a:lnTo>
                    <a:pt x="12983" y="7841"/>
                  </a:lnTo>
                  <a:cubicBezTo>
                    <a:pt x="13078" y="7877"/>
                    <a:pt x="13179" y="7895"/>
                    <a:pt x="13280" y="7895"/>
                  </a:cubicBezTo>
                  <a:cubicBezTo>
                    <a:pt x="13523" y="7895"/>
                    <a:pt x="13761" y="7793"/>
                    <a:pt x="13885" y="7615"/>
                  </a:cubicBezTo>
                  <a:cubicBezTo>
                    <a:pt x="14060" y="7364"/>
                    <a:pt x="13985" y="7039"/>
                    <a:pt x="13684" y="6863"/>
                  </a:cubicBezTo>
                  <a:lnTo>
                    <a:pt x="9900" y="4733"/>
                  </a:lnTo>
                  <a:lnTo>
                    <a:pt x="17444" y="7841"/>
                  </a:lnTo>
                  <a:cubicBezTo>
                    <a:pt x="17539" y="7877"/>
                    <a:pt x="17640" y="7895"/>
                    <a:pt x="17742" y="7895"/>
                  </a:cubicBezTo>
                  <a:cubicBezTo>
                    <a:pt x="17987" y="7895"/>
                    <a:pt x="18229" y="7793"/>
                    <a:pt x="18371" y="7615"/>
                  </a:cubicBezTo>
                  <a:cubicBezTo>
                    <a:pt x="18572" y="7364"/>
                    <a:pt x="18471" y="7039"/>
                    <a:pt x="18171" y="6863"/>
                  </a:cubicBezTo>
                  <a:lnTo>
                    <a:pt x="11454" y="3054"/>
                  </a:lnTo>
                  <a:lnTo>
                    <a:pt x="22256" y="7665"/>
                  </a:lnTo>
                  <a:cubicBezTo>
                    <a:pt x="22368" y="7713"/>
                    <a:pt x="22486" y="7736"/>
                    <a:pt x="22600" y="7736"/>
                  </a:cubicBezTo>
                  <a:cubicBezTo>
                    <a:pt x="22843" y="7736"/>
                    <a:pt x="23072" y="7635"/>
                    <a:pt x="23208" y="7465"/>
                  </a:cubicBezTo>
                  <a:cubicBezTo>
                    <a:pt x="23384" y="7189"/>
                    <a:pt x="23283" y="6863"/>
                    <a:pt x="22983" y="6688"/>
                  </a:cubicBezTo>
                  <a:lnTo>
                    <a:pt x="15790" y="2903"/>
                  </a:lnTo>
                  <a:lnTo>
                    <a:pt x="24186" y="6487"/>
                  </a:lnTo>
                  <a:cubicBezTo>
                    <a:pt x="24290" y="6535"/>
                    <a:pt x="24402" y="6558"/>
                    <a:pt x="24513" y="6558"/>
                  </a:cubicBezTo>
                  <a:cubicBezTo>
                    <a:pt x="24748" y="6558"/>
                    <a:pt x="24977" y="6457"/>
                    <a:pt x="25113" y="6287"/>
                  </a:cubicBezTo>
                  <a:cubicBezTo>
                    <a:pt x="25314" y="6036"/>
                    <a:pt x="25213" y="5685"/>
                    <a:pt x="24912" y="5535"/>
                  </a:cubicBezTo>
                  <a:lnTo>
                    <a:pt x="18973" y="2277"/>
                  </a:lnTo>
                  <a:cubicBezTo>
                    <a:pt x="18333" y="2397"/>
                    <a:pt x="17701" y="2453"/>
                    <a:pt x="17072" y="2453"/>
                  </a:cubicBezTo>
                  <a:cubicBezTo>
                    <a:pt x="16518" y="2453"/>
                    <a:pt x="15966" y="2409"/>
                    <a:pt x="15414" y="2327"/>
                  </a:cubicBezTo>
                  <a:cubicBezTo>
                    <a:pt x="14545" y="2594"/>
                    <a:pt x="13620" y="2739"/>
                    <a:pt x="12670" y="2739"/>
                  </a:cubicBezTo>
                  <a:cubicBezTo>
                    <a:pt x="12195" y="2739"/>
                    <a:pt x="11713" y="2703"/>
                    <a:pt x="11228" y="2628"/>
                  </a:cubicBezTo>
                  <a:cubicBezTo>
                    <a:pt x="9775" y="2377"/>
                    <a:pt x="8321" y="2001"/>
                    <a:pt x="6917" y="1500"/>
                  </a:cubicBezTo>
                  <a:cubicBezTo>
                    <a:pt x="6642" y="1475"/>
                    <a:pt x="6341" y="1425"/>
                    <a:pt x="6065" y="1349"/>
                  </a:cubicBezTo>
                  <a:lnTo>
                    <a:pt x="6065" y="1349"/>
                  </a:lnTo>
                  <a:lnTo>
                    <a:pt x="9374" y="3229"/>
                  </a:lnTo>
                  <a:lnTo>
                    <a:pt x="1629" y="71"/>
                  </a:lnTo>
                  <a:cubicBezTo>
                    <a:pt x="1525" y="23"/>
                    <a:pt x="1413"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6"/>
            <p:cNvSpPr/>
            <p:nvPr/>
          </p:nvSpPr>
          <p:spPr>
            <a:xfrm>
              <a:off x="1068475" y="3503438"/>
              <a:ext cx="755650" cy="1019500"/>
            </a:xfrm>
            <a:custGeom>
              <a:rect b="b" l="l" r="r" t="t"/>
              <a:pathLst>
                <a:path extrusionOk="0" h="40780" w="30226">
                  <a:moveTo>
                    <a:pt x="15034" y="601"/>
                  </a:moveTo>
                  <a:cubicBezTo>
                    <a:pt x="18532" y="601"/>
                    <a:pt x="21610" y="1833"/>
                    <a:pt x="24161" y="4406"/>
                  </a:cubicBezTo>
                  <a:cubicBezTo>
                    <a:pt x="26341" y="6586"/>
                    <a:pt x="27419" y="9243"/>
                    <a:pt x="27444" y="12050"/>
                  </a:cubicBezTo>
                  <a:cubicBezTo>
                    <a:pt x="27419" y="15007"/>
                    <a:pt x="26542" y="17338"/>
                    <a:pt x="24913" y="19443"/>
                  </a:cubicBezTo>
                  <a:cubicBezTo>
                    <a:pt x="24537" y="19945"/>
                    <a:pt x="24060" y="20270"/>
                    <a:pt x="23459" y="20521"/>
                  </a:cubicBezTo>
                  <a:cubicBezTo>
                    <a:pt x="20978" y="21523"/>
                    <a:pt x="18522" y="22551"/>
                    <a:pt x="16040" y="23579"/>
                  </a:cubicBezTo>
                  <a:cubicBezTo>
                    <a:pt x="15849" y="23667"/>
                    <a:pt x="15667" y="23703"/>
                    <a:pt x="15478" y="23703"/>
                  </a:cubicBezTo>
                  <a:cubicBezTo>
                    <a:pt x="15345" y="23703"/>
                    <a:pt x="15208" y="23685"/>
                    <a:pt x="15063" y="23654"/>
                  </a:cubicBezTo>
                  <a:cubicBezTo>
                    <a:pt x="12532" y="22977"/>
                    <a:pt x="9975" y="22351"/>
                    <a:pt x="7444" y="21724"/>
                  </a:cubicBezTo>
                  <a:cubicBezTo>
                    <a:pt x="7118" y="21624"/>
                    <a:pt x="6842" y="21523"/>
                    <a:pt x="6642" y="21248"/>
                  </a:cubicBezTo>
                  <a:cubicBezTo>
                    <a:pt x="6466" y="21047"/>
                    <a:pt x="6241" y="20897"/>
                    <a:pt x="6065" y="20721"/>
                  </a:cubicBezTo>
                  <a:cubicBezTo>
                    <a:pt x="1078" y="16035"/>
                    <a:pt x="1153" y="8416"/>
                    <a:pt x="6266" y="3854"/>
                  </a:cubicBezTo>
                  <a:cubicBezTo>
                    <a:pt x="8421" y="1924"/>
                    <a:pt x="10978" y="847"/>
                    <a:pt x="13860" y="646"/>
                  </a:cubicBezTo>
                  <a:cubicBezTo>
                    <a:pt x="14256" y="616"/>
                    <a:pt x="14648" y="601"/>
                    <a:pt x="15034" y="601"/>
                  </a:cubicBezTo>
                  <a:close/>
                  <a:moveTo>
                    <a:pt x="1556" y="27887"/>
                  </a:moveTo>
                  <a:cubicBezTo>
                    <a:pt x="1733" y="27887"/>
                    <a:pt x="1896" y="28007"/>
                    <a:pt x="2005" y="28240"/>
                  </a:cubicBezTo>
                  <a:cubicBezTo>
                    <a:pt x="2130" y="28466"/>
                    <a:pt x="2156" y="28691"/>
                    <a:pt x="2206" y="28942"/>
                  </a:cubicBezTo>
                  <a:cubicBezTo>
                    <a:pt x="2231" y="29443"/>
                    <a:pt x="1980" y="29794"/>
                    <a:pt x="1654" y="30095"/>
                  </a:cubicBezTo>
                  <a:cubicBezTo>
                    <a:pt x="1522" y="30214"/>
                    <a:pt x="1404" y="30277"/>
                    <a:pt x="1288" y="30277"/>
                  </a:cubicBezTo>
                  <a:cubicBezTo>
                    <a:pt x="1185" y="30277"/>
                    <a:pt x="1084" y="30227"/>
                    <a:pt x="978" y="30120"/>
                  </a:cubicBezTo>
                  <a:cubicBezTo>
                    <a:pt x="877" y="30020"/>
                    <a:pt x="777" y="29894"/>
                    <a:pt x="752" y="29769"/>
                  </a:cubicBezTo>
                  <a:cubicBezTo>
                    <a:pt x="602" y="29168"/>
                    <a:pt x="702" y="28616"/>
                    <a:pt x="1103" y="28140"/>
                  </a:cubicBezTo>
                  <a:cubicBezTo>
                    <a:pt x="1251" y="27970"/>
                    <a:pt x="1409" y="27887"/>
                    <a:pt x="1556" y="27887"/>
                  </a:cubicBezTo>
                  <a:close/>
                  <a:moveTo>
                    <a:pt x="28629" y="28229"/>
                  </a:moveTo>
                  <a:cubicBezTo>
                    <a:pt x="28817" y="28229"/>
                    <a:pt x="28990" y="28349"/>
                    <a:pt x="29098" y="28591"/>
                  </a:cubicBezTo>
                  <a:cubicBezTo>
                    <a:pt x="29223" y="28867"/>
                    <a:pt x="29299" y="29168"/>
                    <a:pt x="29374" y="29443"/>
                  </a:cubicBezTo>
                  <a:cubicBezTo>
                    <a:pt x="29273" y="29769"/>
                    <a:pt x="29198" y="30095"/>
                    <a:pt x="29073" y="30371"/>
                  </a:cubicBezTo>
                  <a:cubicBezTo>
                    <a:pt x="28967" y="30582"/>
                    <a:pt x="28800" y="30682"/>
                    <a:pt x="28624" y="30682"/>
                  </a:cubicBezTo>
                  <a:cubicBezTo>
                    <a:pt x="28466" y="30682"/>
                    <a:pt x="28301" y="30600"/>
                    <a:pt x="28171" y="30446"/>
                  </a:cubicBezTo>
                  <a:cubicBezTo>
                    <a:pt x="27820" y="29995"/>
                    <a:pt x="27820" y="28942"/>
                    <a:pt x="28146" y="28491"/>
                  </a:cubicBezTo>
                  <a:cubicBezTo>
                    <a:pt x="28296" y="28317"/>
                    <a:pt x="28468" y="28229"/>
                    <a:pt x="28629" y="28229"/>
                  </a:cubicBezTo>
                  <a:close/>
                  <a:moveTo>
                    <a:pt x="2882" y="21148"/>
                  </a:moveTo>
                  <a:cubicBezTo>
                    <a:pt x="7043" y="22200"/>
                    <a:pt x="11178" y="23253"/>
                    <a:pt x="15263" y="24305"/>
                  </a:cubicBezTo>
                  <a:cubicBezTo>
                    <a:pt x="15238" y="28917"/>
                    <a:pt x="15188" y="33478"/>
                    <a:pt x="15138" y="38115"/>
                  </a:cubicBezTo>
                  <a:cubicBezTo>
                    <a:pt x="10702" y="36962"/>
                    <a:pt x="6291" y="35834"/>
                    <a:pt x="1855" y="34681"/>
                  </a:cubicBezTo>
                  <a:cubicBezTo>
                    <a:pt x="1855" y="33854"/>
                    <a:pt x="1855" y="33052"/>
                    <a:pt x="1855" y="32250"/>
                  </a:cubicBezTo>
                  <a:cubicBezTo>
                    <a:pt x="1855" y="32025"/>
                    <a:pt x="1880" y="31774"/>
                    <a:pt x="1880" y="31524"/>
                  </a:cubicBezTo>
                  <a:cubicBezTo>
                    <a:pt x="1880" y="31022"/>
                    <a:pt x="1980" y="30596"/>
                    <a:pt x="2281" y="30145"/>
                  </a:cubicBezTo>
                  <a:cubicBezTo>
                    <a:pt x="2782" y="29443"/>
                    <a:pt x="2757" y="28616"/>
                    <a:pt x="2356" y="27839"/>
                  </a:cubicBezTo>
                  <a:cubicBezTo>
                    <a:pt x="2256" y="27664"/>
                    <a:pt x="2156" y="27438"/>
                    <a:pt x="2181" y="27238"/>
                  </a:cubicBezTo>
                  <a:cubicBezTo>
                    <a:pt x="2381" y="25258"/>
                    <a:pt x="2582" y="23303"/>
                    <a:pt x="2807" y="21348"/>
                  </a:cubicBezTo>
                  <a:cubicBezTo>
                    <a:pt x="2807" y="21298"/>
                    <a:pt x="2832" y="21273"/>
                    <a:pt x="2882" y="21148"/>
                  </a:cubicBezTo>
                  <a:close/>
                  <a:moveTo>
                    <a:pt x="27920" y="19318"/>
                  </a:moveTo>
                  <a:cubicBezTo>
                    <a:pt x="27945" y="19518"/>
                    <a:pt x="27995" y="19669"/>
                    <a:pt x="27995" y="19844"/>
                  </a:cubicBezTo>
                  <a:cubicBezTo>
                    <a:pt x="28045" y="21022"/>
                    <a:pt x="28070" y="22175"/>
                    <a:pt x="28121" y="23353"/>
                  </a:cubicBezTo>
                  <a:cubicBezTo>
                    <a:pt x="28146" y="24581"/>
                    <a:pt x="28196" y="25809"/>
                    <a:pt x="28246" y="27037"/>
                  </a:cubicBezTo>
                  <a:cubicBezTo>
                    <a:pt x="28246" y="27363"/>
                    <a:pt x="28196" y="27639"/>
                    <a:pt x="27945" y="27915"/>
                  </a:cubicBezTo>
                  <a:cubicBezTo>
                    <a:pt x="27469" y="28441"/>
                    <a:pt x="27319" y="29118"/>
                    <a:pt x="27369" y="29819"/>
                  </a:cubicBezTo>
                  <a:cubicBezTo>
                    <a:pt x="27394" y="30471"/>
                    <a:pt x="27770" y="30897"/>
                    <a:pt x="28321" y="31223"/>
                  </a:cubicBezTo>
                  <a:lnTo>
                    <a:pt x="28321" y="36010"/>
                  </a:lnTo>
                  <a:cubicBezTo>
                    <a:pt x="27945" y="36110"/>
                    <a:pt x="27544" y="36235"/>
                    <a:pt x="27143" y="36336"/>
                  </a:cubicBezTo>
                  <a:cubicBezTo>
                    <a:pt x="24136" y="37012"/>
                    <a:pt x="21103" y="37539"/>
                    <a:pt x="18045" y="37915"/>
                  </a:cubicBezTo>
                  <a:cubicBezTo>
                    <a:pt x="17318" y="37990"/>
                    <a:pt x="16617" y="38115"/>
                    <a:pt x="15815" y="38240"/>
                  </a:cubicBezTo>
                  <a:cubicBezTo>
                    <a:pt x="15790" y="37814"/>
                    <a:pt x="15765" y="37463"/>
                    <a:pt x="15740" y="37087"/>
                  </a:cubicBezTo>
                  <a:cubicBezTo>
                    <a:pt x="15740" y="35208"/>
                    <a:pt x="15714" y="33303"/>
                    <a:pt x="15714" y="31423"/>
                  </a:cubicBezTo>
                  <a:cubicBezTo>
                    <a:pt x="15740" y="29243"/>
                    <a:pt x="15815" y="27062"/>
                    <a:pt x="15840" y="24882"/>
                  </a:cubicBezTo>
                  <a:cubicBezTo>
                    <a:pt x="15840" y="24456"/>
                    <a:pt x="15965" y="24205"/>
                    <a:pt x="16416" y="24030"/>
                  </a:cubicBezTo>
                  <a:cubicBezTo>
                    <a:pt x="20100" y="22526"/>
                    <a:pt x="23785" y="20997"/>
                    <a:pt x="27469" y="19468"/>
                  </a:cubicBezTo>
                  <a:cubicBezTo>
                    <a:pt x="27594" y="19418"/>
                    <a:pt x="27720" y="19368"/>
                    <a:pt x="27920" y="19318"/>
                  </a:cubicBezTo>
                  <a:close/>
                  <a:moveTo>
                    <a:pt x="14960" y="1"/>
                  </a:moveTo>
                  <a:cubicBezTo>
                    <a:pt x="11674" y="1"/>
                    <a:pt x="8374" y="1158"/>
                    <a:pt x="5815" y="3503"/>
                  </a:cubicBezTo>
                  <a:cubicBezTo>
                    <a:pt x="3359" y="5759"/>
                    <a:pt x="1955" y="8566"/>
                    <a:pt x="1830" y="11899"/>
                  </a:cubicBezTo>
                  <a:cubicBezTo>
                    <a:pt x="1679" y="15283"/>
                    <a:pt x="2857" y="18190"/>
                    <a:pt x="5188" y="20671"/>
                  </a:cubicBezTo>
                  <a:cubicBezTo>
                    <a:pt x="5338" y="20822"/>
                    <a:pt x="5489" y="20972"/>
                    <a:pt x="5739" y="21223"/>
                  </a:cubicBezTo>
                  <a:cubicBezTo>
                    <a:pt x="5464" y="21173"/>
                    <a:pt x="5313" y="21173"/>
                    <a:pt x="5188" y="21122"/>
                  </a:cubicBezTo>
                  <a:cubicBezTo>
                    <a:pt x="4461" y="20947"/>
                    <a:pt x="3709" y="20747"/>
                    <a:pt x="2958" y="20571"/>
                  </a:cubicBezTo>
                  <a:cubicBezTo>
                    <a:pt x="2845" y="20546"/>
                    <a:pt x="2751" y="20532"/>
                    <a:pt x="2672" y="20532"/>
                  </a:cubicBezTo>
                  <a:cubicBezTo>
                    <a:pt x="2437" y="20532"/>
                    <a:pt x="2343" y="20659"/>
                    <a:pt x="2306" y="20997"/>
                  </a:cubicBezTo>
                  <a:cubicBezTo>
                    <a:pt x="2181" y="21774"/>
                    <a:pt x="2105" y="22551"/>
                    <a:pt x="2005" y="23328"/>
                  </a:cubicBezTo>
                  <a:cubicBezTo>
                    <a:pt x="1880" y="24531"/>
                    <a:pt x="1755" y="25734"/>
                    <a:pt x="1629" y="26937"/>
                  </a:cubicBezTo>
                  <a:cubicBezTo>
                    <a:pt x="1629" y="27112"/>
                    <a:pt x="1604" y="27288"/>
                    <a:pt x="1379" y="27363"/>
                  </a:cubicBezTo>
                  <a:cubicBezTo>
                    <a:pt x="602" y="27614"/>
                    <a:pt x="301" y="28215"/>
                    <a:pt x="176" y="28942"/>
                  </a:cubicBezTo>
                  <a:cubicBezTo>
                    <a:pt x="0" y="29744"/>
                    <a:pt x="276" y="30621"/>
                    <a:pt x="1203" y="30872"/>
                  </a:cubicBezTo>
                  <a:cubicBezTo>
                    <a:pt x="1228" y="30872"/>
                    <a:pt x="1253" y="30922"/>
                    <a:pt x="1303" y="30947"/>
                  </a:cubicBezTo>
                  <a:cubicBezTo>
                    <a:pt x="1303" y="31097"/>
                    <a:pt x="1328" y="31248"/>
                    <a:pt x="1303" y="31423"/>
                  </a:cubicBezTo>
                  <a:cubicBezTo>
                    <a:pt x="1278" y="32476"/>
                    <a:pt x="1253" y="33504"/>
                    <a:pt x="1203" y="34556"/>
                  </a:cubicBezTo>
                  <a:cubicBezTo>
                    <a:pt x="1203" y="35108"/>
                    <a:pt x="1203" y="35108"/>
                    <a:pt x="1729" y="35258"/>
                  </a:cubicBezTo>
                  <a:cubicBezTo>
                    <a:pt x="2331" y="35408"/>
                    <a:pt x="2958" y="35559"/>
                    <a:pt x="3559" y="35734"/>
                  </a:cubicBezTo>
                  <a:cubicBezTo>
                    <a:pt x="3684" y="35759"/>
                    <a:pt x="3835" y="35834"/>
                    <a:pt x="3985" y="35884"/>
                  </a:cubicBezTo>
                  <a:cubicBezTo>
                    <a:pt x="3960" y="36060"/>
                    <a:pt x="3935" y="36210"/>
                    <a:pt x="3935" y="36336"/>
                  </a:cubicBezTo>
                  <a:cubicBezTo>
                    <a:pt x="3810" y="37438"/>
                    <a:pt x="3684" y="38541"/>
                    <a:pt x="3584" y="39644"/>
                  </a:cubicBezTo>
                  <a:cubicBezTo>
                    <a:pt x="3561" y="40118"/>
                    <a:pt x="3641" y="40328"/>
                    <a:pt x="3822" y="40328"/>
                  </a:cubicBezTo>
                  <a:cubicBezTo>
                    <a:pt x="3842" y="40328"/>
                    <a:pt x="3863" y="40326"/>
                    <a:pt x="3885" y="40321"/>
                  </a:cubicBezTo>
                  <a:cubicBezTo>
                    <a:pt x="4261" y="40245"/>
                    <a:pt x="4110" y="39920"/>
                    <a:pt x="4135" y="39669"/>
                  </a:cubicBezTo>
                  <a:cubicBezTo>
                    <a:pt x="4236" y="38566"/>
                    <a:pt x="4336" y="37488"/>
                    <a:pt x="4461" y="36386"/>
                  </a:cubicBezTo>
                  <a:cubicBezTo>
                    <a:pt x="4461" y="36260"/>
                    <a:pt x="4536" y="36135"/>
                    <a:pt x="4587" y="36010"/>
                  </a:cubicBezTo>
                  <a:cubicBezTo>
                    <a:pt x="4837" y="36060"/>
                    <a:pt x="5038" y="36110"/>
                    <a:pt x="5213" y="36160"/>
                  </a:cubicBezTo>
                  <a:cubicBezTo>
                    <a:pt x="7995" y="36862"/>
                    <a:pt x="10777" y="37539"/>
                    <a:pt x="13534" y="38316"/>
                  </a:cubicBezTo>
                  <a:cubicBezTo>
                    <a:pt x="14361" y="38538"/>
                    <a:pt x="15178" y="38710"/>
                    <a:pt x="16004" y="38710"/>
                  </a:cubicBezTo>
                  <a:cubicBezTo>
                    <a:pt x="16480" y="38710"/>
                    <a:pt x="16959" y="38653"/>
                    <a:pt x="17444" y="38516"/>
                  </a:cubicBezTo>
                  <a:lnTo>
                    <a:pt x="17569" y="38516"/>
                  </a:lnTo>
                  <a:cubicBezTo>
                    <a:pt x="20527" y="38215"/>
                    <a:pt x="23459" y="37714"/>
                    <a:pt x="26366" y="37087"/>
                  </a:cubicBezTo>
                  <a:cubicBezTo>
                    <a:pt x="26542" y="37062"/>
                    <a:pt x="26692" y="37062"/>
                    <a:pt x="26867" y="37037"/>
                  </a:cubicBezTo>
                  <a:cubicBezTo>
                    <a:pt x="27143" y="38040"/>
                    <a:pt x="27243" y="39042"/>
                    <a:pt x="27268" y="40045"/>
                  </a:cubicBezTo>
                  <a:cubicBezTo>
                    <a:pt x="27268" y="40170"/>
                    <a:pt x="27268" y="40321"/>
                    <a:pt x="27268" y="40471"/>
                  </a:cubicBezTo>
                  <a:cubicBezTo>
                    <a:pt x="27291" y="40605"/>
                    <a:pt x="27333" y="40780"/>
                    <a:pt x="27485" y="40780"/>
                  </a:cubicBezTo>
                  <a:cubicBezTo>
                    <a:pt x="27503" y="40780"/>
                    <a:pt x="27523" y="40777"/>
                    <a:pt x="27544" y="40772"/>
                  </a:cubicBezTo>
                  <a:cubicBezTo>
                    <a:pt x="27644" y="40747"/>
                    <a:pt x="27745" y="40596"/>
                    <a:pt x="27795" y="40496"/>
                  </a:cubicBezTo>
                  <a:cubicBezTo>
                    <a:pt x="27845" y="40371"/>
                    <a:pt x="27820" y="40245"/>
                    <a:pt x="27820" y="40120"/>
                  </a:cubicBezTo>
                  <a:cubicBezTo>
                    <a:pt x="27745" y="39393"/>
                    <a:pt x="27669" y="38641"/>
                    <a:pt x="27594" y="37915"/>
                  </a:cubicBezTo>
                  <a:cubicBezTo>
                    <a:pt x="27569" y="37564"/>
                    <a:pt x="27469" y="37238"/>
                    <a:pt x="27419" y="36887"/>
                  </a:cubicBezTo>
                  <a:cubicBezTo>
                    <a:pt x="27694" y="36787"/>
                    <a:pt x="27920" y="36737"/>
                    <a:pt x="28146" y="36661"/>
                  </a:cubicBezTo>
                  <a:cubicBezTo>
                    <a:pt x="28847" y="36436"/>
                    <a:pt x="28898" y="36386"/>
                    <a:pt x="28898" y="35659"/>
                  </a:cubicBezTo>
                  <a:cubicBezTo>
                    <a:pt x="28898" y="34356"/>
                    <a:pt x="28923" y="33077"/>
                    <a:pt x="28898" y="31774"/>
                  </a:cubicBezTo>
                  <a:cubicBezTo>
                    <a:pt x="28898" y="31423"/>
                    <a:pt x="28973" y="31173"/>
                    <a:pt x="29273" y="30897"/>
                  </a:cubicBezTo>
                  <a:cubicBezTo>
                    <a:pt x="30226" y="30070"/>
                    <a:pt x="30101" y="28416"/>
                    <a:pt x="29023" y="27714"/>
                  </a:cubicBezTo>
                  <a:cubicBezTo>
                    <a:pt x="28797" y="27589"/>
                    <a:pt x="28797" y="27413"/>
                    <a:pt x="28797" y="27213"/>
                  </a:cubicBezTo>
                  <a:cubicBezTo>
                    <a:pt x="28747" y="26135"/>
                    <a:pt x="28697" y="25032"/>
                    <a:pt x="28672" y="23955"/>
                  </a:cubicBezTo>
                  <a:cubicBezTo>
                    <a:pt x="28597" y="22451"/>
                    <a:pt x="28572" y="20922"/>
                    <a:pt x="28497" y="19418"/>
                  </a:cubicBezTo>
                  <a:cubicBezTo>
                    <a:pt x="28465" y="18835"/>
                    <a:pt x="28433" y="18608"/>
                    <a:pt x="28202" y="18608"/>
                  </a:cubicBezTo>
                  <a:cubicBezTo>
                    <a:pt x="28066" y="18608"/>
                    <a:pt x="27860" y="18687"/>
                    <a:pt x="27544" y="18817"/>
                  </a:cubicBezTo>
                  <a:cubicBezTo>
                    <a:pt x="26918" y="19067"/>
                    <a:pt x="26291" y="19343"/>
                    <a:pt x="25664" y="19594"/>
                  </a:cubicBezTo>
                  <a:cubicBezTo>
                    <a:pt x="25639" y="19569"/>
                    <a:pt x="25614" y="19544"/>
                    <a:pt x="25614" y="19518"/>
                  </a:cubicBezTo>
                  <a:cubicBezTo>
                    <a:pt x="25715" y="19343"/>
                    <a:pt x="25815" y="19193"/>
                    <a:pt x="25915" y="19017"/>
                  </a:cubicBezTo>
                  <a:cubicBezTo>
                    <a:pt x="27143" y="17213"/>
                    <a:pt x="27870" y="15233"/>
                    <a:pt x="27995" y="13052"/>
                  </a:cubicBezTo>
                  <a:cubicBezTo>
                    <a:pt x="28196" y="9669"/>
                    <a:pt x="27093" y="6711"/>
                    <a:pt x="24787" y="4205"/>
                  </a:cubicBezTo>
                  <a:cubicBezTo>
                    <a:pt x="22208" y="1415"/>
                    <a:pt x="18592" y="1"/>
                    <a:pt x="14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6"/>
            <p:cNvSpPr/>
            <p:nvPr/>
          </p:nvSpPr>
          <p:spPr>
            <a:xfrm>
              <a:off x="935625" y="3705038"/>
              <a:ext cx="119075" cy="47450"/>
            </a:xfrm>
            <a:custGeom>
              <a:rect b="b" l="l" r="r" t="t"/>
              <a:pathLst>
                <a:path extrusionOk="0" h="1898" w="4763">
                  <a:moveTo>
                    <a:pt x="226" y="1"/>
                  </a:moveTo>
                  <a:cubicBezTo>
                    <a:pt x="151" y="51"/>
                    <a:pt x="26" y="101"/>
                    <a:pt x="26" y="151"/>
                  </a:cubicBezTo>
                  <a:cubicBezTo>
                    <a:pt x="1" y="251"/>
                    <a:pt x="51" y="402"/>
                    <a:pt x="101" y="452"/>
                  </a:cubicBezTo>
                  <a:cubicBezTo>
                    <a:pt x="201" y="552"/>
                    <a:pt x="352" y="602"/>
                    <a:pt x="502" y="627"/>
                  </a:cubicBezTo>
                  <a:cubicBezTo>
                    <a:pt x="1680" y="1028"/>
                    <a:pt x="2858" y="1404"/>
                    <a:pt x="4036" y="1805"/>
                  </a:cubicBezTo>
                  <a:cubicBezTo>
                    <a:pt x="4159" y="1833"/>
                    <a:pt x="4305" y="1897"/>
                    <a:pt x="4428" y="1897"/>
                  </a:cubicBezTo>
                  <a:cubicBezTo>
                    <a:pt x="4530" y="1897"/>
                    <a:pt x="4617" y="1853"/>
                    <a:pt x="4662" y="1705"/>
                  </a:cubicBezTo>
                  <a:cubicBezTo>
                    <a:pt x="4763" y="1354"/>
                    <a:pt x="4437" y="1329"/>
                    <a:pt x="4211" y="1254"/>
                  </a:cubicBezTo>
                  <a:cubicBezTo>
                    <a:pt x="2983" y="853"/>
                    <a:pt x="1730" y="477"/>
                    <a:pt x="477" y="76"/>
                  </a:cubicBezTo>
                  <a:cubicBezTo>
                    <a:pt x="402" y="51"/>
                    <a:pt x="327" y="26"/>
                    <a:pt x="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6"/>
            <p:cNvSpPr/>
            <p:nvPr/>
          </p:nvSpPr>
          <p:spPr>
            <a:xfrm>
              <a:off x="1855425" y="3689113"/>
              <a:ext cx="120350" cy="29750"/>
            </a:xfrm>
            <a:custGeom>
              <a:rect b="b" l="l" r="r" t="t"/>
              <a:pathLst>
                <a:path extrusionOk="0" h="1190" w="4814">
                  <a:moveTo>
                    <a:pt x="4446" y="1"/>
                  </a:moveTo>
                  <a:cubicBezTo>
                    <a:pt x="4349" y="1"/>
                    <a:pt x="4243" y="19"/>
                    <a:pt x="4136" y="36"/>
                  </a:cubicBezTo>
                  <a:cubicBezTo>
                    <a:pt x="3610" y="111"/>
                    <a:pt x="3059" y="162"/>
                    <a:pt x="2532" y="262"/>
                  </a:cubicBezTo>
                  <a:cubicBezTo>
                    <a:pt x="1805" y="387"/>
                    <a:pt x="1079" y="512"/>
                    <a:pt x="352" y="663"/>
                  </a:cubicBezTo>
                  <a:cubicBezTo>
                    <a:pt x="176" y="688"/>
                    <a:pt x="1" y="763"/>
                    <a:pt x="76" y="989"/>
                  </a:cubicBezTo>
                  <a:cubicBezTo>
                    <a:pt x="101" y="1089"/>
                    <a:pt x="252" y="1139"/>
                    <a:pt x="302" y="1189"/>
                  </a:cubicBezTo>
                  <a:cubicBezTo>
                    <a:pt x="427" y="1189"/>
                    <a:pt x="452" y="1164"/>
                    <a:pt x="502" y="1164"/>
                  </a:cubicBezTo>
                  <a:cubicBezTo>
                    <a:pt x="1755" y="964"/>
                    <a:pt x="3034" y="788"/>
                    <a:pt x="4312" y="588"/>
                  </a:cubicBezTo>
                  <a:cubicBezTo>
                    <a:pt x="4437" y="563"/>
                    <a:pt x="4562" y="563"/>
                    <a:pt x="4663" y="487"/>
                  </a:cubicBezTo>
                  <a:cubicBezTo>
                    <a:pt x="4738" y="437"/>
                    <a:pt x="4813" y="287"/>
                    <a:pt x="4813" y="212"/>
                  </a:cubicBezTo>
                  <a:cubicBezTo>
                    <a:pt x="4788" y="137"/>
                    <a:pt x="4663" y="36"/>
                    <a:pt x="4562" y="11"/>
                  </a:cubicBezTo>
                  <a:cubicBezTo>
                    <a:pt x="4526" y="4"/>
                    <a:pt x="4487" y="1"/>
                    <a:pt x="4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6"/>
            <p:cNvSpPr/>
            <p:nvPr/>
          </p:nvSpPr>
          <p:spPr>
            <a:xfrm>
              <a:off x="1007700" y="3553288"/>
              <a:ext cx="94625" cy="80425"/>
            </a:xfrm>
            <a:custGeom>
              <a:rect b="b" l="l" r="r" t="t"/>
              <a:pathLst>
                <a:path extrusionOk="0" h="3217" w="3785">
                  <a:moveTo>
                    <a:pt x="386" y="1"/>
                  </a:moveTo>
                  <a:cubicBezTo>
                    <a:pt x="336" y="1"/>
                    <a:pt x="283" y="23"/>
                    <a:pt x="226" y="81"/>
                  </a:cubicBezTo>
                  <a:cubicBezTo>
                    <a:pt x="0" y="306"/>
                    <a:pt x="201" y="482"/>
                    <a:pt x="351" y="657"/>
                  </a:cubicBezTo>
                  <a:cubicBezTo>
                    <a:pt x="351" y="657"/>
                    <a:pt x="376" y="682"/>
                    <a:pt x="401" y="682"/>
                  </a:cubicBezTo>
                  <a:cubicBezTo>
                    <a:pt x="1278" y="1459"/>
                    <a:pt x="2155" y="2236"/>
                    <a:pt x="3033" y="2988"/>
                  </a:cubicBezTo>
                  <a:cubicBezTo>
                    <a:pt x="3158" y="3088"/>
                    <a:pt x="3308" y="3189"/>
                    <a:pt x="3434" y="3214"/>
                  </a:cubicBezTo>
                  <a:cubicBezTo>
                    <a:pt x="3442" y="3216"/>
                    <a:pt x="3451" y="3217"/>
                    <a:pt x="3461" y="3217"/>
                  </a:cubicBezTo>
                  <a:cubicBezTo>
                    <a:pt x="3556" y="3217"/>
                    <a:pt x="3670" y="3105"/>
                    <a:pt x="3785" y="3013"/>
                  </a:cubicBezTo>
                  <a:cubicBezTo>
                    <a:pt x="3659" y="2888"/>
                    <a:pt x="3609" y="2788"/>
                    <a:pt x="3509" y="2712"/>
                  </a:cubicBezTo>
                  <a:cubicBezTo>
                    <a:pt x="2581" y="1885"/>
                    <a:pt x="1654" y="1058"/>
                    <a:pt x="727" y="231"/>
                  </a:cubicBezTo>
                  <a:cubicBezTo>
                    <a:pt x="619" y="142"/>
                    <a:pt x="512"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6"/>
            <p:cNvSpPr/>
            <p:nvPr/>
          </p:nvSpPr>
          <p:spPr>
            <a:xfrm>
              <a:off x="1859200" y="3807188"/>
              <a:ext cx="109050" cy="41375"/>
            </a:xfrm>
            <a:custGeom>
              <a:rect b="b" l="l" r="r" t="t"/>
              <a:pathLst>
                <a:path extrusionOk="0" h="1655" w="4362">
                  <a:moveTo>
                    <a:pt x="251" y="0"/>
                  </a:moveTo>
                  <a:cubicBezTo>
                    <a:pt x="176" y="0"/>
                    <a:pt x="50" y="75"/>
                    <a:pt x="25" y="150"/>
                  </a:cubicBezTo>
                  <a:cubicBezTo>
                    <a:pt x="0" y="226"/>
                    <a:pt x="50" y="351"/>
                    <a:pt x="101" y="401"/>
                  </a:cubicBezTo>
                  <a:cubicBezTo>
                    <a:pt x="151" y="476"/>
                    <a:pt x="226" y="501"/>
                    <a:pt x="301" y="526"/>
                  </a:cubicBezTo>
                  <a:cubicBezTo>
                    <a:pt x="1479" y="877"/>
                    <a:pt x="2657" y="1253"/>
                    <a:pt x="3835" y="1604"/>
                  </a:cubicBezTo>
                  <a:cubicBezTo>
                    <a:pt x="3885" y="1604"/>
                    <a:pt x="3935" y="1629"/>
                    <a:pt x="4111" y="1654"/>
                  </a:cubicBezTo>
                  <a:cubicBezTo>
                    <a:pt x="4161" y="1579"/>
                    <a:pt x="4311" y="1504"/>
                    <a:pt x="4336" y="1378"/>
                  </a:cubicBezTo>
                  <a:cubicBezTo>
                    <a:pt x="4361" y="1328"/>
                    <a:pt x="4211" y="1178"/>
                    <a:pt x="4136" y="1103"/>
                  </a:cubicBezTo>
                  <a:cubicBezTo>
                    <a:pt x="4086" y="1053"/>
                    <a:pt x="4010" y="1078"/>
                    <a:pt x="3960" y="1053"/>
                  </a:cubicBezTo>
                  <a:cubicBezTo>
                    <a:pt x="2858" y="752"/>
                    <a:pt x="1755" y="426"/>
                    <a:pt x="652" y="100"/>
                  </a:cubicBezTo>
                  <a:cubicBezTo>
                    <a:pt x="527" y="50"/>
                    <a:pt x="376"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6"/>
            <p:cNvSpPr/>
            <p:nvPr/>
          </p:nvSpPr>
          <p:spPr>
            <a:xfrm>
              <a:off x="929375" y="3858913"/>
              <a:ext cx="113425" cy="14700"/>
            </a:xfrm>
            <a:custGeom>
              <a:rect b="b" l="l" r="r" t="t"/>
              <a:pathLst>
                <a:path extrusionOk="0" h="588" w="4537">
                  <a:moveTo>
                    <a:pt x="4059" y="0"/>
                  </a:moveTo>
                  <a:cubicBezTo>
                    <a:pt x="4024" y="0"/>
                    <a:pt x="3985" y="11"/>
                    <a:pt x="3935" y="11"/>
                  </a:cubicBezTo>
                  <a:cubicBezTo>
                    <a:pt x="2832" y="11"/>
                    <a:pt x="1730" y="36"/>
                    <a:pt x="627" y="61"/>
                  </a:cubicBezTo>
                  <a:cubicBezTo>
                    <a:pt x="451" y="61"/>
                    <a:pt x="301" y="61"/>
                    <a:pt x="151" y="111"/>
                  </a:cubicBezTo>
                  <a:cubicBezTo>
                    <a:pt x="75" y="137"/>
                    <a:pt x="0" y="262"/>
                    <a:pt x="0" y="337"/>
                  </a:cubicBezTo>
                  <a:cubicBezTo>
                    <a:pt x="0" y="412"/>
                    <a:pt x="75" y="538"/>
                    <a:pt x="151" y="563"/>
                  </a:cubicBezTo>
                  <a:cubicBezTo>
                    <a:pt x="251" y="588"/>
                    <a:pt x="401" y="588"/>
                    <a:pt x="501" y="588"/>
                  </a:cubicBezTo>
                  <a:lnTo>
                    <a:pt x="2156" y="588"/>
                  </a:lnTo>
                  <a:lnTo>
                    <a:pt x="2156" y="563"/>
                  </a:lnTo>
                  <a:lnTo>
                    <a:pt x="4136" y="563"/>
                  </a:lnTo>
                  <a:cubicBezTo>
                    <a:pt x="4336" y="563"/>
                    <a:pt x="4537" y="487"/>
                    <a:pt x="4461" y="237"/>
                  </a:cubicBezTo>
                  <a:cubicBezTo>
                    <a:pt x="4436" y="137"/>
                    <a:pt x="4236" y="61"/>
                    <a:pt x="4110" y="11"/>
                  </a:cubicBezTo>
                  <a:cubicBezTo>
                    <a:pt x="4094" y="3"/>
                    <a:pt x="4077" y="0"/>
                    <a:pt x="40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6"/>
            <p:cNvSpPr/>
            <p:nvPr/>
          </p:nvSpPr>
          <p:spPr>
            <a:xfrm>
              <a:off x="1818475" y="3564063"/>
              <a:ext cx="73325" cy="68325"/>
            </a:xfrm>
            <a:custGeom>
              <a:rect b="b" l="l" r="r" t="t"/>
              <a:pathLst>
                <a:path extrusionOk="0" h="2733" w="2933">
                  <a:moveTo>
                    <a:pt x="2557" y="1"/>
                  </a:moveTo>
                  <a:cubicBezTo>
                    <a:pt x="2507" y="26"/>
                    <a:pt x="2456" y="76"/>
                    <a:pt x="2406" y="126"/>
                  </a:cubicBezTo>
                  <a:cubicBezTo>
                    <a:pt x="1679" y="753"/>
                    <a:pt x="953" y="1404"/>
                    <a:pt x="251" y="2056"/>
                  </a:cubicBezTo>
                  <a:cubicBezTo>
                    <a:pt x="151" y="2131"/>
                    <a:pt x="50" y="2256"/>
                    <a:pt x="25" y="2382"/>
                  </a:cubicBezTo>
                  <a:cubicBezTo>
                    <a:pt x="0" y="2482"/>
                    <a:pt x="126" y="2607"/>
                    <a:pt x="201" y="2732"/>
                  </a:cubicBezTo>
                  <a:cubicBezTo>
                    <a:pt x="351" y="2632"/>
                    <a:pt x="451" y="2557"/>
                    <a:pt x="552" y="2482"/>
                  </a:cubicBezTo>
                  <a:cubicBezTo>
                    <a:pt x="1278" y="1855"/>
                    <a:pt x="2005" y="1229"/>
                    <a:pt x="2732" y="577"/>
                  </a:cubicBezTo>
                  <a:cubicBezTo>
                    <a:pt x="2782" y="527"/>
                    <a:pt x="2882" y="477"/>
                    <a:pt x="2882" y="427"/>
                  </a:cubicBezTo>
                  <a:cubicBezTo>
                    <a:pt x="2933" y="276"/>
                    <a:pt x="2933" y="126"/>
                    <a:pt x="29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6"/>
            <p:cNvSpPr/>
            <p:nvPr/>
          </p:nvSpPr>
          <p:spPr>
            <a:xfrm>
              <a:off x="1340400" y="3875438"/>
              <a:ext cx="228725" cy="95300"/>
            </a:xfrm>
            <a:custGeom>
              <a:rect b="b" l="l" r="r" t="t"/>
              <a:pathLst>
                <a:path extrusionOk="0" h="3812" w="9149">
                  <a:moveTo>
                    <a:pt x="8761" y="0"/>
                  </a:moveTo>
                  <a:cubicBezTo>
                    <a:pt x="8475" y="0"/>
                    <a:pt x="8521" y="286"/>
                    <a:pt x="8497" y="503"/>
                  </a:cubicBezTo>
                  <a:cubicBezTo>
                    <a:pt x="8371" y="1856"/>
                    <a:pt x="7569" y="2633"/>
                    <a:pt x="6341" y="3034"/>
                  </a:cubicBezTo>
                  <a:cubicBezTo>
                    <a:pt x="5896" y="3176"/>
                    <a:pt x="5436" y="3243"/>
                    <a:pt x="4978" y="3243"/>
                  </a:cubicBezTo>
                  <a:cubicBezTo>
                    <a:pt x="3094" y="3243"/>
                    <a:pt x="1252" y="2116"/>
                    <a:pt x="627" y="503"/>
                  </a:cubicBezTo>
                  <a:cubicBezTo>
                    <a:pt x="602" y="428"/>
                    <a:pt x="577" y="328"/>
                    <a:pt x="527" y="278"/>
                  </a:cubicBezTo>
                  <a:cubicBezTo>
                    <a:pt x="445" y="216"/>
                    <a:pt x="331" y="139"/>
                    <a:pt x="237" y="139"/>
                  </a:cubicBezTo>
                  <a:cubicBezTo>
                    <a:pt x="215" y="139"/>
                    <a:pt x="195" y="143"/>
                    <a:pt x="176" y="152"/>
                  </a:cubicBezTo>
                  <a:cubicBezTo>
                    <a:pt x="101" y="177"/>
                    <a:pt x="0" y="403"/>
                    <a:pt x="25" y="478"/>
                  </a:cubicBezTo>
                  <a:cubicBezTo>
                    <a:pt x="201" y="879"/>
                    <a:pt x="351" y="1280"/>
                    <a:pt x="577" y="1606"/>
                  </a:cubicBezTo>
                  <a:cubicBezTo>
                    <a:pt x="1655" y="3085"/>
                    <a:pt x="3158" y="3736"/>
                    <a:pt x="4687" y="3811"/>
                  </a:cubicBezTo>
                  <a:cubicBezTo>
                    <a:pt x="5965" y="3811"/>
                    <a:pt x="6918" y="3586"/>
                    <a:pt x="7720" y="2959"/>
                  </a:cubicBezTo>
                  <a:cubicBezTo>
                    <a:pt x="8522" y="2383"/>
                    <a:pt x="8998" y="1581"/>
                    <a:pt x="9048" y="578"/>
                  </a:cubicBezTo>
                  <a:cubicBezTo>
                    <a:pt x="9073" y="353"/>
                    <a:pt x="9148" y="27"/>
                    <a:pt x="8797" y="2"/>
                  </a:cubicBezTo>
                  <a:cubicBezTo>
                    <a:pt x="8785" y="1"/>
                    <a:pt x="8772" y="0"/>
                    <a:pt x="87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6"/>
            <p:cNvSpPr/>
            <p:nvPr/>
          </p:nvSpPr>
          <p:spPr>
            <a:xfrm>
              <a:off x="1546550" y="3799613"/>
              <a:ext cx="38225" cy="40175"/>
            </a:xfrm>
            <a:custGeom>
              <a:rect b="b" l="l" r="r" t="t"/>
              <a:pathLst>
                <a:path extrusionOk="0" h="1607" w="1529">
                  <a:moveTo>
                    <a:pt x="842" y="1"/>
                  </a:moveTo>
                  <a:cubicBezTo>
                    <a:pt x="829" y="1"/>
                    <a:pt x="816" y="1"/>
                    <a:pt x="802" y="2"/>
                  </a:cubicBezTo>
                  <a:cubicBezTo>
                    <a:pt x="376" y="2"/>
                    <a:pt x="0" y="353"/>
                    <a:pt x="0" y="754"/>
                  </a:cubicBezTo>
                  <a:cubicBezTo>
                    <a:pt x="0" y="1180"/>
                    <a:pt x="376" y="1606"/>
                    <a:pt x="777" y="1606"/>
                  </a:cubicBezTo>
                  <a:cubicBezTo>
                    <a:pt x="1153" y="1606"/>
                    <a:pt x="1529" y="1180"/>
                    <a:pt x="1504" y="729"/>
                  </a:cubicBezTo>
                  <a:cubicBezTo>
                    <a:pt x="1504" y="342"/>
                    <a:pt x="1223" y="1"/>
                    <a:pt x="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6"/>
            <p:cNvSpPr/>
            <p:nvPr/>
          </p:nvSpPr>
          <p:spPr>
            <a:xfrm>
              <a:off x="1315950" y="3802163"/>
              <a:ext cx="33250" cy="38250"/>
            </a:xfrm>
            <a:custGeom>
              <a:rect b="b" l="l" r="r" t="t"/>
              <a:pathLst>
                <a:path extrusionOk="0" h="1530" w="1330">
                  <a:moveTo>
                    <a:pt x="627" y="1"/>
                  </a:moveTo>
                  <a:cubicBezTo>
                    <a:pt x="277" y="26"/>
                    <a:pt x="26" y="351"/>
                    <a:pt x="26" y="777"/>
                  </a:cubicBezTo>
                  <a:cubicBezTo>
                    <a:pt x="1" y="1204"/>
                    <a:pt x="277" y="1529"/>
                    <a:pt x="627" y="1529"/>
                  </a:cubicBezTo>
                  <a:cubicBezTo>
                    <a:pt x="1028" y="1529"/>
                    <a:pt x="1329" y="1178"/>
                    <a:pt x="1329" y="777"/>
                  </a:cubicBezTo>
                  <a:cubicBezTo>
                    <a:pt x="1329" y="351"/>
                    <a:pt x="1003"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66"/>
          <p:cNvGrpSpPr/>
          <p:nvPr/>
        </p:nvGrpSpPr>
        <p:grpSpPr>
          <a:xfrm>
            <a:off x="2167196" y="3416442"/>
            <a:ext cx="1200502" cy="1260884"/>
            <a:chOff x="2146588" y="3519138"/>
            <a:chExt cx="1005025" cy="1055575"/>
          </a:xfrm>
        </p:grpSpPr>
        <p:sp>
          <p:nvSpPr>
            <p:cNvPr id="3134" name="Google Shape;3134;p66"/>
            <p:cNvSpPr/>
            <p:nvPr/>
          </p:nvSpPr>
          <p:spPr>
            <a:xfrm flipH="1">
              <a:off x="2406613" y="4079638"/>
              <a:ext cx="638500" cy="495075"/>
            </a:xfrm>
            <a:custGeom>
              <a:rect b="b" l="l" r="r" t="t"/>
              <a:pathLst>
                <a:path extrusionOk="0" h="19803" w="2554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6"/>
            <p:cNvSpPr/>
            <p:nvPr/>
          </p:nvSpPr>
          <p:spPr>
            <a:xfrm flipH="1">
              <a:off x="2146588" y="3519138"/>
              <a:ext cx="1005025" cy="1034575"/>
            </a:xfrm>
            <a:custGeom>
              <a:rect b="b" l="l" r="r" t="t"/>
              <a:pathLst>
                <a:path extrusionOk="0" h="41383" w="40201">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6"/>
            <p:cNvSpPr/>
            <p:nvPr/>
          </p:nvSpPr>
          <p:spPr>
            <a:xfrm flipH="1">
              <a:off x="2588938" y="3825863"/>
              <a:ext cx="233100" cy="128550"/>
            </a:xfrm>
            <a:custGeom>
              <a:rect b="b" l="l" r="r" t="t"/>
              <a:pathLst>
                <a:path extrusionOk="0" h="5142" w="9324">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6"/>
            <p:cNvSpPr/>
            <p:nvPr/>
          </p:nvSpPr>
          <p:spPr>
            <a:xfrm flipH="1">
              <a:off x="2833913" y="3800238"/>
              <a:ext cx="34500" cy="33875"/>
            </a:xfrm>
            <a:custGeom>
              <a:rect b="b" l="l" r="r" t="t"/>
              <a:pathLst>
                <a:path extrusionOk="0" h="1355" w="138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6"/>
            <p:cNvSpPr/>
            <p:nvPr/>
          </p:nvSpPr>
          <p:spPr>
            <a:xfrm flipH="1">
              <a:off x="2595188" y="3757663"/>
              <a:ext cx="30100" cy="31350"/>
            </a:xfrm>
            <a:custGeom>
              <a:rect b="b" l="l" r="r" t="t"/>
              <a:pathLst>
                <a:path extrusionOk="0" h="1254" w="1204">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2" name="Shape 3142"/>
        <p:cNvGrpSpPr/>
        <p:nvPr/>
      </p:nvGrpSpPr>
      <p:grpSpPr>
        <a:xfrm>
          <a:off x="0" y="0"/>
          <a:ext cx="0" cy="0"/>
          <a:chOff x="0" y="0"/>
          <a:chExt cx="0" cy="0"/>
        </a:xfrm>
      </p:grpSpPr>
      <p:sp>
        <p:nvSpPr>
          <p:cNvPr id="3143" name="Google Shape;3143;p67"/>
          <p:cNvSpPr/>
          <p:nvPr/>
        </p:nvSpPr>
        <p:spPr>
          <a:xfrm>
            <a:off x="715625" y="530575"/>
            <a:ext cx="3223200" cy="31095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4" name="Google Shape;3144;p67"/>
          <p:cNvGrpSpPr/>
          <p:nvPr/>
        </p:nvGrpSpPr>
        <p:grpSpPr>
          <a:xfrm rot="-1187531">
            <a:off x="1488570" y="1378026"/>
            <a:ext cx="366365" cy="368064"/>
            <a:chOff x="5375525" y="755000"/>
            <a:chExt cx="366375" cy="368075"/>
          </a:xfrm>
        </p:grpSpPr>
        <p:sp>
          <p:nvSpPr>
            <p:cNvPr id="3145" name="Google Shape;3145;p67"/>
            <p:cNvSpPr/>
            <p:nvPr/>
          </p:nvSpPr>
          <p:spPr>
            <a:xfrm>
              <a:off x="5380650" y="755000"/>
              <a:ext cx="361250" cy="210050"/>
            </a:xfrm>
            <a:custGeom>
              <a:rect b="b" l="l" r="r" t="t"/>
              <a:pathLst>
                <a:path extrusionOk="0" h="8402" w="14450">
                  <a:moveTo>
                    <a:pt x="2717" y="0"/>
                  </a:moveTo>
                  <a:cubicBezTo>
                    <a:pt x="1918" y="0"/>
                    <a:pt x="1142" y="46"/>
                    <a:pt x="366" y="137"/>
                  </a:cubicBezTo>
                  <a:cubicBezTo>
                    <a:pt x="275" y="137"/>
                    <a:pt x="183" y="160"/>
                    <a:pt x="115" y="229"/>
                  </a:cubicBezTo>
                  <a:cubicBezTo>
                    <a:pt x="23" y="320"/>
                    <a:pt x="1" y="411"/>
                    <a:pt x="1" y="502"/>
                  </a:cubicBezTo>
                  <a:cubicBezTo>
                    <a:pt x="1" y="617"/>
                    <a:pt x="23" y="708"/>
                    <a:pt x="115" y="776"/>
                  </a:cubicBezTo>
                  <a:cubicBezTo>
                    <a:pt x="160" y="845"/>
                    <a:pt x="275" y="891"/>
                    <a:pt x="366" y="891"/>
                  </a:cubicBezTo>
                  <a:cubicBezTo>
                    <a:pt x="1167" y="794"/>
                    <a:pt x="1971" y="759"/>
                    <a:pt x="2775" y="759"/>
                  </a:cubicBezTo>
                  <a:cubicBezTo>
                    <a:pt x="3873" y="759"/>
                    <a:pt x="4969" y="825"/>
                    <a:pt x="6049" y="891"/>
                  </a:cubicBezTo>
                  <a:cubicBezTo>
                    <a:pt x="7008" y="936"/>
                    <a:pt x="7967" y="982"/>
                    <a:pt x="8903" y="982"/>
                  </a:cubicBezTo>
                  <a:cubicBezTo>
                    <a:pt x="9496" y="982"/>
                    <a:pt x="10089" y="891"/>
                    <a:pt x="10683" y="868"/>
                  </a:cubicBezTo>
                  <a:lnTo>
                    <a:pt x="10683" y="868"/>
                  </a:lnTo>
                  <a:cubicBezTo>
                    <a:pt x="10021" y="1530"/>
                    <a:pt x="9313" y="2123"/>
                    <a:pt x="8583" y="2694"/>
                  </a:cubicBezTo>
                  <a:lnTo>
                    <a:pt x="8583" y="2694"/>
                  </a:lnTo>
                  <a:lnTo>
                    <a:pt x="8583" y="2694"/>
                  </a:lnTo>
                  <a:cubicBezTo>
                    <a:pt x="8570" y="2694"/>
                    <a:pt x="8564" y="2701"/>
                    <a:pt x="8558" y="2712"/>
                  </a:cubicBezTo>
                  <a:lnTo>
                    <a:pt x="8558" y="2712"/>
                  </a:lnTo>
                  <a:cubicBezTo>
                    <a:pt x="8543" y="2720"/>
                    <a:pt x="8529" y="2725"/>
                    <a:pt x="8515" y="2739"/>
                  </a:cubicBezTo>
                  <a:cubicBezTo>
                    <a:pt x="8012" y="3127"/>
                    <a:pt x="7510" y="3493"/>
                    <a:pt x="7008" y="3881"/>
                  </a:cubicBezTo>
                  <a:cubicBezTo>
                    <a:pt x="6894" y="3949"/>
                    <a:pt x="6803" y="4063"/>
                    <a:pt x="6803" y="4200"/>
                  </a:cubicBezTo>
                  <a:cubicBezTo>
                    <a:pt x="6803" y="4360"/>
                    <a:pt x="6917" y="4520"/>
                    <a:pt x="7099" y="4565"/>
                  </a:cubicBezTo>
                  <a:cubicBezTo>
                    <a:pt x="8378" y="4885"/>
                    <a:pt x="9610" y="5319"/>
                    <a:pt x="10820" y="5844"/>
                  </a:cubicBezTo>
                  <a:cubicBezTo>
                    <a:pt x="10815" y="5839"/>
                    <a:pt x="10809" y="5834"/>
                    <a:pt x="10802" y="5829"/>
                  </a:cubicBezTo>
                  <a:lnTo>
                    <a:pt x="10802" y="5829"/>
                  </a:lnTo>
                  <a:cubicBezTo>
                    <a:pt x="11484" y="6117"/>
                    <a:pt x="12145" y="6425"/>
                    <a:pt x="12806" y="6734"/>
                  </a:cubicBezTo>
                  <a:cubicBezTo>
                    <a:pt x="12532" y="6779"/>
                    <a:pt x="12235" y="6825"/>
                    <a:pt x="11961" y="6848"/>
                  </a:cubicBezTo>
                  <a:cubicBezTo>
                    <a:pt x="8286" y="7350"/>
                    <a:pt x="4589" y="7396"/>
                    <a:pt x="891" y="7647"/>
                  </a:cubicBezTo>
                  <a:cubicBezTo>
                    <a:pt x="685" y="7670"/>
                    <a:pt x="526" y="7807"/>
                    <a:pt x="526" y="8035"/>
                  </a:cubicBezTo>
                  <a:cubicBezTo>
                    <a:pt x="526" y="8208"/>
                    <a:pt x="669" y="8402"/>
                    <a:pt x="860" y="8402"/>
                  </a:cubicBezTo>
                  <a:cubicBezTo>
                    <a:pt x="870" y="8402"/>
                    <a:pt x="880" y="8401"/>
                    <a:pt x="891" y="8400"/>
                  </a:cubicBezTo>
                  <a:cubicBezTo>
                    <a:pt x="5319" y="8103"/>
                    <a:pt x="9770" y="8103"/>
                    <a:pt x="14152" y="7282"/>
                  </a:cubicBezTo>
                  <a:cubicBezTo>
                    <a:pt x="14266" y="7259"/>
                    <a:pt x="14381" y="7122"/>
                    <a:pt x="14403" y="7008"/>
                  </a:cubicBezTo>
                  <a:cubicBezTo>
                    <a:pt x="14449" y="6848"/>
                    <a:pt x="14381" y="6642"/>
                    <a:pt x="14244" y="6574"/>
                  </a:cubicBezTo>
                  <a:cubicBezTo>
                    <a:pt x="12235" y="5615"/>
                    <a:pt x="10204" y="4634"/>
                    <a:pt x="8058" y="4040"/>
                  </a:cubicBezTo>
                  <a:cubicBezTo>
                    <a:pt x="8629" y="3607"/>
                    <a:pt x="9199" y="3173"/>
                    <a:pt x="9747" y="2739"/>
                  </a:cubicBezTo>
                  <a:cubicBezTo>
                    <a:pt x="10477" y="2123"/>
                    <a:pt x="11208" y="1484"/>
                    <a:pt x="11824" y="731"/>
                  </a:cubicBezTo>
                  <a:cubicBezTo>
                    <a:pt x="11915" y="639"/>
                    <a:pt x="11961" y="502"/>
                    <a:pt x="11915" y="366"/>
                  </a:cubicBezTo>
                  <a:cubicBezTo>
                    <a:pt x="11870" y="206"/>
                    <a:pt x="11733" y="92"/>
                    <a:pt x="11550" y="92"/>
                  </a:cubicBezTo>
                  <a:cubicBezTo>
                    <a:pt x="11434" y="86"/>
                    <a:pt x="11318" y="83"/>
                    <a:pt x="11202" y="83"/>
                  </a:cubicBezTo>
                  <a:cubicBezTo>
                    <a:pt x="10884" y="83"/>
                    <a:pt x="10567" y="104"/>
                    <a:pt x="10249" y="137"/>
                  </a:cubicBezTo>
                  <a:cubicBezTo>
                    <a:pt x="9793" y="183"/>
                    <a:pt x="9359" y="206"/>
                    <a:pt x="8903" y="229"/>
                  </a:cubicBezTo>
                  <a:cubicBezTo>
                    <a:pt x="7967" y="229"/>
                    <a:pt x="7008" y="183"/>
                    <a:pt x="6049" y="137"/>
                  </a:cubicBezTo>
                  <a:cubicBezTo>
                    <a:pt x="4954" y="69"/>
                    <a:pt x="3835" y="0"/>
                    <a:pt x="2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7"/>
            <p:cNvSpPr/>
            <p:nvPr/>
          </p:nvSpPr>
          <p:spPr>
            <a:xfrm>
              <a:off x="5375525" y="755575"/>
              <a:ext cx="29125" cy="367500"/>
            </a:xfrm>
            <a:custGeom>
              <a:rect b="b" l="l" r="r" t="t"/>
              <a:pathLst>
                <a:path extrusionOk="0" h="14700" w="1165">
                  <a:moveTo>
                    <a:pt x="502" y="0"/>
                  </a:moveTo>
                  <a:cubicBezTo>
                    <a:pt x="320" y="0"/>
                    <a:pt x="114" y="160"/>
                    <a:pt x="137" y="365"/>
                  </a:cubicBezTo>
                  <a:cubicBezTo>
                    <a:pt x="365" y="5022"/>
                    <a:pt x="411" y="9678"/>
                    <a:pt x="23" y="14334"/>
                  </a:cubicBezTo>
                  <a:cubicBezTo>
                    <a:pt x="0" y="14540"/>
                    <a:pt x="206" y="14700"/>
                    <a:pt x="411" y="14700"/>
                  </a:cubicBezTo>
                  <a:cubicBezTo>
                    <a:pt x="502" y="14700"/>
                    <a:pt x="617" y="14654"/>
                    <a:pt x="685" y="14585"/>
                  </a:cubicBezTo>
                  <a:cubicBezTo>
                    <a:pt x="753" y="14517"/>
                    <a:pt x="776" y="14426"/>
                    <a:pt x="799" y="14334"/>
                  </a:cubicBezTo>
                  <a:cubicBezTo>
                    <a:pt x="1164" y="9678"/>
                    <a:pt x="1141" y="5022"/>
                    <a:pt x="890" y="365"/>
                  </a:cubicBezTo>
                  <a:cubicBezTo>
                    <a:pt x="890" y="160"/>
                    <a:pt x="731" y="0"/>
                    <a:pt x="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7"/>
            <p:cNvSpPr/>
            <p:nvPr/>
          </p:nvSpPr>
          <p:spPr>
            <a:xfrm>
              <a:off x="5428575" y="798375"/>
              <a:ext cx="125575" cy="19975"/>
            </a:xfrm>
            <a:custGeom>
              <a:rect b="b" l="l" r="r" t="t"/>
              <a:pathLst>
                <a:path extrusionOk="0" h="799" w="5023">
                  <a:moveTo>
                    <a:pt x="4703" y="0"/>
                  </a:moveTo>
                  <a:cubicBezTo>
                    <a:pt x="3242" y="69"/>
                    <a:pt x="1759" y="205"/>
                    <a:pt x="275" y="228"/>
                  </a:cubicBezTo>
                  <a:cubicBezTo>
                    <a:pt x="115" y="228"/>
                    <a:pt x="1" y="365"/>
                    <a:pt x="1" y="525"/>
                  </a:cubicBezTo>
                  <a:cubicBezTo>
                    <a:pt x="1" y="685"/>
                    <a:pt x="138" y="799"/>
                    <a:pt x="298" y="799"/>
                  </a:cubicBezTo>
                  <a:cubicBezTo>
                    <a:pt x="1781" y="776"/>
                    <a:pt x="3265" y="639"/>
                    <a:pt x="4749" y="571"/>
                  </a:cubicBezTo>
                  <a:cubicBezTo>
                    <a:pt x="4886" y="571"/>
                    <a:pt x="5023" y="434"/>
                    <a:pt x="5000" y="274"/>
                  </a:cubicBezTo>
                  <a:cubicBezTo>
                    <a:pt x="5000" y="114"/>
                    <a:pt x="4886" y="0"/>
                    <a:pt x="4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8" name="Google Shape;3148;p67"/>
          <p:cNvSpPr/>
          <p:nvPr/>
        </p:nvSpPr>
        <p:spPr>
          <a:xfrm>
            <a:off x="4147500" y="434550"/>
            <a:ext cx="4401300" cy="42744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7"/>
          <p:cNvSpPr/>
          <p:nvPr/>
        </p:nvSpPr>
        <p:spPr>
          <a:xfrm>
            <a:off x="5340252" y="3555000"/>
            <a:ext cx="753900" cy="6579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7"/>
          <p:cNvSpPr/>
          <p:nvPr/>
        </p:nvSpPr>
        <p:spPr>
          <a:xfrm>
            <a:off x="7101154" y="3555000"/>
            <a:ext cx="753900" cy="6579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7"/>
          <p:cNvSpPr/>
          <p:nvPr/>
        </p:nvSpPr>
        <p:spPr>
          <a:xfrm>
            <a:off x="6220703" y="3555000"/>
            <a:ext cx="753900" cy="6579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7"/>
          <p:cNvSpPr/>
          <p:nvPr/>
        </p:nvSpPr>
        <p:spPr>
          <a:xfrm>
            <a:off x="4459801" y="3555000"/>
            <a:ext cx="753900" cy="6579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7"/>
          <p:cNvSpPr txBox="1"/>
          <p:nvPr>
            <p:ph type="ctrTitle"/>
          </p:nvPr>
        </p:nvSpPr>
        <p:spPr>
          <a:xfrm>
            <a:off x="4375690" y="851375"/>
            <a:ext cx="3577800" cy="780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154" name="Google Shape;3154;p67"/>
          <p:cNvSpPr txBox="1"/>
          <p:nvPr>
            <p:ph idx="1" type="subTitle"/>
          </p:nvPr>
        </p:nvSpPr>
        <p:spPr>
          <a:xfrm>
            <a:off x="4375690" y="1683875"/>
            <a:ext cx="3577800" cy="128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2200">
                <a:latin typeface="Jua"/>
                <a:ea typeface="Jua"/>
                <a:cs typeface="Jua"/>
                <a:sym typeface="Jua"/>
              </a:rPr>
              <a:t>Do you have any questions?</a:t>
            </a:r>
            <a:endParaRPr sz="2200">
              <a:latin typeface="Jua"/>
              <a:ea typeface="Jua"/>
              <a:cs typeface="Jua"/>
              <a:sym typeface="Jua"/>
            </a:endParaRPr>
          </a:p>
          <a:p>
            <a:pPr indent="0" lvl="0" marL="0" rtl="0" algn="l">
              <a:spcBef>
                <a:spcPts val="1000"/>
              </a:spcBef>
              <a:spcAft>
                <a:spcPts val="0"/>
              </a:spcAft>
              <a:buClr>
                <a:schemeClr val="lt1"/>
              </a:buClr>
              <a:buSzPts val="1100"/>
              <a:buFont typeface="Arial"/>
              <a:buNone/>
            </a:pPr>
            <a:r>
              <a:rPr lang="en" sz="1400"/>
              <a:t>youremail@freepik.com </a:t>
            </a:r>
            <a:endParaRPr sz="1400"/>
          </a:p>
          <a:p>
            <a:pPr indent="0" lvl="0" marL="0" rtl="0" algn="l">
              <a:spcBef>
                <a:spcPts val="0"/>
              </a:spcBef>
              <a:spcAft>
                <a:spcPts val="0"/>
              </a:spcAft>
              <a:buClr>
                <a:schemeClr val="lt1"/>
              </a:buClr>
              <a:buSzPts val="1100"/>
              <a:buFont typeface="Arial"/>
              <a:buNone/>
            </a:pPr>
            <a:r>
              <a:rPr lang="en" sz="1400"/>
              <a:t>+91  620 421 838 </a:t>
            </a:r>
            <a:endParaRPr sz="1400"/>
          </a:p>
          <a:p>
            <a:pPr indent="0" lvl="0" marL="0" rtl="0" algn="l">
              <a:spcBef>
                <a:spcPts val="0"/>
              </a:spcBef>
              <a:spcAft>
                <a:spcPts val="0"/>
              </a:spcAft>
              <a:buNone/>
            </a:pPr>
            <a:r>
              <a:rPr lang="en" sz="1400"/>
              <a:t>yourwebsite.com</a:t>
            </a:r>
            <a:endParaRPr sz="1400">
              <a:solidFill>
                <a:srgbClr val="191919"/>
              </a:solidFill>
            </a:endParaRPr>
          </a:p>
        </p:txBody>
      </p:sp>
      <p:sp>
        <p:nvSpPr>
          <p:cNvPr id="3155" name="Google Shape;3155;p67"/>
          <p:cNvSpPr txBox="1"/>
          <p:nvPr/>
        </p:nvSpPr>
        <p:spPr>
          <a:xfrm>
            <a:off x="4375500" y="2938425"/>
            <a:ext cx="3577800" cy="387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100">
                <a:solidFill>
                  <a:schemeClr val="dk1"/>
                </a:solidFill>
                <a:latin typeface="Nunito"/>
                <a:ea typeface="Nunito"/>
                <a:cs typeface="Nunito"/>
                <a:sym typeface="Nunito"/>
              </a:rPr>
              <a:t>Please keep this slide for attribution</a:t>
            </a:r>
            <a:endParaRPr sz="1100">
              <a:solidFill>
                <a:schemeClr val="dk1"/>
              </a:solidFill>
              <a:latin typeface="Nunito"/>
              <a:ea typeface="Nunito"/>
              <a:cs typeface="Nunito"/>
              <a:sym typeface="Nunito"/>
            </a:endParaRPr>
          </a:p>
        </p:txBody>
      </p:sp>
      <p:grpSp>
        <p:nvGrpSpPr>
          <p:cNvPr id="3156" name="Google Shape;3156;p67"/>
          <p:cNvGrpSpPr/>
          <p:nvPr/>
        </p:nvGrpSpPr>
        <p:grpSpPr>
          <a:xfrm>
            <a:off x="2074858" y="775761"/>
            <a:ext cx="1675627" cy="1662756"/>
            <a:chOff x="3418075" y="689950"/>
            <a:chExt cx="1070825" cy="1062600"/>
          </a:xfrm>
        </p:grpSpPr>
        <p:sp>
          <p:nvSpPr>
            <p:cNvPr id="3157" name="Google Shape;3157;p67"/>
            <p:cNvSpPr/>
            <p:nvPr/>
          </p:nvSpPr>
          <p:spPr>
            <a:xfrm>
              <a:off x="3529600" y="1257925"/>
              <a:ext cx="638500" cy="494625"/>
            </a:xfrm>
            <a:custGeom>
              <a:rect b="b" l="l" r="r" t="t"/>
              <a:pathLst>
                <a:path extrusionOk="0" h="19785" w="25540">
                  <a:moveTo>
                    <a:pt x="18571" y="1"/>
                  </a:moveTo>
                  <a:cubicBezTo>
                    <a:pt x="18296" y="1"/>
                    <a:pt x="18054" y="140"/>
                    <a:pt x="17945" y="336"/>
                  </a:cubicBezTo>
                  <a:cubicBezTo>
                    <a:pt x="17820" y="562"/>
                    <a:pt x="17895" y="837"/>
                    <a:pt x="18121" y="988"/>
                  </a:cubicBezTo>
                  <a:lnTo>
                    <a:pt x="18848" y="1489"/>
                  </a:lnTo>
                  <a:lnTo>
                    <a:pt x="16667" y="1013"/>
                  </a:lnTo>
                  <a:cubicBezTo>
                    <a:pt x="16599" y="998"/>
                    <a:pt x="16532" y="991"/>
                    <a:pt x="16466" y="991"/>
                  </a:cubicBezTo>
                  <a:cubicBezTo>
                    <a:pt x="16196" y="991"/>
                    <a:pt x="15961" y="1112"/>
                    <a:pt x="15840" y="1313"/>
                  </a:cubicBezTo>
                  <a:cubicBezTo>
                    <a:pt x="15690" y="1564"/>
                    <a:pt x="15790" y="1865"/>
                    <a:pt x="16066" y="2015"/>
                  </a:cubicBezTo>
                  <a:lnTo>
                    <a:pt x="17469" y="2842"/>
                  </a:lnTo>
                  <a:lnTo>
                    <a:pt x="13509" y="1890"/>
                  </a:lnTo>
                  <a:cubicBezTo>
                    <a:pt x="13434" y="1867"/>
                    <a:pt x="13356" y="1856"/>
                    <a:pt x="13278" y="1856"/>
                  </a:cubicBezTo>
                  <a:cubicBezTo>
                    <a:pt x="13020" y="1856"/>
                    <a:pt x="12767" y="1979"/>
                    <a:pt x="12632" y="2191"/>
                  </a:cubicBezTo>
                  <a:cubicBezTo>
                    <a:pt x="12482" y="2441"/>
                    <a:pt x="12607" y="2767"/>
                    <a:pt x="12908" y="2918"/>
                  </a:cubicBezTo>
                  <a:lnTo>
                    <a:pt x="14612" y="3644"/>
                  </a:lnTo>
                  <a:lnTo>
                    <a:pt x="14612" y="3644"/>
                  </a:lnTo>
                  <a:lnTo>
                    <a:pt x="5239" y="1088"/>
                  </a:lnTo>
                  <a:cubicBezTo>
                    <a:pt x="5149" y="1062"/>
                    <a:pt x="5057" y="1050"/>
                    <a:pt x="4966" y="1050"/>
                  </a:cubicBezTo>
                  <a:cubicBezTo>
                    <a:pt x="4700" y="1050"/>
                    <a:pt x="4448" y="1158"/>
                    <a:pt x="4336" y="1364"/>
                  </a:cubicBezTo>
                  <a:cubicBezTo>
                    <a:pt x="4161" y="1639"/>
                    <a:pt x="4286" y="1940"/>
                    <a:pt x="4612" y="2090"/>
                  </a:cubicBezTo>
                  <a:cubicBezTo>
                    <a:pt x="6041" y="2792"/>
                    <a:pt x="8697" y="3419"/>
                    <a:pt x="10527" y="4296"/>
                  </a:cubicBezTo>
                  <a:cubicBezTo>
                    <a:pt x="7770" y="3243"/>
                    <a:pt x="4662" y="2592"/>
                    <a:pt x="4462" y="2517"/>
                  </a:cubicBezTo>
                  <a:cubicBezTo>
                    <a:pt x="4264" y="2433"/>
                    <a:pt x="4109" y="2389"/>
                    <a:pt x="3976" y="2389"/>
                  </a:cubicBezTo>
                  <a:cubicBezTo>
                    <a:pt x="3789" y="2389"/>
                    <a:pt x="3645" y="2476"/>
                    <a:pt x="3484" y="2667"/>
                  </a:cubicBezTo>
                  <a:cubicBezTo>
                    <a:pt x="3284" y="2918"/>
                    <a:pt x="3359" y="3268"/>
                    <a:pt x="3685" y="3444"/>
                  </a:cubicBezTo>
                  <a:cubicBezTo>
                    <a:pt x="3685" y="3444"/>
                    <a:pt x="3710" y="3444"/>
                    <a:pt x="3710" y="3469"/>
                  </a:cubicBezTo>
                  <a:cubicBezTo>
                    <a:pt x="3785" y="3494"/>
                    <a:pt x="6792" y="4396"/>
                    <a:pt x="9574" y="5875"/>
                  </a:cubicBezTo>
                  <a:lnTo>
                    <a:pt x="3760" y="3920"/>
                  </a:lnTo>
                  <a:cubicBezTo>
                    <a:pt x="3655" y="3872"/>
                    <a:pt x="3541" y="3849"/>
                    <a:pt x="3427" y="3849"/>
                  </a:cubicBezTo>
                  <a:cubicBezTo>
                    <a:pt x="3187" y="3849"/>
                    <a:pt x="2952" y="3950"/>
                    <a:pt x="2833" y="4121"/>
                  </a:cubicBezTo>
                  <a:cubicBezTo>
                    <a:pt x="2632" y="4371"/>
                    <a:pt x="2707" y="4722"/>
                    <a:pt x="3033" y="4897"/>
                  </a:cubicBezTo>
                  <a:lnTo>
                    <a:pt x="13058" y="9710"/>
                  </a:lnTo>
                  <a:lnTo>
                    <a:pt x="2958" y="5900"/>
                  </a:lnTo>
                  <a:cubicBezTo>
                    <a:pt x="2847" y="5849"/>
                    <a:pt x="2728" y="5824"/>
                    <a:pt x="2611" y="5824"/>
                  </a:cubicBezTo>
                  <a:cubicBezTo>
                    <a:pt x="2383" y="5824"/>
                    <a:pt x="2163" y="5918"/>
                    <a:pt x="2030" y="6100"/>
                  </a:cubicBezTo>
                  <a:cubicBezTo>
                    <a:pt x="1830" y="6351"/>
                    <a:pt x="1930" y="6677"/>
                    <a:pt x="2231" y="6852"/>
                  </a:cubicBezTo>
                  <a:lnTo>
                    <a:pt x="13459" y="12291"/>
                  </a:lnTo>
                  <a:lnTo>
                    <a:pt x="2782" y="7730"/>
                  </a:lnTo>
                  <a:cubicBezTo>
                    <a:pt x="2678" y="7681"/>
                    <a:pt x="2566" y="7659"/>
                    <a:pt x="2455" y="7659"/>
                  </a:cubicBezTo>
                  <a:cubicBezTo>
                    <a:pt x="2220" y="7659"/>
                    <a:pt x="1991" y="7760"/>
                    <a:pt x="1855" y="7930"/>
                  </a:cubicBezTo>
                  <a:cubicBezTo>
                    <a:pt x="1680" y="8206"/>
                    <a:pt x="1755" y="8532"/>
                    <a:pt x="2081" y="8707"/>
                  </a:cubicBezTo>
                  <a:lnTo>
                    <a:pt x="9098" y="12391"/>
                  </a:lnTo>
                  <a:lnTo>
                    <a:pt x="9098" y="12391"/>
                  </a:lnTo>
                  <a:lnTo>
                    <a:pt x="2356" y="9509"/>
                  </a:lnTo>
                  <a:cubicBezTo>
                    <a:pt x="2252" y="9461"/>
                    <a:pt x="2140" y="9438"/>
                    <a:pt x="2029" y="9438"/>
                  </a:cubicBezTo>
                  <a:cubicBezTo>
                    <a:pt x="1794" y="9438"/>
                    <a:pt x="1565" y="9539"/>
                    <a:pt x="1429" y="9710"/>
                  </a:cubicBezTo>
                  <a:cubicBezTo>
                    <a:pt x="1228" y="9960"/>
                    <a:pt x="1304" y="10286"/>
                    <a:pt x="1629" y="10461"/>
                  </a:cubicBezTo>
                  <a:lnTo>
                    <a:pt x="9374" y="14872"/>
                  </a:lnTo>
                  <a:lnTo>
                    <a:pt x="1629" y="11689"/>
                  </a:lnTo>
                  <a:cubicBezTo>
                    <a:pt x="1534" y="11653"/>
                    <a:pt x="1433" y="11636"/>
                    <a:pt x="1332" y="11636"/>
                  </a:cubicBezTo>
                  <a:cubicBezTo>
                    <a:pt x="1089" y="11636"/>
                    <a:pt x="851" y="11738"/>
                    <a:pt x="727" y="11915"/>
                  </a:cubicBezTo>
                  <a:cubicBezTo>
                    <a:pt x="527" y="12166"/>
                    <a:pt x="602" y="12491"/>
                    <a:pt x="903" y="12667"/>
                  </a:cubicBezTo>
                  <a:lnTo>
                    <a:pt x="6341" y="15725"/>
                  </a:lnTo>
                  <a:lnTo>
                    <a:pt x="1429" y="13895"/>
                  </a:lnTo>
                  <a:cubicBezTo>
                    <a:pt x="1334" y="13858"/>
                    <a:pt x="1234" y="13841"/>
                    <a:pt x="1136" y="13841"/>
                  </a:cubicBezTo>
                  <a:cubicBezTo>
                    <a:pt x="899" y="13841"/>
                    <a:pt x="669" y="13943"/>
                    <a:pt x="527" y="14121"/>
                  </a:cubicBezTo>
                  <a:cubicBezTo>
                    <a:pt x="351" y="14371"/>
                    <a:pt x="426" y="14672"/>
                    <a:pt x="727" y="14847"/>
                  </a:cubicBezTo>
                  <a:lnTo>
                    <a:pt x="3735" y="16677"/>
                  </a:lnTo>
                  <a:lnTo>
                    <a:pt x="1078" y="15725"/>
                  </a:lnTo>
                  <a:cubicBezTo>
                    <a:pt x="985" y="15696"/>
                    <a:pt x="888" y="15682"/>
                    <a:pt x="792" y="15682"/>
                  </a:cubicBezTo>
                  <a:cubicBezTo>
                    <a:pt x="554" y="15682"/>
                    <a:pt x="326" y="15771"/>
                    <a:pt x="201" y="15950"/>
                  </a:cubicBezTo>
                  <a:cubicBezTo>
                    <a:pt x="0" y="16201"/>
                    <a:pt x="76" y="16502"/>
                    <a:pt x="351" y="16677"/>
                  </a:cubicBezTo>
                  <a:lnTo>
                    <a:pt x="1479" y="17429"/>
                  </a:lnTo>
                  <a:lnTo>
                    <a:pt x="1479" y="17429"/>
                  </a:lnTo>
                  <a:lnTo>
                    <a:pt x="1228" y="17354"/>
                  </a:lnTo>
                  <a:cubicBezTo>
                    <a:pt x="1141" y="17324"/>
                    <a:pt x="1049" y="17310"/>
                    <a:pt x="958" y="17310"/>
                  </a:cubicBezTo>
                  <a:cubicBezTo>
                    <a:pt x="738" y="17310"/>
                    <a:pt x="526" y="17394"/>
                    <a:pt x="401" y="17554"/>
                  </a:cubicBezTo>
                  <a:cubicBezTo>
                    <a:pt x="201" y="17755"/>
                    <a:pt x="226" y="18030"/>
                    <a:pt x="426" y="18231"/>
                  </a:cubicBezTo>
                  <a:lnTo>
                    <a:pt x="1554" y="19359"/>
                  </a:lnTo>
                  <a:cubicBezTo>
                    <a:pt x="1700" y="19505"/>
                    <a:pt x="1914" y="19583"/>
                    <a:pt x="2127" y="19583"/>
                  </a:cubicBezTo>
                  <a:cubicBezTo>
                    <a:pt x="2280" y="19583"/>
                    <a:pt x="2431" y="19543"/>
                    <a:pt x="2557" y="19459"/>
                  </a:cubicBezTo>
                  <a:cubicBezTo>
                    <a:pt x="2707" y="19359"/>
                    <a:pt x="2782" y="19208"/>
                    <a:pt x="2807" y="19058"/>
                  </a:cubicBezTo>
                  <a:lnTo>
                    <a:pt x="5038" y="19760"/>
                  </a:lnTo>
                  <a:cubicBezTo>
                    <a:pt x="5113" y="19785"/>
                    <a:pt x="5188" y="19785"/>
                    <a:pt x="5289" y="19785"/>
                  </a:cubicBezTo>
                  <a:cubicBezTo>
                    <a:pt x="5514" y="19785"/>
                    <a:pt x="5765" y="19685"/>
                    <a:pt x="5890" y="19509"/>
                  </a:cubicBezTo>
                  <a:cubicBezTo>
                    <a:pt x="6066" y="19284"/>
                    <a:pt x="5990" y="18958"/>
                    <a:pt x="5740" y="18782"/>
                  </a:cubicBezTo>
                  <a:lnTo>
                    <a:pt x="5113" y="18381"/>
                  </a:lnTo>
                  <a:lnTo>
                    <a:pt x="8797" y="19685"/>
                  </a:lnTo>
                  <a:cubicBezTo>
                    <a:pt x="8882" y="19710"/>
                    <a:pt x="8969" y="19723"/>
                    <a:pt x="9056" y="19723"/>
                  </a:cubicBezTo>
                  <a:cubicBezTo>
                    <a:pt x="9304" y="19723"/>
                    <a:pt x="9545" y="19620"/>
                    <a:pt x="9675" y="19434"/>
                  </a:cubicBezTo>
                  <a:cubicBezTo>
                    <a:pt x="9850" y="19183"/>
                    <a:pt x="9775" y="18883"/>
                    <a:pt x="9499" y="18707"/>
                  </a:cubicBezTo>
                  <a:lnTo>
                    <a:pt x="7068" y="17253"/>
                  </a:lnTo>
                  <a:lnTo>
                    <a:pt x="12983" y="19484"/>
                  </a:lnTo>
                  <a:cubicBezTo>
                    <a:pt x="13076" y="19520"/>
                    <a:pt x="13176" y="19537"/>
                    <a:pt x="13275" y="19537"/>
                  </a:cubicBezTo>
                  <a:cubicBezTo>
                    <a:pt x="13520" y="19537"/>
                    <a:pt x="13760" y="19430"/>
                    <a:pt x="13885" y="19233"/>
                  </a:cubicBezTo>
                  <a:cubicBezTo>
                    <a:pt x="14061" y="18983"/>
                    <a:pt x="13985" y="18657"/>
                    <a:pt x="13685" y="18507"/>
                  </a:cubicBezTo>
                  <a:lnTo>
                    <a:pt x="9900" y="16376"/>
                  </a:lnTo>
                  <a:lnTo>
                    <a:pt x="17444" y="19459"/>
                  </a:lnTo>
                  <a:cubicBezTo>
                    <a:pt x="17549" y="19507"/>
                    <a:pt x="17661" y="19530"/>
                    <a:pt x="17772" y="19530"/>
                  </a:cubicBezTo>
                  <a:cubicBezTo>
                    <a:pt x="18006" y="19530"/>
                    <a:pt x="18235" y="19429"/>
                    <a:pt x="18371" y="19258"/>
                  </a:cubicBezTo>
                  <a:cubicBezTo>
                    <a:pt x="18572" y="19008"/>
                    <a:pt x="18472" y="18682"/>
                    <a:pt x="18171" y="18507"/>
                  </a:cubicBezTo>
                  <a:lnTo>
                    <a:pt x="11454" y="14672"/>
                  </a:lnTo>
                  <a:lnTo>
                    <a:pt x="22256" y="19309"/>
                  </a:lnTo>
                  <a:cubicBezTo>
                    <a:pt x="22366" y="19348"/>
                    <a:pt x="22480" y="19367"/>
                    <a:pt x="22592" y="19367"/>
                  </a:cubicBezTo>
                  <a:cubicBezTo>
                    <a:pt x="22838" y="19367"/>
                    <a:pt x="23071" y="19273"/>
                    <a:pt x="23209" y="19083"/>
                  </a:cubicBezTo>
                  <a:cubicBezTo>
                    <a:pt x="23384" y="18832"/>
                    <a:pt x="23284" y="18482"/>
                    <a:pt x="22983" y="18331"/>
                  </a:cubicBezTo>
                  <a:lnTo>
                    <a:pt x="15790" y="14547"/>
                  </a:lnTo>
                  <a:lnTo>
                    <a:pt x="24186" y="18131"/>
                  </a:lnTo>
                  <a:cubicBezTo>
                    <a:pt x="24290" y="18179"/>
                    <a:pt x="24403" y="18201"/>
                    <a:pt x="24513" y="18201"/>
                  </a:cubicBezTo>
                  <a:cubicBezTo>
                    <a:pt x="24748" y="18201"/>
                    <a:pt x="24977" y="18100"/>
                    <a:pt x="25113" y="17930"/>
                  </a:cubicBezTo>
                  <a:cubicBezTo>
                    <a:pt x="25314" y="17654"/>
                    <a:pt x="25214" y="17329"/>
                    <a:pt x="24913" y="17153"/>
                  </a:cubicBezTo>
                  <a:lnTo>
                    <a:pt x="15815" y="12191"/>
                  </a:lnTo>
                  <a:lnTo>
                    <a:pt x="15815" y="12191"/>
                  </a:lnTo>
                  <a:lnTo>
                    <a:pt x="24412" y="15975"/>
                  </a:lnTo>
                  <a:cubicBezTo>
                    <a:pt x="24513" y="16014"/>
                    <a:pt x="24625" y="16034"/>
                    <a:pt x="24736" y="16034"/>
                  </a:cubicBezTo>
                  <a:cubicBezTo>
                    <a:pt x="24982" y="16034"/>
                    <a:pt x="25226" y="15939"/>
                    <a:pt x="25364" y="15750"/>
                  </a:cubicBezTo>
                  <a:cubicBezTo>
                    <a:pt x="25539" y="15499"/>
                    <a:pt x="25464" y="15173"/>
                    <a:pt x="25138" y="14998"/>
                  </a:cubicBezTo>
                  <a:lnTo>
                    <a:pt x="16291" y="10111"/>
                  </a:lnTo>
                  <a:lnTo>
                    <a:pt x="23986" y="13494"/>
                  </a:lnTo>
                  <a:cubicBezTo>
                    <a:pt x="24090" y="13542"/>
                    <a:pt x="24202" y="13565"/>
                    <a:pt x="24313" y="13565"/>
                  </a:cubicBezTo>
                  <a:cubicBezTo>
                    <a:pt x="24548" y="13565"/>
                    <a:pt x="24777" y="13464"/>
                    <a:pt x="24913" y="13294"/>
                  </a:cubicBezTo>
                  <a:cubicBezTo>
                    <a:pt x="25113" y="13043"/>
                    <a:pt x="25013" y="12692"/>
                    <a:pt x="24687" y="12517"/>
                  </a:cubicBezTo>
                  <a:lnTo>
                    <a:pt x="14186" y="6953"/>
                  </a:lnTo>
                  <a:lnTo>
                    <a:pt x="14186" y="6953"/>
                  </a:lnTo>
                  <a:cubicBezTo>
                    <a:pt x="16066" y="7679"/>
                    <a:pt x="18346" y="8557"/>
                    <a:pt x="21078" y="9609"/>
                  </a:cubicBezTo>
                  <a:cubicBezTo>
                    <a:pt x="22482" y="10136"/>
                    <a:pt x="23409" y="10512"/>
                    <a:pt x="23459" y="10537"/>
                  </a:cubicBezTo>
                  <a:cubicBezTo>
                    <a:pt x="23560" y="10573"/>
                    <a:pt x="23665" y="10590"/>
                    <a:pt x="23768" y="10590"/>
                  </a:cubicBezTo>
                  <a:cubicBezTo>
                    <a:pt x="24024" y="10590"/>
                    <a:pt x="24269" y="10483"/>
                    <a:pt x="24412" y="10286"/>
                  </a:cubicBezTo>
                  <a:cubicBezTo>
                    <a:pt x="24637" y="9960"/>
                    <a:pt x="24537" y="9760"/>
                    <a:pt x="24086" y="9534"/>
                  </a:cubicBezTo>
                  <a:lnTo>
                    <a:pt x="24111" y="9509"/>
                  </a:lnTo>
                  <a:cubicBezTo>
                    <a:pt x="24086" y="9509"/>
                    <a:pt x="24061" y="9509"/>
                    <a:pt x="24036" y="9484"/>
                  </a:cubicBezTo>
                  <a:cubicBezTo>
                    <a:pt x="23860" y="9384"/>
                    <a:pt x="23635" y="9283"/>
                    <a:pt x="23384" y="9158"/>
                  </a:cubicBezTo>
                  <a:lnTo>
                    <a:pt x="21354" y="8181"/>
                  </a:lnTo>
                  <a:cubicBezTo>
                    <a:pt x="19675" y="7379"/>
                    <a:pt x="17444" y="6301"/>
                    <a:pt x="15214" y="5223"/>
                  </a:cubicBezTo>
                  <a:lnTo>
                    <a:pt x="14186" y="4747"/>
                  </a:lnTo>
                  <a:lnTo>
                    <a:pt x="22958" y="7479"/>
                  </a:lnTo>
                  <a:cubicBezTo>
                    <a:pt x="23047" y="7504"/>
                    <a:pt x="23139" y="7517"/>
                    <a:pt x="23230" y="7517"/>
                  </a:cubicBezTo>
                  <a:cubicBezTo>
                    <a:pt x="23496" y="7517"/>
                    <a:pt x="23748" y="7409"/>
                    <a:pt x="23860" y="7203"/>
                  </a:cubicBezTo>
                  <a:cubicBezTo>
                    <a:pt x="24036" y="6928"/>
                    <a:pt x="23910" y="6627"/>
                    <a:pt x="23584" y="6476"/>
                  </a:cubicBezTo>
                  <a:lnTo>
                    <a:pt x="19199" y="4547"/>
                  </a:lnTo>
                  <a:lnTo>
                    <a:pt x="22106" y="5273"/>
                  </a:lnTo>
                  <a:cubicBezTo>
                    <a:pt x="22190" y="5299"/>
                    <a:pt x="22277" y="5312"/>
                    <a:pt x="22364" y="5312"/>
                  </a:cubicBezTo>
                  <a:cubicBezTo>
                    <a:pt x="22612" y="5312"/>
                    <a:pt x="22853" y="5209"/>
                    <a:pt x="22983" y="5023"/>
                  </a:cubicBezTo>
                  <a:cubicBezTo>
                    <a:pt x="23133" y="4772"/>
                    <a:pt x="23058" y="4471"/>
                    <a:pt x="22757" y="4296"/>
                  </a:cubicBezTo>
                  <a:lnTo>
                    <a:pt x="20402" y="2918"/>
                  </a:lnTo>
                  <a:lnTo>
                    <a:pt x="20402" y="2918"/>
                  </a:lnTo>
                  <a:lnTo>
                    <a:pt x="21905" y="3243"/>
                  </a:lnTo>
                  <a:cubicBezTo>
                    <a:pt x="21970" y="3258"/>
                    <a:pt x="22034" y="3265"/>
                    <a:pt x="22097" y="3265"/>
                  </a:cubicBezTo>
                  <a:cubicBezTo>
                    <a:pt x="22353" y="3265"/>
                    <a:pt x="22587" y="3149"/>
                    <a:pt x="22707" y="2968"/>
                  </a:cubicBezTo>
                  <a:cubicBezTo>
                    <a:pt x="22858" y="2717"/>
                    <a:pt x="22782" y="2441"/>
                    <a:pt x="22557" y="2266"/>
                  </a:cubicBezTo>
                  <a:lnTo>
                    <a:pt x="21128" y="1288"/>
                  </a:lnTo>
                  <a:cubicBezTo>
                    <a:pt x="21354" y="1213"/>
                    <a:pt x="21504" y="1063"/>
                    <a:pt x="21554" y="862"/>
                  </a:cubicBezTo>
                  <a:cubicBezTo>
                    <a:pt x="21605" y="537"/>
                    <a:pt x="21329" y="261"/>
                    <a:pt x="20953" y="211"/>
                  </a:cubicBezTo>
                  <a:lnTo>
                    <a:pt x="18697" y="10"/>
                  </a:lnTo>
                  <a:cubicBezTo>
                    <a:pt x="18655" y="4"/>
                    <a:pt x="18613" y="1"/>
                    <a:pt x="185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7"/>
            <p:cNvSpPr/>
            <p:nvPr/>
          </p:nvSpPr>
          <p:spPr>
            <a:xfrm>
              <a:off x="3418075" y="689950"/>
              <a:ext cx="1070825" cy="1012700"/>
            </a:xfrm>
            <a:custGeom>
              <a:rect b="b" l="l" r="r" t="t"/>
              <a:pathLst>
                <a:path extrusionOk="0" h="40508" w="42833">
                  <a:moveTo>
                    <a:pt x="40752" y="1225"/>
                  </a:moveTo>
                  <a:cubicBezTo>
                    <a:pt x="40953" y="1401"/>
                    <a:pt x="41178" y="1551"/>
                    <a:pt x="41329" y="1752"/>
                  </a:cubicBezTo>
                  <a:cubicBezTo>
                    <a:pt x="42256" y="3130"/>
                    <a:pt x="42457" y="4609"/>
                    <a:pt x="42031" y="6213"/>
                  </a:cubicBezTo>
                  <a:cubicBezTo>
                    <a:pt x="42005" y="6238"/>
                    <a:pt x="41955" y="6288"/>
                    <a:pt x="41855" y="6388"/>
                  </a:cubicBezTo>
                  <a:cubicBezTo>
                    <a:pt x="41980" y="4534"/>
                    <a:pt x="41755" y="2829"/>
                    <a:pt x="40627" y="1326"/>
                  </a:cubicBezTo>
                  <a:cubicBezTo>
                    <a:pt x="40677" y="1301"/>
                    <a:pt x="40702" y="1250"/>
                    <a:pt x="40752" y="1225"/>
                  </a:cubicBezTo>
                  <a:close/>
                  <a:moveTo>
                    <a:pt x="39825" y="1376"/>
                  </a:moveTo>
                  <a:cubicBezTo>
                    <a:pt x="41178" y="2328"/>
                    <a:pt x="41755" y="5511"/>
                    <a:pt x="40953" y="7341"/>
                  </a:cubicBezTo>
                  <a:cubicBezTo>
                    <a:pt x="40477" y="7265"/>
                    <a:pt x="40201" y="6965"/>
                    <a:pt x="39975" y="6639"/>
                  </a:cubicBezTo>
                  <a:cubicBezTo>
                    <a:pt x="39599" y="6113"/>
                    <a:pt x="39399" y="5486"/>
                    <a:pt x="39274" y="4859"/>
                  </a:cubicBezTo>
                  <a:cubicBezTo>
                    <a:pt x="39123" y="4007"/>
                    <a:pt x="39098" y="3180"/>
                    <a:pt x="39374" y="2353"/>
                  </a:cubicBezTo>
                  <a:cubicBezTo>
                    <a:pt x="39474" y="2027"/>
                    <a:pt x="39650" y="1727"/>
                    <a:pt x="39825" y="1376"/>
                  </a:cubicBezTo>
                  <a:close/>
                  <a:moveTo>
                    <a:pt x="38923" y="1727"/>
                  </a:moveTo>
                  <a:lnTo>
                    <a:pt x="38923" y="1727"/>
                  </a:lnTo>
                  <a:cubicBezTo>
                    <a:pt x="38196" y="4108"/>
                    <a:pt x="38647" y="6062"/>
                    <a:pt x="40326" y="7867"/>
                  </a:cubicBezTo>
                  <a:cubicBezTo>
                    <a:pt x="39625" y="8093"/>
                    <a:pt x="38973" y="8343"/>
                    <a:pt x="38321" y="8544"/>
                  </a:cubicBezTo>
                  <a:cubicBezTo>
                    <a:pt x="38304" y="8547"/>
                    <a:pt x="38286" y="8549"/>
                    <a:pt x="38267" y="8549"/>
                  </a:cubicBezTo>
                  <a:cubicBezTo>
                    <a:pt x="38144" y="8549"/>
                    <a:pt x="37982" y="8483"/>
                    <a:pt x="37895" y="8418"/>
                  </a:cubicBezTo>
                  <a:cubicBezTo>
                    <a:pt x="37619" y="8118"/>
                    <a:pt x="37319" y="7842"/>
                    <a:pt x="37118" y="7491"/>
                  </a:cubicBezTo>
                  <a:cubicBezTo>
                    <a:pt x="36366" y="6238"/>
                    <a:pt x="35990" y="4885"/>
                    <a:pt x="35915" y="3431"/>
                  </a:cubicBezTo>
                  <a:cubicBezTo>
                    <a:pt x="35915" y="3080"/>
                    <a:pt x="35990" y="2879"/>
                    <a:pt x="36341" y="2729"/>
                  </a:cubicBezTo>
                  <a:cubicBezTo>
                    <a:pt x="37093" y="2478"/>
                    <a:pt x="37795" y="2153"/>
                    <a:pt x="38522" y="1852"/>
                  </a:cubicBezTo>
                  <a:cubicBezTo>
                    <a:pt x="38622" y="1802"/>
                    <a:pt x="38747" y="1777"/>
                    <a:pt x="38923" y="1727"/>
                  </a:cubicBezTo>
                  <a:close/>
                  <a:moveTo>
                    <a:pt x="35339" y="3180"/>
                  </a:moveTo>
                  <a:cubicBezTo>
                    <a:pt x="35364" y="3506"/>
                    <a:pt x="35414" y="3782"/>
                    <a:pt x="35439" y="4083"/>
                  </a:cubicBezTo>
                  <a:cubicBezTo>
                    <a:pt x="35564" y="5185"/>
                    <a:pt x="35790" y="6263"/>
                    <a:pt x="36341" y="7240"/>
                  </a:cubicBezTo>
                  <a:cubicBezTo>
                    <a:pt x="36617" y="7792"/>
                    <a:pt x="36993" y="8293"/>
                    <a:pt x="37344" y="8844"/>
                  </a:cubicBezTo>
                  <a:cubicBezTo>
                    <a:pt x="37244" y="8895"/>
                    <a:pt x="37168" y="8920"/>
                    <a:pt x="37068" y="8945"/>
                  </a:cubicBezTo>
                  <a:cubicBezTo>
                    <a:pt x="36918" y="8995"/>
                    <a:pt x="36742" y="9020"/>
                    <a:pt x="36617" y="9070"/>
                  </a:cubicBezTo>
                  <a:cubicBezTo>
                    <a:pt x="35414" y="8168"/>
                    <a:pt x="34361" y="5386"/>
                    <a:pt x="34512" y="3506"/>
                  </a:cubicBezTo>
                  <a:cubicBezTo>
                    <a:pt x="34737" y="3406"/>
                    <a:pt x="34988" y="3306"/>
                    <a:pt x="35339" y="3180"/>
                  </a:cubicBezTo>
                  <a:close/>
                  <a:moveTo>
                    <a:pt x="33910" y="4358"/>
                  </a:moveTo>
                  <a:cubicBezTo>
                    <a:pt x="34010" y="5962"/>
                    <a:pt x="34637" y="7316"/>
                    <a:pt x="35464" y="8644"/>
                  </a:cubicBezTo>
                  <a:cubicBezTo>
                    <a:pt x="35289" y="8719"/>
                    <a:pt x="35188" y="8794"/>
                    <a:pt x="35063" y="8819"/>
                  </a:cubicBezTo>
                  <a:cubicBezTo>
                    <a:pt x="33384" y="9346"/>
                    <a:pt x="31705" y="9872"/>
                    <a:pt x="30051" y="10398"/>
                  </a:cubicBezTo>
                  <a:cubicBezTo>
                    <a:pt x="29975" y="10423"/>
                    <a:pt x="29875" y="10423"/>
                    <a:pt x="29800" y="10448"/>
                  </a:cubicBezTo>
                  <a:cubicBezTo>
                    <a:pt x="29613" y="10499"/>
                    <a:pt x="29481" y="10530"/>
                    <a:pt x="29375" y="10530"/>
                  </a:cubicBezTo>
                  <a:cubicBezTo>
                    <a:pt x="29169" y="10530"/>
                    <a:pt x="29063" y="10413"/>
                    <a:pt x="28848" y="10098"/>
                  </a:cubicBezTo>
                  <a:cubicBezTo>
                    <a:pt x="28346" y="9371"/>
                    <a:pt x="27995" y="8594"/>
                    <a:pt x="27845" y="7717"/>
                  </a:cubicBezTo>
                  <a:cubicBezTo>
                    <a:pt x="27770" y="7291"/>
                    <a:pt x="27770" y="6864"/>
                    <a:pt x="27720" y="6363"/>
                  </a:cubicBezTo>
                  <a:cubicBezTo>
                    <a:pt x="29825" y="5687"/>
                    <a:pt x="31830" y="5035"/>
                    <a:pt x="33910" y="4358"/>
                  </a:cubicBezTo>
                  <a:close/>
                  <a:moveTo>
                    <a:pt x="27118" y="7190"/>
                  </a:moveTo>
                  <a:cubicBezTo>
                    <a:pt x="27269" y="7817"/>
                    <a:pt x="27369" y="8318"/>
                    <a:pt x="27544" y="8794"/>
                  </a:cubicBezTo>
                  <a:cubicBezTo>
                    <a:pt x="27720" y="9296"/>
                    <a:pt x="27970" y="9747"/>
                    <a:pt x="28196" y="10273"/>
                  </a:cubicBezTo>
                  <a:cubicBezTo>
                    <a:pt x="27644" y="10499"/>
                    <a:pt x="27068" y="10749"/>
                    <a:pt x="26492" y="10975"/>
                  </a:cubicBezTo>
                  <a:cubicBezTo>
                    <a:pt x="26191" y="11100"/>
                    <a:pt x="25890" y="11200"/>
                    <a:pt x="25589" y="11301"/>
                  </a:cubicBezTo>
                  <a:cubicBezTo>
                    <a:pt x="25395" y="11368"/>
                    <a:pt x="25231" y="11405"/>
                    <a:pt x="25086" y="11405"/>
                  </a:cubicBezTo>
                  <a:cubicBezTo>
                    <a:pt x="24801" y="11405"/>
                    <a:pt x="24585" y="11265"/>
                    <a:pt x="24336" y="10950"/>
                  </a:cubicBezTo>
                  <a:cubicBezTo>
                    <a:pt x="23885" y="10323"/>
                    <a:pt x="23660" y="9646"/>
                    <a:pt x="23584" y="8819"/>
                  </a:cubicBezTo>
                  <a:cubicBezTo>
                    <a:pt x="24762" y="8293"/>
                    <a:pt x="25915" y="7767"/>
                    <a:pt x="27118" y="7190"/>
                  </a:cubicBezTo>
                  <a:close/>
                  <a:moveTo>
                    <a:pt x="31279" y="10574"/>
                  </a:moveTo>
                  <a:cubicBezTo>
                    <a:pt x="31604" y="10774"/>
                    <a:pt x="31755" y="11075"/>
                    <a:pt x="31755" y="11476"/>
                  </a:cubicBezTo>
                  <a:cubicBezTo>
                    <a:pt x="31755" y="12278"/>
                    <a:pt x="31805" y="13080"/>
                    <a:pt x="31805" y="13882"/>
                  </a:cubicBezTo>
                  <a:cubicBezTo>
                    <a:pt x="31805" y="15436"/>
                    <a:pt x="31830" y="16990"/>
                    <a:pt x="31805" y="18544"/>
                  </a:cubicBezTo>
                  <a:cubicBezTo>
                    <a:pt x="31780" y="19697"/>
                    <a:pt x="31629" y="20850"/>
                    <a:pt x="31354" y="22002"/>
                  </a:cubicBezTo>
                  <a:cubicBezTo>
                    <a:pt x="31279" y="22303"/>
                    <a:pt x="31203" y="22579"/>
                    <a:pt x="31078" y="22855"/>
                  </a:cubicBezTo>
                  <a:cubicBezTo>
                    <a:pt x="30848" y="23406"/>
                    <a:pt x="30492" y="23663"/>
                    <a:pt x="29951" y="23663"/>
                  </a:cubicBezTo>
                  <a:cubicBezTo>
                    <a:pt x="29902" y="23663"/>
                    <a:pt x="29852" y="23661"/>
                    <a:pt x="29800" y="23657"/>
                  </a:cubicBezTo>
                  <a:cubicBezTo>
                    <a:pt x="28722" y="23556"/>
                    <a:pt x="27795" y="23080"/>
                    <a:pt x="26868" y="22604"/>
                  </a:cubicBezTo>
                  <a:cubicBezTo>
                    <a:pt x="26141" y="22228"/>
                    <a:pt x="26015" y="21501"/>
                    <a:pt x="25614" y="20900"/>
                  </a:cubicBezTo>
                  <a:cubicBezTo>
                    <a:pt x="28020" y="17917"/>
                    <a:pt x="28948" y="14584"/>
                    <a:pt x="28497" y="10875"/>
                  </a:cubicBezTo>
                  <a:cubicBezTo>
                    <a:pt x="28572" y="10849"/>
                    <a:pt x="28622" y="10824"/>
                    <a:pt x="28647" y="10824"/>
                  </a:cubicBezTo>
                  <a:cubicBezTo>
                    <a:pt x="28853" y="11016"/>
                    <a:pt x="29077" y="11086"/>
                    <a:pt x="29312" y="11086"/>
                  </a:cubicBezTo>
                  <a:cubicBezTo>
                    <a:pt x="29478" y="11086"/>
                    <a:pt x="29649" y="11052"/>
                    <a:pt x="29825" y="11000"/>
                  </a:cubicBezTo>
                  <a:cubicBezTo>
                    <a:pt x="30301" y="10849"/>
                    <a:pt x="30777" y="10724"/>
                    <a:pt x="31279" y="10574"/>
                  </a:cubicBezTo>
                  <a:close/>
                  <a:moveTo>
                    <a:pt x="15981" y="574"/>
                  </a:moveTo>
                  <a:cubicBezTo>
                    <a:pt x="20685" y="574"/>
                    <a:pt x="24720" y="3389"/>
                    <a:pt x="26517" y="6890"/>
                  </a:cubicBezTo>
                  <a:cubicBezTo>
                    <a:pt x="25539" y="7316"/>
                    <a:pt x="24587" y="7742"/>
                    <a:pt x="23660" y="8168"/>
                  </a:cubicBezTo>
                  <a:cubicBezTo>
                    <a:pt x="23058" y="8418"/>
                    <a:pt x="22958" y="8544"/>
                    <a:pt x="23108" y="9170"/>
                  </a:cubicBezTo>
                  <a:cubicBezTo>
                    <a:pt x="23233" y="9772"/>
                    <a:pt x="23409" y="10348"/>
                    <a:pt x="23660" y="10900"/>
                  </a:cubicBezTo>
                  <a:cubicBezTo>
                    <a:pt x="23810" y="11225"/>
                    <a:pt x="24136" y="11476"/>
                    <a:pt x="24411" y="11727"/>
                  </a:cubicBezTo>
                  <a:cubicBezTo>
                    <a:pt x="24613" y="11913"/>
                    <a:pt x="24824" y="12003"/>
                    <a:pt x="25057" y="12003"/>
                  </a:cubicBezTo>
                  <a:cubicBezTo>
                    <a:pt x="25201" y="12003"/>
                    <a:pt x="25352" y="11969"/>
                    <a:pt x="25514" y="11902"/>
                  </a:cubicBezTo>
                  <a:cubicBezTo>
                    <a:pt x="26291" y="11576"/>
                    <a:pt x="27068" y="11326"/>
                    <a:pt x="27920" y="11025"/>
                  </a:cubicBezTo>
                  <a:lnTo>
                    <a:pt x="27920" y="11025"/>
                  </a:lnTo>
                  <a:cubicBezTo>
                    <a:pt x="28246" y="13481"/>
                    <a:pt x="27895" y="15762"/>
                    <a:pt x="26842" y="17917"/>
                  </a:cubicBezTo>
                  <a:cubicBezTo>
                    <a:pt x="25414" y="20875"/>
                    <a:pt x="23133" y="22930"/>
                    <a:pt x="20076" y="24058"/>
                  </a:cubicBezTo>
                  <a:cubicBezTo>
                    <a:pt x="18712" y="24558"/>
                    <a:pt x="17314" y="24796"/>
                    <a:pt x="15938" y="24796"/>
                  </a:cubicBezTo>
                  <a:cubicBezTo>
                    <a:pt x="11116" y="24796"/>
                    <a:pt x="6559" y="21878"/>
                    <a:pt x="4687" y="17140"/>
                  </a:cubicBezTo>
                  <a:cubicBezTo>
                    <a:pt x="2256" y="11025"/>
                    <a:pt x="5138" y="4183"/>
                    <a:pt x="11028" y="1626"/>
                  </a:cubicBezTo>
                  <a:cubicBezTo>
                    <a:pt x="12715" y="897"/>
                    <a:pt x="14386" y="574"/>
                    <a:pt x="15981" y="574"/>
                  </a:cubicBezTo>
                  <a:close/>
                  <a:moveTo>
                    <a:pt x="8196" y="23907"/>
                  </a:moveTo>
                  <a:cubicBezTo>
                    <a:pt x="6642" y="27341"/>
                    <a:pt x="5514" y="30799"/>
                    <a:pt x="4963" y="34534"/>
                  </a:cubicBezTo>
                  <a:cubicBezTo>
                    <a:pt x="4762" y="34459"/>
                    <a:pt x="4587" y="34434"/>
                    <a:pt x="4486" y="34333"/>
                  </a:cubicBezTo>
                  <a:cubicBezTo>
                    <a:pt x="3334" y="33406"/>
                    <a:pt x="2206" y="32403"/>
                    <a:pt x="1329" y="31200"/>
                  </a:cubicBezTo>
                  <a:cubicBezTo>
                    <a:pt x="451" y="29997"/>
                    <a:pt x="476" y="29621"/>
                    <a:pt x="1554" y="28619"/>
                  </a:cubicBezTo>
                  <a:cubicBezTo>
                    <a:pt x="2156" y="28043"/>
                    <a:pt x="2832" y="27466"/>
                    <a:pt x="3509" y="26965"/>
                  </a:cubicBezTo>
                  <a:cubicBezTo>
                    <a:pt x="4913" y="25887"/>
                    <a:pt x="6366" y="24910"/>
                    <a:pt x="7895" y="24032"/>
                  </a:cubicBezTo>
                  <a:cubicBezTo>
                    <a:pt x="7945" y="24007"/>
                    <a:pt x="8020" y="23982"/>
                    <a:pt x="8196" y="23907"/>
                  </a:cubicBezTo>
                  <a:close/>
                  <a:moveTo>
                    <a:pt x="4311" y="35511"/>
                  </a:moveTo>
                  <a:lnTo>
                    <a:pt x="4311" y="35511"/>
                  </a:lnTo>
                  <a:cubicBezTo>
                    <a:pt x="4161" y="36489"/>
                    <a:pt x="3760" y="37090"/>
                    <a:pt x="3108" y="37266"/>
                  </a:cubicBezTo>
                  <a:cubicBezTo>
                    <a:pt x="3258" y="36489"/>
                    <a:pt x="3760" y="36038"/>
                    <a:pt x="4311" y="35511"/>
                  </a:cubicBezTo>
                  <a:close/>
                  <a:moveTo>
                    <a:pt x="15915" y="0"/>
                  </a:moveTo>
                  <a:cubicBezTo>
                    <a:pt x="15318" y="0"/>
                    <a:pt x="14716" y="41"/>
                    <a:pt x="14111" y="123"/>
                  </a:cubicBezTo>
                  <a:cubicBezTo>
                    <a:pt x="11479" y="499"/>
                    <a:pt x="9198" y="1601"/>
                    <a:pt x="7294" y="3406"/>
                  </a:cubicBezTo>
                  <a:cubicBezTo>
                    <a:pt x="4762" y="5787"/>
                    <a:pt x="3384" y="8719"/>
                    <a:pt x="3283" y="12178"/>
                  </a:cubicBezTo>
                  <a:cubicBezTo>
                    <a:pt x="3133" y="16639"/>
                    <a:pt x="4963" y="20198"/>
                    <a:pt x="8497" y="22980"/>
                  </a:cubicBezTo>
                  <a:cubicBezTo>
                    <a:pt x="8045" y="23281"/>
                    <a:pt x="7669" y="23531"/>
                    <a:pt x="7294" y="23757"/>
                  </a:cubicBezTo>
                  <a:cubicBezTo>
                    <a:pt x="5464" y="24784"/>
                    <a:pt x="3760" y="25987"/>
                    <a:pt x="2156" y="27291"/>
                  </a:cubicBezTo>
                  <a:cubicBezTo>
                    <a:pt x="1579" y="27742"/>
                    <a:pt x="1078" y="28293"/>
                    <a:pt x="577" y="28845"/>
                  </a:cubicBezTo>
                  <a:cubicBezTo>
                    <a:pt x="50" y="29396"/>
                    <a:pt x="0" y="30048"/>
                    <a:pt x="351" y="30674"/>
                  </a:cubicBezTo>
                  <a:cubicBezTo>
                    <a:pt x="677" y="31251"/>
                    <a:pt x="1028" y="31802"/>
                    <a:pt x="1454" y="32278"/>
                  </a:cubicBezTo>
                  <a:cubicBezTo>
                    <a:pt x="2206" y="33080"/>
                    <a:pt x="3033" y="33807"/>
                    <a:pt x="3860" y="34559"/>
                  </a:cubicBezTo>
                  <a:cubicBezTo>
                    <a:pt x="3960" y="34659"/>
                    <a:pt x="4111" y="34734"/>
                    <a:pt x="4236" y="34784"/>
                  </a:cubicBezTo>
                  <a:cubicBezTo>
                    <a:pt x="3760" y="35311"/>
                    <a:pt x="3359" y="35687"/>
                    <a:pt x="3033" y="36113"/>
                  </a:cubicBezTo>
                  <a:cubicBezTo>
                    <a:pt x="2832" y="36363"/>
                    <a:pt x="2682" y="36689"/>
                    <a:pt x="2582" y="37015"/>
                  </a:cubicBezTo>
                  <a:cubicBezTo>
                    <a:pt x="2507" y="37266"/>
                    <a:pt x="2557" y="37541"/>
                    <a:pt x="2807" y="37717"/>
                  </a:cubicBezTo>
                  <a:cubicBezTo>
                    <a:pt x="2936" y="37817"/>
                    <a:pt x="3081" y="37876"/>
                    <a:pt x="3223" y="37876"/>
                  </a:cubicBezTo>
                  <a:cubicBezTo>
                    <a:pt x="3331" y="37876"/>
                    <a:pt x="3437" y="37842"/>
                    <a:pt x="3534" y="37767"/>
                  </a:cubicBezTo>
                  <a:cubicBezTo>
                    <a:pt x="3835" y="37541"/>
                    <a:pt x="4111" y="37291"/>
                    <a:pt x="4361" y="37015"/>
                  </a:cubicBezTo>
                  <a:cubicBezTo>
                    <a:pt x="4512" y="36890"/>
                    <a:pt x="4587" y="36714"/>
                    <a:pt x="4712" y="36514"/>
                  </a:cubicBezTo>
                  <a:cubicBezTo>
                    <a:pt x="4712" y="37165"/>
                    <a:pt x="4712" y="37717"/>
                    <a:pt x="4712" y="38268"/>
                  </a:cubicBezTo>
                  <a:cubicBezTo>
                    <a:pt x="4712" y="38820"/>
                    <a:pt x="4712" y="39371"/>
                    <a:pt x="4737" y="39922"/>
                  </a:cubicBezTo>
                  <a:cubicBezTo>
                    <a:pt x="4759" y="40324"/>
                    <a:pt x="4861" y="40507"/>
                    <a:pt x="5025" y="40507"/>
                  </a:cubicBezTo>
                  <a:cubicBezTo>
                    <a:pt x="5045" y="40507"/>
                    <a:pt x="5066" y="40504"/>
                    <a:pt x="5088" y="40499"/>
                  </a:cubicBezTo>
                  <a:cubicBezTo>
                    <a:pt x="5414" y="40398"/>
                    <a:pt x="5314" y="40123"/>
                    <a:pt x="5314" y="39897"/>
                  </a:cubicBezTo>
                  <a:cubicBezTo>
                    <a:pt x="5288" y="39622"/>
                    <a:pt x="5263" y="39371"/>
                    <a:pt x="5263" y="39095"/>
                  </a:cubicBezTo>
                  <a:cubicBezTo>
                    <a:pt x="5263" y="36514"/>
                    <a:pt x="5539" y="33957"/>
                    <a:pt x="6141" y="31451"/>
                  </a:cubicBezTo>
                  <a:cubicBezTo>
                    <a:pt x="6792" y="28744"/>
                    <a:pt x="7795" y="26188"/>
                    <a:pt x="8898" y="23657"/>
                  </a:cubicBezTo>
                  <a:cubicBezTo>
                    <a:pt x="8923" y="23556"/>
                    <a:pt x="8998" y="23481"/>
                    <a:pt x="9023" y="23431"/>
                  </a:cubicBezTo>
                  <a:cubicBezTo>
                    <a:pt x="11455" y="24730"/>
                    <a:pt x="13803" y="25380"/>
                    <a:pt x="16065" y="25380"/>
                  </a:cubicBezTo>
                  <a:cubicBezTo>
                    <a:pt x="19305" y="25380"/>
                    <a:pt x="22371" y="24047"/>
                    <a:pt x="25264" y="21376"/>
                  </a:cubicBezTo>
                  <a:cubicBezTo>
                    <a:pt x="26015" y="22829"/>
                    <a:pt x="26692" y="24308"/>
                    <a:pt x="27243" y="25837"/>
                  </a:cubicBezTo>
                  <a:cubicBezTo>
                    <a:pt x="28321" y="28895"/>
                    <a:pt x="28948" y="32053"/>
                    <a:pt x="29123" y="35286"/>
                  </a:cubicBezTo>
                  <a:cubicBezTo>
                    <a:pt x="29223" y="36840"/>
                    <a:pt x="29274" y="38393"/>
                    <a:pt x="29023" y="39922"/>
                  </a:cubicBezTo>
                  <a:cubicBezTo>
                    <a:pt x="28998" y="39997"/>
                    <a:pt x="28973" y="40098"/>
                    <a:pt x="28998" y="40173"/>
                  </a:cubicBezTo>
                  <a:cubicBezTo>
                    <a:pt x="29073" y="40273"/>
                    <a:pt x="29173" y="40424"/>
                    <a:pt x="29274" y="40424"/>
                  </a:cubicBezTo>
                  <a:cubicBezTo>
                    <a:pt x="29279" y="40425"/>
                    <a:pt x="29285" y="40426"/>
                    <a:pt x="29292" y="40426"/>
                  </a:cubicBezTo>
                  <a:cubicBezTo>
                    <a:pt x="29374" y="40426"/>
                    <a:pt x="29526" y="40291"/>
                    <a:pt x="29549" y="40198"/>
                  </a:cubicBezTo>
                  <a:cubicBezTo>
                    <a:pt x="29624" y="39947"/>
                    <a:pt x="29650" y="39697"/>
                    <a:pt x="29650" y="39421"/>
                  </a:cubicBezTo>
                  <a:cubicBezTo>
                    <a:pt x="29900" y="36639"/>
                    <a:pt x="29725" y="33882"/>
                    <a:pt x="29223" y="31125"/>
                  </a:cubicBezTo>
                  <a:cubicBezTo>
                    <a:pt x="28722" y="28519"/>
                    <a:pt x="28045" y="25937"/>
                    <a:pt x="26918" y="23531"/>
                  </a:cubicBezTo>
                  <a:cubicBezTo>
                    <a:pt x="26893" y="23456"/>
                    <a:pt x="26868" y="23381"/>
                    <a:pt x="26842" y="23230"/>
                  </a:cubicBezTo>
                  <a:lnTo>
                    <a:pt x="26842" y="23230"/>
                  </a:lnTo>
                  <a:cubicBezTo>
                    <a:pt x="27043" y="23331"/>
                    <a:pt x="27193" y="23381"/>
                    <a:pt x="27319" y="23431"/>
                  </a:cubicBezTo>
                  <a:cubicBezTo>
                    <a:pt x="27970" y="23682"/>
                    <a:pt x="28597" y="23957"/>
                    <a:pt x="29249" y="24133"/>
                  </a:cubicBezTo>
                  <a:cubicBezTo>
                    <a:pt x="29501" y="24200"/>
                    <a:pt x="29737" y="24233"/>
                    <a:pt x="29955" y="24233"/>
                  </a:cubicBezTo>
                  <a:cubicBezTo>
                    <a:pt x="30799" y="24233"/>
                    <a:pt x="31386" y="23740"/>
                    <a:pt x="31705" y="22804"/>
                  </a:cubicBezTo>
                  <a:cubicBezTo>
                    <a:pt x="31730" y="22729"/>
                    <a:pt x="31780" y="22654"/>
                    <a:pt x="31780" y="22579"/>
                  </a:cubicBezTo>
                  <a:cubicBezTo>
                    <a:pt x="31955" y="21601"/>
                    <a:pt x="32206" y="20599"/>
                    <a:pt x="32306" y="19621"/>
                  </a:cubicBezTo>
                  <a:cubicBezTo>
                    <a:pt x="32532" y="17190"/>
                    <a:pt x="32306" y="14734"/>
                    <a:pt x="32331" y="12303"/>
                  </a:cubicBezTo>
                  <a:cubicBezTo>
                    <a:pt x="32356" y="11526"/>
                    <a:pt x="32406" y="10849"/>
                    <a:pt x="32983" y="10273"/>
                  </a:cubicBezTo>
                  <a:cubicBezTo>
                    <a:pt x="33108" y="10173"/>
                    <a:pt x="33233" y="10022"/>
                    <a:pt x="33409" y="9972"/>
                  </a:cubicBezTo>
                  <a:cubicBezTo>
                    <a:pt x="34111" y="9722"/>
                    <a:pt x="34812" y="9496"/>
                    <a:pt x="35514" y="9271"/>
                  </a:cubicBezTo>
                  <a:cubicBezTo>
                    <a:pt x="35586" y="9244"/>
                    <a:pt x="35652" y="9229"/>
                    <a:pt x="35713" y="9229"/>
                  </a:cubicBezTo>
                  <a:cubicBezTo>
                    <a:pt x="35823" y="9229"/>
                    <a:pt x="35919" y="9274"/>
                    <a:pt x="36015" y="9371"/>
                  </a:cubicBezTo>
                  <a:cubicBezTo>
                    <a:pt x="36160" y="9559"/>
                    <a:pt x="36322" y="9622"/>
                    <a:pt x="36496" y="9622"/>
                  </a:cubicBezTo>
                  <a:cubicBezTo>
                    <a:pt x="36622" y="9622"/>
                    <a:pt x="36755" y="9588"/>
                    <a:pt x="36893" y="9546"/>
                  </a:cubicBezTo>
                  <a:cubicBezTo>
                    <a:pt x="38296" y="9095"/>
                    <a:pt x="39700" y="8644"/>
                    <a:pt x="41078" y="8193"/>
                  </a:cubicBezTo>
                  <a:cubicBezTo>
                    <a:pt x="41229" y="8143"/>
                    <a:pt x="41429" y="8093"/>
                    <a:pt x="41529" y="7992"/>
                  </a:cubicBezTo>
                  <a:cubicBezTo>
                    <a:pt x="42106" y="7391"/>
                    <a:pt x="42582" y="6714"/>
                    <a:pt x="42732" y="5837"/>
                  </a:cubicBezTo>
                  <a:cubicBezTo>
                    <a:pt x="42833" y="5060"/>
                    <a:pt x="42833" y="4308"/>
                    <a:pt x="42682" y="3531"/>
                  </a:cubicBezTo>
                  <a:cubicBezTo>
                    <a:pt x="42532" y="2704"/>
                    <a:pt x="42231" y="1902"/>
                    <a:pt x="41655" y="1250"/>
                  </a:cubicBezTo>
                  <a:cubicBezTo>
                    <a:pt x="41274" y="820"/>
                    <a:pt x="40893" y="608"/>
                    <a:pt x="40454" y="608"/>
                  </a:cubicBezTo>
                  <a:cubicBezTo>
                    <a:pt x="40229" y="608"/>
                    <a:pt x="39988" y="664"/>
                    <a:pt x="39725" y="774"/>
                  </a:cubicBezTo>
                  <a:cubicBezTo>
                    <a:pt x="37995" y="1451"/>
                    <a:pt x="36291" y="2153"/>
                    <a:pt x="34562" y="2854"/>
                  </a:cubicBezTo>
                  <a:cubicBezTo>
                    <a:pt x="34361" y="2955"/>
                    <a:pt x="34111" y="3130"/>
                    <a:pt x="34061" y="3331"/>
                  </a:cubicBezTo>
                  <a:cubicBezTo>
                    <a:pt x="33985" y="3807"/>
                    <a:pt x="33634" y="3907"/>
                    <a:pt x="33284" y="4032"/>
                  </a:cubicBezTo>
                  <a:cubicBezTo>
                    <a:pt x="31554" y="4559"/>
                    <a:pt x="29850" y="5085"/>
                    <a:pt x="28146" y="5611"/>
                  </a:cubicBezTo>
                  <a:cubicBezTo>
                    <a:pt x="27644" y="5762"/>
                    <a:pt x="27168" y="5887"/>
                    <a:pt x="27118" y="6589"/>
                  </a:cubicBezTo>
                  <a:cubicBezTo>
                    <a:pt x="25765" y="4308"/>
                    <a:pt x="23960" y="2529"/>
                    <a:pt x="21604" y="1351"/>
                  </a:cubicBezTo>
                  <a:cubicBezTo>
                    <a:pt x="19796" y="447"/>
                    <a:pt x="17884" y="0"/>
                    <a:pt x="159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7"/>
            <p:cNvSpPr/>
            <p:nvPr/>
          </p:nvSpPr>
          <p:spPr>
            <a:xfrm>
              <a:off x="3903650" y="1047600"/>
              <a:ext cx="166700" cy="57700"/>
            </a:xfrm>
            <a:custGeom>
              <a:rect b="b" l="l" r="r" t="t"/>
              <a:pathLst>
                <a:path extrusionOk="0" h="2308" w="6668">
                  <a:moveTo>
                    <a:pt x="6311" y="1"/>
                  </a:moveTo>
                  <a:cubicBezTo>
                    <a:pt x="6195" y="1"/>
                    <a:pt x="6105" y="95"/>
                    <a:pt x="6016" y="203"/>
                  </a:cubicBezTo>
                  <a:cubicBezTo>
                    <a:pt x="5765" y="453"/>
                    <a:pt x="5515" y="729"/>
                    <a:pt x="5239" y="955"/>
                  </a:cubicBezTo>
                  <a:cubicBezTo>
                    <a:pt x="4625" y="1472"/>
                    <a:pt x="3953" y="1730"/>
                    <a:pt x="3285" y="1730"/>
                  </a:cubicBezTo>
                  <a:cubicBezTo>
                    <a:pt x="2561" y="1730"/>
                    <a:pt x="1842" y="1428"/>
                    <a:pt x="1204" y="829"/>
                  </a:cubicBezTo>
                  <a:cubicBezTo>
                    <a:pt x="1003" y="654"/>
                    <a:pt x="828" y="428"/>
                    <a:pt x="627" y="228"/>
                  </a:cubicBezTo>
                  <a:cubicBezTo>
                    <a:pt x="539" y="121"/>
                    <a:pt x="450" y="15"/>
                    <a:pt x="335" y="15"/>
                  </a:cubicBezTo>
                  <a:cubicBezTo>
                    <a:pt x="287" y="15"/>
                    <a:pt x="235" y="33"/>
                    <a:pt x="176" y="77"/>
                  </a:cubicBezTo>
                  <a:cubicBezTo>
                    <a:pt x="1" y="228"/>
                    <a:pt x="51" y="403"/>
                    <a:pt x="176" y="554"/>
                  </a:cubicBezTo>
                  <a:cubicBezTo>
                    <a:pt x="978" y="1581"/>
                    <a:pt x="1956" y="2283"/>
                    <a:pt x="3159" y="2308"/>
                  </a:cubicBezTo>
                  <a:cubicBezTo>
                    <a:pt x="4437" y="2308"/>
                    <a:pt x="5841" y="1531"/>
                    <a:pt x="6467" y="528"/>
                  </a:cubicBezTo>
                  <a:cubicBezTo>
                    <a:pt x="6567" y="353"/>
                    <a:pt x="6668" y="203"/>
                    <a:pt x="6467" y="52"/>
                  </a:cubicBezTo>
                  <a:cubicBezTo>
                    <a:pt x="6410" y="16"/>
                    <a:pt x="6358" y="1"/>
                    <a:pt x="6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7"/>
            <p:cNvSpPr/>
            <p:nvPr/>
          </p:nvSpPr>
          <p:spPr>
            <a:xfrm>
              <a:off x="3830350" y="947650"/>
              <a:ext cx="36375" cy="45400"/>
            </a:xfrm>
            <a:custGeom>
              <a:rect b="b" l="l" r="r" t="t"/>
              <a:pathLst>
                <a:path extrusionOk="0" h="1816" w="1455">
                  <a:moveTo>
                    <a:pt x="642" y="0"/>
                  </a:moveTo>
                  <a:cubicBezTo>
                    <a:pt x="574" y="0"/>
                    <a:pt x="502" y="13"/>
                    <a:pt x="427" y="40"/>
                  </a:cubicBezTo>
                  <a:cubicBezTo>
                    <a:pt x="151" y="166"/>
                    <a:pt x="1" y="391"/>
                    <a:pt x="1" y="667"/>
                  </a:cubicBezTo>
                  <a:cubicBezTo>
                    <a:pt x="26" y="917"/>
                    <a:pt x="101" y="1168"/>
                    <a:pt x="201" y="1394"/>
                  </a:cubicBezTo>
                  <a:cubicBezTo>
                    <a:pt x="344" y="1679"/>
                    <a:pt x="603" y="1816"/>
                    <a:pt x="844" y="1816"/>
                  </a:cubicBezTo>
                  <a:cubicBezTo>
                    <a:pt x="898" y="1816"/>
                    <a:pt x="952" y="1809"/>
                    <a:pt x="1003" y="1795"/>
                  </a:cubicBezTo>
                  <a:cubicBezTo>
                    <a:pt x="1304" y="1719"/>
                    <a:pt x="1454" y="1444"/>
                    <a:pt x="1454" y="1018"/>
                  </a:cubicBezTo>
                  <a:cubicBezTo>
                    <a:pt x="1454" y="667"/>
                    <a:pt x="1354" y="416"/>
                    <a:pt x="1128" y="216"/>
                  </a:cubicBezTo>
                  <a:cubicBezTo>
                    <a:pt x="983" y="88"/>
                    <a:pt x="824" y="0"/>
                    <a:pt x="6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7"/>
            <p:cNvSpPr/>
            <p:nvPr/>
          </p:nvSpPr>
          <p:spPr>
            <a:xfrm>
              <a:off x="4410550" y="742250"/>
              <a:ext cx="26350" cy="51250"/>
            </a:xfrm>
            <a:custGeom>
              <a:rect b="b" l="l" r="r" t="t"/>
              <a:pathLst>
                <a:path extrusionOk="0" h="2050" w="1054">
                  <a:moveTo>
                    <a:pt x="179" y="1"/>
                  </a:moveTo>
                  <a:cubicBezTo>
                    <a:pt x="148" y="1"/>
                    <a:pt x="121" y="4"/>
                    <a:pt x="101" y="11"/>
                  </a:cubicBezTo>
                  <a:cubicBezTo>
                    <a:pt x="51" y="61"/>
                    <a:pt x="1" y="236"/>
                    <a:pt x="26" y="336"/>
                  </a:cubicBezTo>
                  <a:cubicBezTo>
                    <a:pt x="176" y="813"/>
                    <a:pt x="327" y="1264"/>
                    <a:pt x="477" y="1740"/>
                  </a:cubicBezTo>
                  <a:cubicBezTo>
                    <a:pt x="521" y="1895"/>
                    <a:pt x="565" y="2049"/>
                    <a:pt x="713" y="2049"/>
                  </a:cubicBezTo>
                  <a:cubicBezTo>
                    <a:pt x="732" y="2049"/>
                    <a:pt x="754" y="2047"/>
                    <a:pt x="778" y="2041"/>
                  </a:cubicBezTo>
                  <a:cubicBezTo>
                    <a:pt x="878" y="1991"/>
                    <a:pt x="953" y="1815"/>
                    <a:pt x="1053" y="1715"/>
                  </a:cubicBezTo>
                  <a:cubicBezTo>
                    <a:pt x="928" y="1264"/>
                    <a:pt x="828" y="863"/>
                    <a:pt x="677" y="462"/>
                  </a:cubicBezTo>
                  <a:cubicBezTo>
                    <a:pt x="627" y="311"/>
                    <a:pt x="527" y="161"/>
                    <a:pt x="427" y="61"/>
                  </a:cubicBezTo>
                  <a:cubicBezTo>
                    <a:pt x="372" y="24"/>
                    <a:pt x="263"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2" name="Google Shape;3162;p67"/>
          <p:cNvSpPr/>
          <p:nvPr/>
        </p:nvSpPr>
        <p:spPr>
          <a:xfrm>
            <a:off x="375475" y="1912825"/>
            <a:ext cx="2529000" cy="14832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3" name="Google Shape;3163;p67"/>
          <p:cNvGrpSpPr/>
          <p:nvPr/>
        </p:nvGrpSpPr>
        <p:grpSpPr>
          <a:xfrm rot="1412093">
            <a:off x="1076199" y="902925"/>
            <a:ext cx="366368" cy="368068"/>
            <a:chOff x="5375525" y="755000"/>
            <a:chExt cx="366375" cy="368075"/>
          </a:xfrm>
        </p:grpSpPr>
        <p:sp>
          <p:nvSpPr>
            <p:cNvPr id="3164" name="Google Shape;3164;p67"/>
            <p:cNvSpPr/>
            <p:nvPr/>
          </p:nvSpPr>
          <p:spPr>
            <a:xfrm>
              <a:off x="5380650" y="755000"/>
              <a:ext cx="361250" cy="210050"/>
            </a:xfrm>
            <a:custGeom>
              <a:rect b="b" l="l" r="r" t="t"/>
              <a:pathLst>
                <a:path extrusionOk="0" h="8402" w="14450">
                  <a:moveTo>
                    <a:pt x="2717" y="0"/>
                  </a:moveTo>
                  <a:cubicBezTo>
                    <a:pt x="1918" y="0"/>
                    <a:pt x="1142" y="46"/>
                    <a:pt x="366" y="137"/>
                  </a:cubicBezTo>
                  <a:cubicBezTo>
                    <a:pt x="275" y="137"/>
                    <a:pt x="183" y="160"/>
                    <a:pt x="115" y="229"/>
                  </a:cubicBezTo>
                  <a:cubicBezTo>
                    <a:pt x="23" y="320"/>
                    <a:pt x="1" y="411"/>
                    <a:pt x="1" y="502"/>
                  </a:cubicBezTo>
                  <a:cubicBezTo>
                    <a:pt x="1" y="617"/>
                    <a:pt x="23" y="708"/>
                    <a:pt x="115" y="776"/>
                  </a:cubicBezTo>
                  <a:cubicBezTo>
                    <a:pt x="160" y="845"/>
                    <a:pt x="275" y="891"/>
                    <a:pt x="366" y="891"/>
                  </a:cubicBezTo>
                  <a:cubicBezTo>
                    <a:pt x="1167" y="794"/>
                    <a:pt x="1971" y="759"/>
                    <a:pt x="2775" y="759"/>
                  </a:cubicBezTo>
                  <a:cubicBezTo>
                    <a:pt x="3873" y="759"/>
                    <a:pt x="4969" y="825"/>
                    <a:pt x="6049" y="891"/>
                  </a:cubicBezTo>
                  <a:cubicBezTo>
                    <a:pt x="7008" y="936"/>
                    <a:pt x="7967" y="982"/>
                    <a:pt x="8903" y="982"/>
                  </a:cubicBezTo>
                  <a:cubicBezTo>
                    <a:pt x="9496" y="982"/>
                    <a:pt x="10089" y="891"/>
                    <a:pt x="10683" y="868"/>
                  </a:cubicBezTo>
                  <a:lnTo>
                    <a:pt x="10683" y="868"/>
                  </a:lnTo>
                  <a:cubicBezTo>
                    <a:pt x="10021" y="1530"/>
                    <a:pt x="9313" y="2123"/>
                    <a:pt x="8583" y="2694"/>
                  </a:cubicBezTo>
                  <a:lnTo>
                    <a:pt x="8583" y="2694"/>
                  </a:lnTo>
                  <a:lnTo>
                    <a:pt x="8583" y="2694"/>
                  </a:lnTo>
                  <a:cubicBezTo>
                    <a:pt x="8570" y="2694"/>
                    <a:pt x="8564" y="2701"/>
                    <a:pt x="8558" y="2712"/>
                  </a:cubicBezTo>
                  <a:lnTo>
                    <a:pt x="8558" y="2712"/>
                  </a:lnTo>
                  <a:cubicBezTo>
                    <a:pt x="8543" y="2720"/>
                    <a:pt x="8529" y="2725"/>
                    <a:pt x="8515" y="2739"/>
                  </a:cubicBezTo>
                  <a:cubicBezTo>
                    <a:pt x="8012" y="3127"/>
                    <a:pt x="7510" y="3493"/>
                    <a:pt x="7008" y="3881"/>
                  </a:cubicBezTo>
                  <a:cubicBezTo>
                    <a:pt x="6894" y="3949"/>
                    <a:pt x="6803" y="4063"/>
                    <a:pt x="6803" y="4200"/>
                  </a:cubicBezTo>
                  <a:cubicBezTo>
                    <a:pt x="6803" y="4360"/>
                    <a:pt x="6917" y="4520"/>
                    <a:pt x="7099" y="4565"/>
                  </a:cubicBezTo>
                  <a:cubicBezTo>
                    <a:pt x="8378" y="4885"/>
                    <a:pt x="9610" y="5319"/>
                    <a:pt x="10820" y="5844"/>
                  </a:cubicBezTo>
                  <a:cubicBezTo>
                    <a:pt x="10815" y="5839"/>
                    <a:pt x="10809" y="5834"/>
                    <a:pt x="10802" y="5829"/>
                  </a:cubicBezTo>
                  <a:lnTo>
                    <a:pt x="10802" y="5829"/>
                  </a:lnTo>
                  <a:cubicBezTo>
                    <a:pt x="11484" y="6117"/>
                    <a:pt x="12145" y="6425"/>
                    <a:pt x="12806" y="6734"/>
                  </a:cubicBezTo>
                  <a:cubicBezTo>
                    <a:pt x="12532" y="6779"/>
                    <a:pt x="12235" y="6825"/>
                    <a:pt x="11961" y="6848"/>
                  </a:cubicBezTo>
                  <a:cubicBezTo>
                    <a:pt x="8286" y="7350"/>
                    <a:pt x="4589" y="7396"/>
                    <a:pt x="891" y="7647"/>
                  </a:cubicBezTo>
                  <a:cubicBezTo>
                    <a:pt x="685" y="7670"/>
                    <a:pt x="526" y="7807"/>
                    <a:pt x="526" y="8035"/>
                  </a:cubicBezTo>
                  <a:cubicBezTo>
                    <a:pt x="526" y="8208"/>
                    <a:pt x="669" y="8402"/>
                    <a:pt x="860" y="8402"/>
                  </a:cubicBezTo>
                  <a:cubicBezTo>
                    <a:pt x="870" y="8402"/>
                    <a:pt x="880" y="8401"/>
                    <a:pt x="891" y="8400"/>
                  </a:cubicBezTo>
                  <a:cubicBezTo>
                    <a:pt x="5319" y="8103"/>
                    <a:pt x="9770" y="8103"/>
                    <a:pt x="14152" y="7282"/>
                  </a:cubicBezTo>
                  <a:cubicBezTo>
                    <a:pt x="14266" y="7259"/>
                    <a:pt x="14381" y="7122"/>
                    <a:pt x="14403" y="7008"/>
                  </a:cubicBezTo>
                  <a:cubicBezTo>
                    <a:pt x="14449" y="6848"/>
                    <a:pt x="14381" y="6642"/>
                    <a:pt x="14244" y="6574"/>
                  </a:cubicBezTo>
                  <a:cubicBezTo>
                    <a:pt x="12235" y="5615"/>
                    <a:pt x="10204" y="4634"/>
                    <a:pt x="8058" y="4040"/>
                  </a:cubicBezTo>
                  <a:cubicBezTo>
                    <a:pt x="8629" y="3607"/>
                    <a:pt x="9199" y="3173"/>
                    <a:pt x="9747" y="2739"/>
                  </a:cubicBezTo>
                  <a:cubicBezTo>
                    <a:pt x="10477" y="2123"/>
                    <a:pt x="11208" y="1484"/>
                    <a:pt x="11824" y="731"/>
                  </a:cubicBezTo>
                  <a:cubicBezTo>
                    <a:pt x="11915" y="639"/>
                    <a:pt x="11961" y="502"/>
                    <a:pt x="11915" y="366"/>
                  </a:cubicBezTo>
                  <a:cubicBezTo>
                    <a:pt x="11870" y="206"/>
                    <a:pt x="11733" y="92"/>
                    <a:pt x="11550" y="92"/>
                  </a:cubicBezTo>
                  <a:cubicBezTo>
                    <a:pt x="11434" y="86"/>
                    <a:pt x="11318" y="83"/>
                    <a:pt x="11202" y="83"/>
                  </a:cubicBezTo>
                  <a:cubicBezTo>
                    <a:pt x="10884" y="83"/>
                    <a:pt x="10567" y="104"/>
                    <a:pt x="10249" y="137"/>
                  </a:cubicBezTo>
                  <a:cubicBezTo>
                    <a:pt x="9793" y="183"/>
                    <a:pt x="9359" y="206"/>
                    <a:pt x="8903" y="229"/>
                  </a:cubicBezTo>
                  <a:cubicBezTo>
                    <a:pt x="7967" y="229"/>
                    <a:pt x="7008" y="183"/>
                    <a:pt x="6049" y="137"/>
                  </a:cubicBezTo>
                  <a:cubicBezTo>
                    <a:pt x="4954" y="69"/>
                    <a:pt x="3835" y="0"/>
                    <a:pt x="2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7"/>
            <p:cNvSpPr/>
            <p:nvPr/>
          </p:nvSpPr>
          <p:spPr>
            <a:xfrm>
              <a:off x="5375525" y="755575"/>
              <a:ext cx="29125" cy="367500"/>
            </a:xfrm>
            <a:custGeom>
              <a:rect b="b" l="l" r="r" t="t"/>
              <a:pathLst>
                <a:path extrusionOk="0" h="14700" w="1165">
                  <a:moveTo>
                    <a:pt x="502" y="0"/>
                  </a:moveTo>
                  <a:cubicBezTo>
                    <a:pt x="320" y="0"/>
                    <a:pt x="114" y="160"/>
                    <a:pt x="137" y="365"/>
                  </a:cubicBezTo>
                  <a:cubicBezTo>
                    <a:pt x="365" y="5022"/>
                    <a:pt x="411" y="9678"/>
                    <a:pt x="23" y="14334"/>
                  </a:cubicBezTo>
                  <a:cubicBezTo>
                    <a:pt x="0" y="14540"/>
                    <a:pt x="206" y="14700"/>
                    <a:pt x="411" y="14700"/>
                  </a:cubicBezTo>
                  <a:cubicBezTo>
                    <a:pt x="502" y="14700"/>
                    <a:pt x="617" y="14654"/>
                    <a:pt x="685" y="14585"/>
                  </a:cubicBezTo>
                  <a:cubicBezTo>
                    <a:pt x="753" y="14517"/>
                    <a:pt x="776" y="14426"/>
                    <a:pt x="799" y="14334"/>
                  </a:cubicBezTo>
                  <a:cubicBezTo>
                    <a:pt x="1164" y="9678"/>
                    <a:pt x="1141" y="5022"/>
                    <a:pt x="890" y="365"/>
                  </a:cubicBezTo>
                  <a:cubicBezTo>
                    <a:pt x="890" y="160"/>
                    <a:pt x="731" y="0"/>
                    <a:pt x="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7"/>
            <p:cNvSpPr/>
            <p:nvPr/>
          </p:nvSpPr>
          <p:spPr>
            <a:xfrm>
              <a:off x="5428575" y="798375"/>
              <a:ext cx="125575" cy="19975"/>
            </a:xfrm>
            <a:custGeom>
              <a:rect b="b" l="l" r="r" t="t"/>
              <a:pathLst>
                <a:path extrusionOk="0" h="799" w="5023">
                  <a:moveTo>
                    <a:pt x="4703" y="0"/>
                  </a:moveTo>
                  <a:cubicBezTo>
                    <a:pt x="3242" y="69"/>
                    <a:pt x="1759" y="205"/>
                    <a:pt x="275" y="228"/>
                  </a:cubicBezTo>
                  <a:cubicBezTo>
                    <a:pt x="115" y="228"/>
                    <a:pt x="1" y="365"/>
                    <a:pt x="1" y="525"/>
                  </a:cubicBezTo>
                  <a:cubicBezTo>
                    <a:pt x="1" y="685"/>
                    <a:pt x="138" y="799"/>
                    <a:pt x="298" y="799"/>
                  </a:cubicBezTo>
                  <a:cubicBezTo>
                    <a:pt x="1781" y="776"/>
                    <a:pt x="3265" y="639"/>
                    <a:pt x="4749" y="571"/>
                  </a:cubicBezTo>
                  <a:cubicBezTo>
                    <a:pt x="4886" y="571"/>
                    <a:pt x="5023" y="434"/>
                    <a:pt x="5000" y="274"/>
                  </a:cubicBezTo>
                  <a:cubicBezTo>
                    <a:pt x="5000" y="114"/>
                    <a:pt x="4886" y="0"/>
                    <a:pt x="4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7" name="Google Shape;3167;p67"/>
          <p:cNvGrpSpPr/>
          <p:nvPr/>
        </p:nvGrpSpPr>
        <p:grpSpPr>
          <a:xfrm>
            <a:off x="715625" y="2327150"/>
            <a:ext cx="657950" cy="733975"/>
            <a:chOff x="5202625" y="2024650"/>
            <a:chExt cx="657950" cy="733975"/>
          </a:xfrm>
        </p:grpSpPr>
        <p:sp>
          <p:nvSpPr>
            <p:cNvPr id="3168" name="Google Shape;3168;p67"/>
            <p:cNvSpPr/>
            <p:nvPr/>
          </p:nvSpPr>
          <p:spPr>
            <a:xfrm>
              <a:off x="5202625" y="2062325"/>
              <a:ext cx="657950" cy="696300"/>
            </a:xfrm>
            <a:custGeom>
              <a:rect b="b" l="l" r="r" t="t"/>
              <a:pathLst>
                <a:path extrusionOk="0" h="27852" w="26318">
                  <a:moveTo>
                    <a:pt x="7464" y="3743"/>
                  </a:moveTo>
                  <a:cubicBezTo>
                    <a:pt x="7451" y="3743"/>
                    <a:pt x="7446" y="3751"/>
                    <a:pt x="7439" y="3761"/>
                  </a:cubicBezTo>
                  <a:lnTo>
                    <a:pt x="7439" y="3761"/>
                  </a:lnTo>
                  <a:cubicBezTo>
                    <a:pt x="7453" y="3754"/>
                    <a:pt x="7464" y="3743"/>
                    <a:pt x="7464" y="3743"/>
                  </a:cubicBezTo>
                  <a:close/>
                  <a:moveTo>
                    <a:pt x="7439" y="3761"/>
                  </a:moveTo>
                  <a:cubicBezTo>
                    <a:pt x="7433" y="3764"/>
                    <a:pt x="7426" y="3766"/>
                    <a:pt x="7418" y="3766"/>
                  </a:cubicBezTo>
                  <a:cubicBezTo>
                    <a:pt x="7418" y="3789"/>
                    <a:pt x="7418" y="3789"/>
                    <a:pt x="7418" y="3789"/>
                  </a:cubicBezTo>
                  <a:cubicBezTo>
                    <a:pt x="7428" y="3779"/>
                    <a:pt x="7434" y="3769"/>
                    <a:pt x="7439" y="3761"/>
                  </a:cubicBezTo>
                  <a:close/>
                  <a:moveTo>
                    <a:pt x="7396" y="3789"/>
                  </a:moveTo>
                  <a:cubicBezTo>
                    <a:pt x="7396" y="3789"/>
                    <a:pt x="7396" y="3812"/>
                    <a:pt x="7396" y="3812"/>
                  </a:cubicBezTo>
                  <a:cubicBezTo>
                    <a:pt x="7396" y="3789"/>
                    <a:pt x="7396" y="3789"/>
                    <a:pt x="7418" y="3789"/>
                  </a:cubicBezTo>
                  <a:close/>
                  <a:moveTo>
                    <a:pt x="22643" y="21113"/>
                  </a:moveTo>
                  <a:cubicBezTo>
                    <a:pt x="22643" y="21113"/>
                    <a:pt x="22620" y="21136"/>
                    <a:pt x="22620" y="21136"/>
                  </a:cubicBezTo>
                  <a:lnTo>
                    <a:pt x="22643" y="21136"/>
                  </a:lnTo>
                  <a:cubicBezTo>
                    <a:pt x="22643" y="21113"/>
                    <a:pt x="22643" y="21113"/>
                    <a:pt x="22643" y="21113"/>
                  </a:cubicBezTo>
                  <a:close/>
                  <a:moveTo>
                    <a:pt x="12942" y="0"/>
                  </a:moveTo>
                  <a:cubicBezTo>
                    <a:pt x="11687" y="274"/>
                    <a:pt x="10500" y="799"/>
                    <a:pt x="9404" y="1438"/>
                  </a:cubicBezTo>
                  <a:cubicBezTo>
                    <a:pt x="8217" y="2100"/>
                    <a:pt x="7144" y="2967"/>
                    <a:pt x="6163" y="3903"/>
                  </a:cubicBezTo>
                  <a:cubicBezTo>
                    <a:pt x="5159" y="4862"/>
                    <a:pt x="4268" y="5935"/>
                    <a:pt x="3470" y="7076"/>
                  </a:cubicBezTo>
                  <a:cubicBezTo>
                    <a:pt x="2671" y="8240"/>
                    <a:pt x="1986" y="9472"/>
                    <a:pt x="1438" y="10774"/>
                  </a:cubicBezTo>
                  <a:cubicBezTo>
                    <a:pt x="890" y="12029"/>
                    <a:pt x="502" y="13353"/>
                    <a:pt x="274" y="14699"/>
                  </a:cubicBezTo>
                  <a:cubicBezTo>
                    <a:pt x="46" y="15978"/>
                    <a:pt x="0" y="17279"/>
                    <a:pt x="160" y="18557"/>
                  </a:cubicBezTo>
                  <a:cubicBezTo>
                    <a:pt x="343" y="19812"/>
                    <a:pt x="731" y="21022"/>
                    <a:pt x="1347" y="22141"/>
                  </a:cubicBezTo>
                  <a:cubicBezTo>
                    <a:pt x="1986" y="23282"/>
                    <a:pt x="2899" y="24263"/>
                    <a:pt x="3949" y="25039"/>
                  </a:cubicBezTo>
                  <a:cubicBezTo>
                    <a:pt x="4542" y="25496"/>
                    <a:pt x="5182" y="25861"/>
                    <a:pt x="5866" y="26203"/>
                  </a:cubicBezTo>
                  <a:cubicBezTo>
                    <a:pt x="6734" y="26614"/>
                    <a:pt x="7669" y="26957"/>
                    <a:pt x="8582" y="27253"/>
                  </a:cubicBezTo>
                  <a:cubicBezTo>
                    <a:pt x="9874" y="27630"/>
                    <a:pt x="11208" y="27852"/>
                    <a:pt x="12540" y="27852"/>
                  </a:cubicBezTo>
                  <a:cubicBezTo>
                    <a:pt x="12903" y="27852"/>
                    <a:pt x="13265" y="27835"/>
                    <a:pt x="13627" y="27801"/>
                  </a:cubicBezTo>
                  <a:cubicBezTo>
                    <a:pt x="14403" y="27733"/>
                    <a:pt x="15179" y="27596"/>
                    <a:pt x="15932" y="27367"/>
                  </a:cubicBezTo>
                  <a:cubicBezTo>
                    <a:pt x="16663" y="27139"/>
                    <a:pt x="17370" y="26843"/>
                    <a:pt x="18055" y="26477"/>
                  </a:cubicBezTo>
                  <a:cubicBezTo>
                    <a:pt x="19447" y="25724"/>
                    <a:pt x="20657" y="24697"/>
                    <a:pt x="21707" y="23533"/>
                  </a:cubicBezTo>
                  <a:cubicBezTo>
                    <a:pt x="22666" y="22483"/>
                    <a:pt x="23487" y="21296"/>
                    <a:pt x="24195" y="20041"/>
                  </a:cubicBezTo>
                  <a:cubicBezTo>
                    <a:pt x="24560" y="19379"/>
                    <a:pt x="24903" y="18694"/>
                    <a:pt x="25222" y="18009"/>
                  </a:cubicBezTo>
                  <a:cubicBezTo>
                    <a:pt x="25405" y="17598"/>
                    <a:pt x="25587" y="17165"/>
                    <a:pt x="25770" y="16754"/>
                  </a:cubicBezTo>
                  <a:cubicBezTo>
                    <a:pt x="25953" y="16297"/>
                    <a:pt x="26135" y="15841"/>
                    <a:pt x="26272" y="15361"/>
                  </a:cubicBezTo>
                  <a:cubicBezTo>
                    <a:pt x="26318" y="15156"/>
                    <a:pt x="26181" y="14951"/>
                    <a:pt x="25975" y="14905"/>
                  </a:cubicBezTo>
                  <a:cubicBezTo>
                    <a:pt x="25949" y="14899"/>
                    <a:pt x="25922" y="14896"/>
                    <a:pt x="25896" y="14896"/>
                  </a:cubicBezTo>
                  <a:cubicBezTo>
                    <a:pt x="25724" y="14896"/>
                    <a:pt x="25578" y="15023"/>
                    <a:pt x="25519" y="15202"/>
                  </a:cubicBezTo>
                  <a:cubicBezTo>
                    <a:pt x="25473" y="15361"/>
                    <a:pt x="25428" y="15521"/>
                    <a:pt x="25382" y="15704"/>
                  </a:cubicBezTo>
                  <a:cubicBezTo>
                    <a:pt x="25176" y="16252"/>
                    <a:pt x="24903" y="16799"/>
                    <a:pt x="24674" y="17347"/>
                  </a:cubicBezTo>
                  <a:cubicBezTo>
                    <a:pt x="24469" y="17804"/>
                    <a:pt x="24263" y="18260"/>
                    <a:pt x="24035" y="18694"/>
                  </a:cubicBezTo>
                  <a:cubicBezTo>
                    <a:pt x="23624" y="19538"/>
                    <a:pt x="23145" y="20337"/>
                    <a:pt x="22643" y="21136"/>
                  </a:cubicBezTo>
                  <a:cubicBezTo>
                    <a:pt x="22630" y="21136"/>
                    <a:pt x="22624" y="21144"/>
                    <a:pt x="22617" y="21150"/>
                  </a:cubicBezTo>
                  <a:lnTo>
                    <a:pt x="22617" y="21150"/>
                  </a:lnTo>
                  <a:cubicBezTo>
                    <a:pt x="22619" y="21146"/>
                    <a:pt x="22620" y="21141"/>
                    <a:pt x="22620" y="21136"/>
                  </a:cubicBezTo>
                  <a:lnTo>
                    <a:pt x="22620" y="21136"/>
                  </a:lnTo>
                  <a:lnTo>
                    <a:pt x="22597" y="21159"/>
                  </a:lnTo>
                  <a:cubicBezTo>
                    <a:pt x="22607" y="21159"/>
                    <a:pt x="22612" y="21155"/>
                    <a:pt x="22617" y="21150"/>
                  </a:cubicBezTo>
                  <a:lnTo>
                    <a:pt x="22617" y="21150"/>
                  </a:lnTo>
                  <a:cubicBezTo>
                    <a:pt x="22611" y="21168"/>
                    <a:pt x="22593" y="21186"/>
                    <a:pt x="22575" y="21204"/>
                  </a:cubicBezTo>
                  <a:lnTo>
                    <a:pt x="22575" y="21204"/>
                  </a:lnTo>
                  <a:cubicBezTo>
                    <a:pt x="22597" y="21182"/>
                    <a:pt x="22597" y="21182"/>
                    <a:pt x="22597" y="21159"/>
                  </a:cubicBezTo>
                  <a:lnTo>
                    <a:pt x="22597" y="21159"/>
                  </a:lnTo>
                  <a:cubicBezTo>
                    <a:pt x="21798" y="22346"/>
                    <a:pt x="20862" y="23442"/>
                    <a:pt x="19790" y="24377"/>
                  </a:cubicBezTo>
                  <a:cubicBezTo>
                    <a:pt x="19790" y="24377"/>
                    <a:pt x="19790" y="24355"/>
                    <a:pt x="19790" y="24355"/>
                  </a:cubicBezTo>
                  <a:cubicBezTo>
                    <a:pt x="18991" y="25039"/>
                    <a:pt x="18123" y="25610"/>
                    <a:pt x="17188" y="26066"/>
                  </a:cubicBezTo>
                  <a:lnTo>
                    <a:pt x="17210" y="26066"/>
                  </a:lnTo>
                  <a:cubicBezTo>
                    <a:pt x="16366" y="26454"/>
                    <a:pt x="15476" y="26751"/>
                    <a:pt x="14563" y="26934"/>
                  </a:cubicBezTo>
                  <a:cubicBezTo>
                    <a:pt x="13892" y="27046"/>
                    <a:pt x="13209" y="27102"/>
                    <a:pt x="12524" y="27102"/>
                  </a:cubicBezTo>
                  <a:cubicBezTo>
                    <a:pt x="12230" y="27102"/>
                    <a:pt x="11936" y="27091"/>
                    <a:pt x="11641" y="27071"/>
                  </a:cubicBezTo>
                  <a:cubicBezTo>
                    <a:pt x="10409" y="26957"/>
                    <a:pt x="9176" y="26683"/>
                    <a:pt x="8012" y="26272"/>
                  </a:cubicBezTo>
                  <a:cubicBezTo>
                    <a:pt x="6871" y="25861"/>
                    <a:pt x="5752" y="25359"/>
                    <a:pt x="4771" y="24697"/>
                  </a:cubicBezTo>
                  <a:cubicBezTo>
                    <a:pt x="4086" y="24240"/>
                    <a:pt x="3470" y="23693"/>
                    <a:pt x="2945" y="23076"/>
                  </a:cubicBezTo>
                  <a:cubicBezTo>
                    <a:pt x="2922" y="23076"/>
                    <a:pt x="2899" y="23054"/>
                    <a:pt x="2876" y="23031"/>
                  </a:cubicBezTo>
                  <a:lnTo>
                    <a:pt x="2876" y="23031"/>
                  </a:lnTo>
                  <a:cubicBezTo>
                    <a:pt x="2899" y="23054"/>
                    <a:pt x="2922" y="23054"/>
                    <a:pt x="2945" y="23076"/>
                  </a:cubicBezTo>
                  <a:cubicBezTo>
                    <a:pt x="2465" y="22529"/>
                    <a:pt x="2054" y="21912"/>
                    <a:pt x="1735" y="21250"/>
                  </a:cubicBezTo>
                  <a:cubicBezTo>
                    <a:pt x="1370" y="20497"/>
                    <a:pt x="1119" y="19675"/>
                    <a:pt x="982" y="18854"/>
                  </a:cubicBezTo>
                  <a:cubicBezTo>
                    <a:pt x="982" y="18876"/>
                    <a:pt x="982" y="18899"/>
                    <a:pt x="982" y="18922"/>
                  </a:cubicBezTo>
                  <a:cubicBezTo>
                    <a:pt x="822" y="17941"/>
                    <a:pt x="799" y="16959"/>
                    <a:pt x="868" y="15955"/>
                  </a:cubicBezTo>
                  <a:lnTo>
                    <a:pt x="868" y="15955"/>
                  </a:lnTo>
                  <a:lnTo>
                    <a:pt x="868" y="16046"/>
                  </a:lnTo>
                  <a:cubicBezTo>
                    <a:pt x="959" y="14722"/>
                    <a:pt x="1278" y="13398"/>
                    <a:pt x="1712" y="12143"/>
                  </a:cubicBezTo>
                  <a:cubicBezTo>
                    <a:pt x="2283" y="10545"/>
                    <a:pt x="3082" y="9016"/>
                    <a:pt x="4040" y="7601"/>
                  </a:cubicBezTo>
                  <a:lnTo>
                    <a:pt x="4040" y="7601"/>
                  </a:lnTo>
                  <a:cubicBezTo>
                    <a:pt x="4017" y="7624"/>
                    <a:pt x="3995" y="7646"/>
                    <a:pt x="3972" y="7669"/>
                  </a:cubicBezTo>
                  <a:cubicBezTo>
                    <a:pt x="4953" y="6254"/>
                    <a:pt x="6095" y="4930"/>
                    <a:pt x="7396" y="3789"/>
                  </a:cubicBezTo>
                  <a:cubicBezTo>
                    <a:pt x="7418" y="3789"/>
                    <a:pt x="7418" y="3789"/>
                    <a:pt x="7418" y="3766"/>
                  </a:cubicBezTo>
                  <a:cubicBezTo>
                    <a:pt x="8468" y="2899"/>
                    <a:pt x="9587" y="2123"/>
                    <a:pt x="10819" y="1529"/>
                  </a:cubicBezTo>
                  <a:cubicBezTo>
                    <a:pt x="11573" y="1187"/>
                    <a:pt x="12371" y="913"/>
                    <a:pt x="13170" y="730"/>
                  </a:cubicBezTo>
                  <a:cubicBezTo>
                    <a:pt x="13376" y="685"/>
                    <a:pt x="13490" y="434"/>
                    <a:pt x="13421" y="251"/>
                  </a:cubicBezTo>
                  <a:cubicBezTo>
                    <a:pt x="13399" y="160"/>
                    <a:pt x="13330" y="68"/>
                    <a:pt x="13239" y="23"/>
                  </a:cubicBezTo>
                  <a:cubicBezTo>
                    <a:pt x="13170" y="0"/>
                    <a:pt x="13125" y="0"/>
                    <a:pt x="130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7"/>
            <p:cNvSpPr/>
            <p:nvPr/>
          </p:nvSpPr>
          <p:spPr>
            <a:xfrm>
              <a:off x="5309900" y="2024650"/>
              <a:ext cx="237400" cy="274150"/>
            </a:xfrm>
            <a:custGeom>
              <a:rect b="b" l="l" r="r" t="t"/>
              <a:pathLst>
                <a:path extrusionOk="0" h="10966" w="9496">
                  <a:moveTo>
                    <a:pt x="3835" y="9473"/>
                  </a:moveTo>
                  <a:cubicBezTo>
                    <a:pt x="3812" y="9496"/>
                    <a:pt x="3812" y="9496"/>
                    <a:pt x="3812" y="9519"/>
                  </a:cubicBezTo>
                  <a:lnTo>
                    <a:pt x="3835" y="9473"/>
                  </a:lnTo>
                  <a:close/>
                  <a:moveTo>
                    <a:pt x="3812" y="9519"/>
                  </a:moveTo>
                  <a:cubicBezTo>
                    <a:pt x="3796" y="9534"/>
                    <a:pt x="3792" y="9539"/>
                    <a:pt x="3790" y="9548"/>
                  </a:cubicBezTo>
                  <a:lnTo>
                    <a:pt x="3790" y="9548"/>
                  </a:lnTo>
                  <a:cubicBezTo>
                    <a:pt x="3797" y="9538"/>
                    <a:pt x="3805" y="9529"/>
                    <a:pt x="3812" y="9519"/>
                  </a:cubicBezTo>
                  <a:close/>
                  <a:moveTo>
                    <a:pt x="366" y="1"/>
                  </a:moveTo>
                  <a:cubicBezTo>
                    <a:pt x="160" y="1"/>
                    <a:pt x="0" y="183"/>
                    <a:pt x="0" y="389"/>
                  </a:cubicBezTo>
                  <a:cubicBezTo>
                    <a:pt x="0" y="617"/>
                    <a:pt x="183" y="754"/>
                    <a:pt x="388" y="754"/>
                  </a:cubicBezTo>
                  <a:cubicBezTo>
                    <a:pt x="959" y="754"/>
                    <a:pt x="1530" y="777"/>
                    <a:pt x="2077" y="822"/>
                  </a:cubicBezTo>
                  <a:lnTo>
                    <a:pt x="1986" y="822"/>
                  </a:lnTo>
                  <a:cubicBezTo>
                    <a:pt x="4177" y="1005"/>
                    <a:pt x="6323" y="1461"/>
                    <a:pt x="8446" y="1986"/>
                  </a:cubicBezTo>
                  <a:cubicBezTo>
                    <a:pt x="6734" y="4406"/>
                    <a:pt x="5433" y="7099"/>
                    <a:pt x="3789" y="9564"/>
                  </a:cubicBezTo>
                  <a:cubicBezTo>
                    <a:pt x="3789" y="9557"/>
                    <a:pt x="3789" y="9552"/>
                    <a:pt x="3790" y="9548"/>
                  </a:cubicBezTo>
                  <a:lnTo>
                    <a:pt x="3790" y="9548"/>
                  </a:lnTo>
                  <a:cubicBezTo>
                    <a:pt x="3594" y="9812"/>
                    <a:pt x="3417" y="10076"/>
                    <a:pt x="3219" y="10340"/>
                  </a:cubicBezTo>
                  <a:cubicBezTo>
                    <a:pt x="3150" y="10409"/>
                    <a:pt x="3127" y="10500"/>
                    <a:pt x="3127" y="10614"/>
                  </a:cubicBezTo>
                  <a:cubicBezTo>
                    <a:pt x="3127" y="10706"/>
                    <a:pt x="3173" y="10797"/>
                    <a:pt x="3264" y="10865"/>
                  </a:cubicBezTo>
                  <a:cubicBezTo>
                    <a:pt x="3330" y="10931"/>
                    <a:pt x="3428" y="10965"/>
                    <a:pt x="3524" y="10965"/>
                  </a:cubicBezTo>
                  <a:cubicBezTo>
                    <a:pt x="3628" y="10965"/>
                    <a:pt x="3730" y="10926"/>
                    <a:pt x="3789" y="10843"/>
                  </a:cubicBezTo>
                  <a:cubicBezTo>
                    <a:pt x="5661" y="8332"/>
                    <a:pt x="6985" y="5501"/>
                    <a:pt x="8720" y="2899"/>
                  </a:cubicBezTo>
                  <a:cubicBezTo>
                    <a:pt x="8948" y="2603"/>
                    <a:pt x="9153" y="2283"/>
                    <a:pt x="9382" y="1986"/>
                  </a:cubicBezTo>
                  <a:cubicBezTo>
                    <a:pt x="9450" y="1872"/>
                    <a:pt x="9496" y="1758"/>
                    <a:pt x="9450" y="1621"/>
                  </a:cubicBezTo>
                  <a:cubicBezTo>
                    <a:pt x="9404" y="1484"/>
                    <a:pt x="9313" y="1393"/>
                    <a:pt x="9176" y="1370"/>
                  </a:cubicBezTo>
                  <a:cubicBezTo>
                    <a:pt x="6277" y="662"/>
                    <a:pt x="3356" y="23"/>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0" name="Google Shape;3170;p67"/>
          <p:cNvSpPr/>
          <p:nvPr/>
        </p:nvSpPr>
        <p:spPr>
          <a:xfrm rot="838709">
            <a:off x="1717007" y="2415097"/>
            <a:ext cx="743777" cy="478651"/>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1" name="Google Shape;3171;p67"/>
          <p:cNvGrpSpPr/>
          <p:nvPr/>
        </p:nvGrpSpPr>
        <p:grpSpPr>
          <a:xfrm>
            <a:off x="8167932" y="732485"/>
            <a:ext cx="531539" cy="3678538"/>
            <a:chOff x="8167932" y="561297"/>
            <a:chExt cx="531539" cy="3678538"/>
          </a:xfrm>
        </p:grpSpPr>
        <p:grpSp>
          <p:nvGrpSpPr>
            <p:cNvPr id="3172" name="Google Shape;3172;p67"/>
            <p:cNvGrpSpPr/>
            <p:nvPr/>
          </p:nvGrpSpPr>
          <p:grpSpPr>
            <a:xfrm flipH="1">
              <a:off x="8167932" y="1148447"/>
              <a:ext cx="531539" cy="155710"/>
              <a:chOff x="1780525" y="2859350"/>
              <a:chExt cx="387250" cy="113450"/>
            </a:xfrm>
          </p:grpSpPr>
          <p:sp>
            <p:nvSpPr>
              <p:cNvPr id="3173" name="Google Shape;3173;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6" name="Google Shape;3176;p67"/>
            <p:cNvGrpSpPr/>
            <p:nvPr/>
          </p:nvGrpSpPr>
          <p:grpSpPr>
            <a:xfrm flipH="1">
              <a:off x="8167932" y="1442015"/>
              <a:ext cx="531539" cy="155710"/>
              <a:chOff x="1780525" y="2859350"/>
              <a:chExt cx="387250" cy="113450"/>
            </a:xfrm>
          </p:grpSpPr>
          <p:sp>
            <p:nvSpPr>
              <p:cNvPr id="3177" name="Google Shape;3177;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67"/>
            <p:cNvGrpSpPr/>
            <p:nvPr/>
          </p:nvGrpSpPr>
          <p:grpSpPr>
            <a:xfrm flipH="1">
              <a:off x="8167932" y="1735583"/>
              <a:ext cx="531539" cy="155710"/>
              <a:chOff x="1780525" y="2859350"/>
              <a:chExt cx="387250" cy="113450"/>
            </a:xfrm>
          </p:grpSpPr>
          <p:sp>
            <p:nvSpPr>
              <p:cNvPr id="3181" name="Google Shape;3181;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4" name="Google Shape;3184;p67"/>
            <p:cNvGrpSpPr/>
            <p:nvPr/>
          </p:nvGrpSpPr>
          <p:grpSpPr>
            <a:xfrm flipH="1">
              <a:off x="8167932" y="2029151"/>
              <a:ext cx="531539" cy="155710"/>
              <a:chOff x="1780525" y="2859350"/>
              <a:chExt cx="387250" cy="113450"/>
            </a:xfrm>
          </p:grpSpPr>
          <p:sp>
            <p:nvSpPr>
              <p:cNvPr id="3185" name="Google Shape;3185;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67"/>
            <p:cNvGrpSpPr/>
            <p:nvPr/>
          </p:nvGrpSpPr>
          <p:grpSpPr>
            <a:xfrm flipH="1">
              <a:off x="8167932" y="2322718"/>
              <a:ext cx="531539" cy="155710"/>
              <a:chOff x="1780525" y="2859350"/>
              <a:chExt cx="387250" cy="113450"/>
            </a:xfrm>
          </p:grpSpPr>
          <p:sp>
            <p:nvSpPr>
              <p:cNvPr id="3189" name="Google Shape;3189;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67"/>
            <p:cNvGrpSpPr/>
            <p:nvPr/>
          </p:nvGrpSpPr>
          <p:grpSpPr>
            <a:xfrm flipH="1">
              <a:off x="8167932" y="2616286"/>
              <a:ext cx="531539" cy="155710"/>
              <a:chOff x="1780525" y="2859350"/>
              <a:chExt cx="387250" cy="113450"/>
            </a:xfrm>
          </p:grpSpPr>
          <p:sp>
            <p:nvSpPr>
              <p:cNvPr id="3193" name="Google Shape;3193;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6" name="Google Shape;3196;p67"/>
            <p:cNvGrpSpPr/>
            <p:nvPr/>
          </p:nvGrpSpPr>
          <p:grpSpPr>
            <a:xfrm flipH="1">
              <a:off x="8167932" y="2909854"/>
              <a:ext cx="531539" cy="155710"/>
              <a:chOff x="1780525" y="2859350"/>
              <a:chExt cx="387250" cy="113450"/>
            </a:xfrm>
          </p:grpSpPr>
          <p:sp>
            <p:nvSpPr>
              <p:cNvPr id="3197" name="Google Shape;3197;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67"/>
            <p:cNvGrpSpPr/>
            <p:nvPr/>
          </p:nvGrpSpPr>
          <p:grpSpPr>
            <a:xfrm flipH="1">
              <a:off x="8167932" y="3203422"/>
              <a:ext cx="531539" cy="155710"/>
              <a:chOff x="1780525" y="2859350"/>
              <a:chExt cx="387250" cy="113450"/>
            </a:xfrm>
          </p:grpSpPr>
          <p:sp>
            <p:nvSpPr>
              <p:cNvPr id="3201" name="Google Shape;3201;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67"/>
            <p:cNvGrpSpPr/>
            <p:nvPr/>
          </p:nvGrpSpPr>
          <p:grpSpPr>
            <a:xfrm flipH="1">
              <a:off x="8167932" y="3496989"/>
              <a:ext cx="531539" cy="155710"/>
              <a:chOff x="1780525" y="2859350"/>
              <a:chExt cx="387250" cy="113450"/>
            </a:xfrm>
          </p:grpSpPr>
          <p:sp>
            <p:nvSpPr>
              <p:cNvPr id="3205" name="Google Shape;3205;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67"/>
            <p:cNvGrpSpPr/>
            <p:nvPr/>
          </p:nvGrpSpPr>
          <p:grpSpPr>
            <a:xfrm flipH="1">
              <a:off x="8167932" y="3790557"/>
              <a:ext cx="531539" cy="155710"/>
              <a:chOff x="1780525" y="2859350"/>
              <a:chExt cx="387250" cy="113450"/>
            </a:xfrm>
          </p:grpSpPr>
          <p:sp>
            <p:nvSpPr>
              <p:cNvPr id="3209" name="Google Shape;3209;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2" name="Google Shape;3212;p67"/>
            <p:cNvGrpSpPr/>
            <p:nvPr/>
          </p:nvGrpSpPr>
          <p:grpSpPr>
            <a:xfrm flipH="1">
              <a:off x="8167932" y="4084125"/>
              <a:ext cx="531539" cy="155710"/>
              <a:chOff x="1780525" y="2859350"/>
              <a:chExt cx="387250" cy="113450"/>
            </a:xfrm>
          </p:grpSpPr>
          <p:sp>
            <p:nvSpPr>
              <p:cNvPr id="3213" name="Google Shape;3213;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67"/>
            <p:cNvGrpSpPr/>
            <p:nvPr/>
          </p:nvGrpSpPr>
          <p:grpSpPr>
            <a:xfrm flipH="1">
              <a:off x="8167932" y="854872"/>
              <a:ext cx="531539" cy="155710"/>
              <a:chOff x="1780525" y="2859350"/>
              <a:chExt cx="387250" cy="113450"/>
            </a:xfrm>
          </p:grpSpPr>
          <p:sp>
            <p:nvSpPr>
              <p:cNvPr id="3217" name="Google Shape;3217;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67"/>
            <p:cNvGrpSpPr/>
            <p:nvPr/>
          </p:nvGrpSpPr>
          <p:grpSpPr>
            <a:xfrm flipH="1">
              <a:off x="8167932" y="561297"/>
              <a:ext cx="531539" cy="155710"/>
              <a:chOff x="1780525" y="2859350"/>
              <a:chExt cx="387250" cy="113450"/>
            </a:xfrm>
          </p:grpSpPr>
          <p:sp>
            <p:nvSpPr>
              <p:cNvPr id="3221" name="Google Shape;3221;p67"/>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7"/>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24" name="Google Shape;3224;p67"/>
          <p:cNvSpPr/>
          <p:nvPr/>
        </p:nvSpPr>
        <p:spPr>
          <a:xfrm>
            <a:off x="4643380" y="3690157"/>
            <a:ext cx="387159" cy="38758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5" name="Google Shape;3225;p67"/>
          <p:cNvGrpSpPr/>
          <p:nvPr/>
        </p:nvGrpSpPr>
        <p:grpSpPr>
          <a:xfrm>
            <a:off x="5523411" y="3690373"/>
            <a:ext cx="387582" cy="387155"/>
            <a:chOff x="3303268" y="3817349"/>
            <a:chExt cx="346056" cy="345674"/>
          </a:xfrm>
        </p:grpSpPr>
        <p:sp>
          <p:nvSpPr>
            <p:cNvPr id="3226" name="Google Shape;3226;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67"/>
          <p:cNvGrpSpPr/>
          <p:nvPr/>
        </p:nvGrpSpPr>
        <p:grpSpPr>
          <a:xfrm>
            <a:off x="6403853" y="3690373"/>
            <a:ext cx="387582" cy="387155"/>
            <a:chOff x="3752358" y="3817349"/>
            <a:chExt cx="346056" cy="345674"/>
          </a:xfrm>
        </p:grpSpPr>
        <p:sp>
          <p:nvSpPr>
            <p:cNvPr id="3231" name="Google Shape;3231;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5" name="Google Shape;3235;p67"/>
          <p:cNvGrpSpPr/>
          <p:nvPr/>
        </p:nvGrpSpPr>
        <p:grpSpPr>
          <a:xfrm>
            <a:off x="7284321" y="3690373"/>
            <a:ext cx="387547" cy="387155"/>
            <a:chOff x="4201447" y="3817349"/>
            <a:chExt cx="346024" cy="345674"/>
          </a:xfrm>
        </p:grpSpPr>
        <p:sp>
          <p:nvSpPr>
            <p:cNvPr id="3236" name="Google Shape;3236;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1" name="Shape 3241"/>
        <p:cNvGrpSpPr/>
        <p:nvPr/>
      </p:nvGrpSpPr>
      <p:grpSpPr>
        <a:xfrm>
          <a:off x="0" y="0"/>
          <a:ext cx="0" cy="0"/>
          <a:chOff x="0" y="0"/>
          <a:chExt cx="0" cy="0"/>
        </a:xfrm>
      </p:grpSpPr>
      <p:sp>
        <p:nvSpPr>
          <p:cNvPr id="3242" name="Google Shape;3242;p68"/>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3243" name="Google Shape;3243;p68"/>
          <p:cNvSpPr txBox="1"/>
          <p:nvPr>
            <p:ph idx="1" type="body"/>
          </p:nvPr>
        </p:nvSpPr>
        <p:spPr>
          <a:xfrm>
            <a:off x="999150" y="1392625"/>
            <a:ext cx="4516500" cy="15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lang="en" sz="2200">
                <a:latin typeface="Jua"/>
                <a:ea typeface="Jua"/>
                <a:cs typeface="Jua"/>
                <a:sym typeface="Jua"/>
              </a:rPr>
              <a:t>Vectors:</a:t>
            </a:r>
            <a:endParaRPr sz="2200">
              <a:uFill>
                <a:noFill/>
              </a:uFill>
              <a:latin typeface="Jua"/>
              <a:ea typeface="Jua"/>
              <a:cs typeface="Jua"/>
              <a:sym typeface="Jua"/>
              <a:hlinkClick r:id="rId3"/>
            </a:endParaRPr>
          </a:p>
          <a:p>
            <a:pPr indent="-317500" lvl="0" marL="457200" rtl="0" algn="l">
              <a:spcBef>
                <a:spcPts val="1000"/>
              </a:spcBef>
              <a:spcAft>
                <a:spcPts val="0"/>
              </a:spcAft>
              <a:buSzPts val="1400"/>
              <a:buChar char="●"/>
            </a:pPr>
            <a:r>
              <a:rPr lang="en">
                <a:solidFill>
                  <a:schemeClr val="hlink"/>
                </a:solidFill>
                <a:uFill>
                  <a:noFill/>
                </a:uFill>
                <a:hlinkClick r:id="rId4"/>
              </a:rPr>
              <a:t>Hand drawn stickman collection</a:t>
            </a:r>
            <a:endParaRPr sz="2400">
              <a:latin typeface="Jua"/>
              <a:ea typeface="Jua"/>
              <a:cs typeface="Jua"/>
              <a:sym typeface="Jua"/>
            </a:endParaRPr>
          </a:p>
        </p:txBody>
      </p:sp>
      <p:grpSp>
        <p:nvGrpSpPr>
          <p:cNvPr id="3244" name="Google Shape;3244;p68"/>
          <p:cNvGrpSpPr/>
          <p:nvPr/>
        </p:nvGrpSpPr>
        <p:grpSpPr>
          <a:xfrm>
            <a:off x="7067175" y="1590006"/>
            <a:ext cx="604025" cy="1204550"/>
            <a:chOff x="4218200" y="3841875"/>
            <a:chExt cx="604025" cy="1204550"/>
          </a:xfrm>
        </p:grpSpPr>
        <p:sp>
          <p:nvSpPr>
            <p:cNvPr id="3245" name="Google Shape;3245;p68"/>
            <p:cNvSpPr/>
            <p:nvPr/>
          </p:nvSpPr>
          <p:spPr>
            <a:xfrm>
              <a:off x="4256425" y="3841875"/>
              <a:ext cx="526325" cy="422600"/>
            </a:xfrm>
            <a:custGeom>
              <a:rect b="b" l="l" r="r" t="t"/>
              <a:pathLst>
                <a:path extrusionOk="0" h="16904" w="21053">
                  <a:moveTo>
                    <a:pt x="20051" y="8202"/>
                  </a:moveTo>
                  <a:lnTo>
                    <a:pt x="20051" y="8202"/>
                  </a:lnTo>
                  <a:cubicBezTo>
                    <a:pt x="20051" y="8203"/>
                    <a:pt x="20050" y="8205"/>
                    <a:pt x="20050" y="8207"/>
                  </a:cubicBezTo>
                  <a:lnTo>
                    <a:pt x="20051" y="8202"/>
                  </a:lnTo>
                  <a:close/>
                  <a:moveTo>
                    <a:pt x="10502" y="989"/>
                  </a:moveTo>
                  <a:cubicBezTo>
                    <a:pt x="10827" y="989"/>
                    <a:pt x="11153" y="989"/>
                    <a:pt x="11454" y="1014"/>
                  </a:cubicBezTo>
                  <a:cubicBezTo>
                    <a:pt x="11604" y="1014"/>
                    <a:pt x="11755" y="1039"/>
                    <a:pt x="11905" y="1064"/>
                  </a:cubicBezTo>
                  <a:cubicBezTo>
                    <a:pt x="12055" y="1114"/>
                    <a:pt x="12206" y="1164"/>
                    <a:pt x="12356" y="1189"/>
                  </a:cubicBezTo>
                  <a:cubicBezTo>
                    <a:pt x="12381" y="1214"/>
                    <a:pt x="12406" y="1214"/>
                    <a:pt x="12431" y="1239"/>
                  </a:cubicBezTo>
                  <a:cubicBezTo>
                    <a:pt x="12500" y="1281"/>
                    <a:pt x="12585" y="1299"/>
                    <a:pt x="12671" y="1299"/>
                  </a:cubicBezTo>
                  <a:cubicBezTo>
                    <a:pt x="12742" y="1299"/>
                    <a:pt x="12815" y="1287"/>
                    <a:pt x="12883" y="1264"/>
                  </a:cubicBezTo>
                  <a:cubicBezTo>
                    <a:pt x="13609" y="1440"/>
                    <a:pt x="14361" y="1615"/>
                    <a:pt x="15088" y="1866"/>
                  </a:cubicBezTo>
                  <a:cubicBezTo>
                    <a:pt x="15514" y="2041"/>
                    <a:pt x="15940" y="2217"/>
                    <a:pt x="16341" y="2417"/>
                  </a:cubicBezTo>
                  <a:cubicBezTo>
                    <a:pt x="16592" y="2568"/>
                    <a:pt x="16817" y="2693"/>
                    <a:pt x="17068" y="2843"/>
                  </a:cubicBezTo>
                  <a:cubicBezTo>
                    <a:pt x="17193" y="2944"/>
                    <a:pt x="17344" y="3044"/>
                    <a:pt x="17469" y="3144"/>
                  </a:cubicBezTo>
                  <a:cubicBezTo>
                    <a:pt x="17619" y="3269"/>
                    <a:pt x="17745" y="3395"/>
                    <a:pt x="17870" y="3520"/>
                  </a:cubicBezTo>
                  <a:cubicBezTo>
                    <a:pt x="18096" y="3720"/>
                    <a:pt x="18296" y="3921"/>
                    <a:pt x="18497" y="4147"/>
                  </a:cubicBezTo>
                  <a:cubicBezTo>
                    <a:pt x="18697" y="4397"/>
                    <a:pt x="18873" y="4648"/>
                    <a:pt x="19073" y="4923"/>
                  </a:cubicBezTo>
                  <a:cubicBezTo>
                    <a:pt x="19173" y="5099"/>
                    <a:pt x="19274" y="5274"/>
                    <a:pt x="19374" y="5450"/>
                  </a:cubicBezTo>
                  <a:cubicBezTo>
                    <a:pt x="19474" y="5650"/>
                    <a:pt x="19574" y="5826"/>
                    <a:pt x="19649" y="6026"/>
                  </a:cubicBezTo>
                  <a:cubicBezTo>
                    <a:pt x="19700" y="6127"/>
                    <a:pt x="19750" y="6227"/>
                    <a:pt x="19775" y="6327"/>
                  </a:cubicBezTo>
                  <a:cubicBezTo>
                    <a:pt x="19825" y="6427"/>
                    <a:pt x="19850" y="6528"/>
                    <a:pt x="19875" y="6628"/>
                  </a:cubicBezTo>
                  <a:cubicBezTo>
                    <a:pt x="19925" y="6803"/>
                    <a:pt x="19975" y="7004"/>
                    <a:pt x="20025" y="7179"/>
                  </a:cubicBezTo>
                  <a:cubicBezTo>
                    <a:pt x="20025" y="7304"/>
                    <a:pt x="20050" y="7430"/>
                    <a:pt x="20050" y="7555"/>
                  </a:cubicBezTo>
                  <a:cubicBezTo>
                    <a:pt x="20076" y="7655"/>
                    <a:pt x="20076" y="7756"/>
                    <a:pt x="20076" y="7856"/>
                  </a:cubicBezTo>
                  <a:lnTo>
                    <a:pt x="20051" y="8202"/>
                  </a:lnTo>
                  <a:lnTo>
                    <a:pt x="20051" y="8202"/>
                  </a:lnTo>
                  <a:cubicBezTo>
                    <a:pt x="20053" y="8186"/>
                    <a:pt x="20068" y="8181"/>
                    <a:pt x="20073" y="8168"/>
                  </a:cubicBezTo>
                  <a:lnTo>
                    <a:pt x="20073" y="8168"/>
                  </a:lnTo>
                  <a:cubicBezTo>
                    <a:pt x="20050" y="8290"/>
                    <a:pt x="20050" y="8410"/>
                    <a:pt x="20025" y="8507"/>
                  </a:cubicBezTo>
                  <a:cubicBezTo>
                    <a:pt x="20025" y="8633"/>
                    <a:pt x="20000" y="8758"/>
                    <a:pt x="19975" y="8883"/>
                  </a:cubicBezTo>
                  <a:cubicBezTo>
                    <a:pt x="19975" y="8858"/>
                    <a:pt x="19975" y="8858"/>
                    <a:pt x="19975" y="8833"/>
                  </a:cubicBezTo>
                  <a:cubicBezTo>
                    <a:pt x="19950" y="8959"/>
                    <a:pt x="19950" y="9084"/>
                    <a:pt x="19900" y="9184"/>
                  </a:cubicBezTo>
                  <a:cubicBezTo>
                    <a:pt x="19875" y="9309"/>
                    <a:pt x="19850" y="9410"/>
                    <a:pt x="19800" y="9535"/>
                  </a:cubicBezTo>
                  <a:cubicBezTo>
                    <a:pt x="19775" y="9635"/>
                    <a:pt x="19725" y="9736"/>
                    <a:pt x="19675" y="9836"/>
                  </a:cubicBezTo>
                  <a:cubicBezTo>
                    <a:pt x="19624" y="9961"/>
                    <a:pt x="19574" y="10061"/>
                    <a:pt x="19524" y="10187"/>
                  </a:cubicBezTo>
                  <a:cubicBezTo>
                    <a:pt x="19424" y="10362"/>
                    <a:pt x="19324" y="10563"/>
                    <a:pt x="19223" y="10738"/>
                  </a:cubicBezTo>
                  <a:cubicBezTo>
                    <a:pt x="19123" y="10913"/>
                    <a:pt x="18998" y="11089"/>
                    <a:pt x="18898" y="11264"/>
                  </a:cubicBezTo>
                  <a:lnTo>
                    <a:pt x="18747" y="11440"/>
                  </a:lnTo>
                  <a:cubicBezTo>
                    <a:pt x="18722" y="11490"/>
                    <a:pt x="18672" y="11565"/>
                    <a:pt x="18622" y="11615"/>
                  </a:cubicBezTo>
                  <a:cubicBezTo>
                    <a:pt x="18522" y="11716"/>
                    <a:pt x="18446" y="11841"/>
                    <a:pt x="18346" y="11941"/>
                  </a:cubicBezTo>
                  <a:cubicBezTo>
                    <a:pt x="18146" y="12142"/>
                    <a:pt x="17970" y="12342"/>
                    <a:pt x="17770" y="12518"/>
                  </a:cubicBezTo>
                  <a:cubicBezTo>
                    <a:pt x="17594" y="12693"/>
                    <a:pt x="17419" y="12843"/>
                    <a:pt x="17243" y="12994"/>
                  </a:cubicBezTo>
                  <a:cubicBezTo>
                    <a:pt x="17093" y="13119"/>
                    <a:pt x="16968" y="13219"/>
                    <a:pt x="16842" y="13320"/>
                  </a:cubicBezTo>
                  <a:cubicBezTo>
                    <a:pt x="16742" y="13420"/>
                    <a:pt x="16617" y="13495"/>
                    <a:pt x="16492" y="13570"/>
                  </a:cubicBezTo>
                  <a:cubicBezTo>
                    <a:pt x="16266" y="13746"/>
                    <a:pt x="16040" y="13896"/>
                    <a:pt x="15790" y="14046"/>
                  </a:cubicBezTo>
                  <a:cubicBezTo>
                    <a:pt x="15690" y="14122"/>
                    <a:pt x="15589" y="14172"/>
                    <a:pt x="15489" y="14222"/>
                  </a:cubicBezTo>
                  <a:cubicBezTo>
                    <a:pt x="15414" y="14272"/>
                    <a:pt x="15339" y="14322"/>
                    <a:pt x="15238" y="14372"/>
                  </a:cubicBezTo>
                  <a:cubicBezTo>
                    <a:pt x="15038" y="14472"/>
                    <a:pt x="14837" y="14573"/>
                    <a:pt x="14637" y="14673"/>
                  </a:cubicBezTo>
                  <a:cubicBezTo>
                    <a:pt x="14461" y="14773"/>
                    <a:pt x="14261" y="14848"/>
                    <a:pt x="14086" y="14924"/>
                  </a:cubicBezTo>
                  <a:cubicBezTo>
                    <a:pt x="13910" y="14999"/>
                    <a:pt x="13760" y="15049"/>
                    <a:pt x="13584" y="15124"/>
                  </a:cubicBezTo>
                  <a:cubicBezTo>
                    <a:pt x="13434" y="15174"/>
                    <a:pt x="13284" y="15224"/>
                    <a:pt x="13133" y="15274"/>
                  </a:cubicBezTo>
                  <a:cubicBezTo>
                    <a:pt x="12933" y="15350"/>
                    <a:pt x="12757" y="15400"/>
                    <a:pt x="12557" y="15475"/>
                  </a:cubicBezTo>
                  <a:cubicBezTo>
                    <a:pt x="12431" y="15500"/>
                    <a:pt x="12281" y="15525"/>
                    <a:pt x="12156" y="15575"/>
                  </a:cubicBezTo>
                  <a:cubicBezTo>
                    <a:pt x="12030" y="15600"/>
                    <a:pt x="11880" y="15650"/>
                    <a:pt x="11755" y="15675"/>
                  </a:cubicBezTo>
                  <a:cubicBezTo>
                    <a:pt x="11504" y="15726"/>
                    <a:pt x="11253" y="15751"/>
                    <a:pt x="11003" y="15801"/>
                  </a:cubicBezTo>
                  <a:cubicBezTo>
                    <a:pt x="10752" y="15826"/>
                    <a:pt x="10502" y="15851"/>
                    <a:pt x="10251" y="15876"/>
                  </a:cubicBezTo>
                  <a:cubicBezTo>
                    <a:pt x="10126" y="15901"/>
                    <a:pt x="10025" y="15901"/>
                    <a:pt x="9925" y="15901"/>
                  </a:cubicBezTo>
                  <a:cubicBezTo>
                    <a:pt x="9842" y="15901"/>
                    <a:pt x="9758" y="15912"/>
                    <a:pt x="9674" y="15912"/>
                  </a:cubicBezTo>
                  <a:cubicBezTo>
                    <a:pt x="9633" y="15912"/>
                    <a:pt x="9591" y="15909"/>
                    <a:pt x="9549" y="15901"/>
                  </a:cubicBezTo>
                  <a:cubicBezTo>
                    <a:pt x="9299" y="15901"/>
                    <a:pt x="9048" y="15901"/>
                    <a:pt x="8797" y="15876"/>
                  </a:cubicBezTo>
                  <a:cubicBezTo>
                    <a:pt x="8672" y="15876"/>
                    <a:pt x="8547" y="15851"/>
                    <a:pt x="8421" y="15851"/>
                  </a:cubicBezTo>
                  <a:cubicBezTo>
                    <a:pt x="8296" y="15826"/>
                    <a:pt x="8196" y="15826"/>
                    <a:pt x="8070" y="15801"/>
                  </a:cubicBezTo>
                  <a:cubicBezTo>
                    <a:pt x="7820" y="15751"/>
                    <a:pt x="7544" y="15726"/>
                    <a:pt x="7268" y="15650"/>
                  </a:cubicBezTo>
                  <a:cubicBezTo>
                    <a:pt x="6893" y="15575"/>
                    <a:pt x="6542" y="15475"/>
                    <a:pt x="6191" y="15350"/>
                  </a:cubicBezTo>
                  <a:cubicBezTo>
                    <a:pt x="5815" y="15224"/>
                    <a:pt x="5464" y="15074"/>
                    <a:pt x="5113" y="14898"/>
                  </a:cubicBezTo>
                  <a:cubicBezTo>
                    <a:pt x="4812" y="14748"/>
                    <a:pt x="4537" y="14573"/>
                    <a:pt x="4261" y="14397"/>
                  </a:cubicBezTo>
                  <a:cubicBezTo>
                    <a:pt x="3910" y="14147"/>
                    <a:pt x="3584" y="13871"/>
                    <a:pt x="3258" y="13595"/>
                  </a:cubicBezTo>
                  <a:cubicBezTo>
                    <a:pt x="3008" y="13370"/>
                    <a:pt x="2782" y="13119"/>
                    <a:pt x="2557" y="12868"/>
                  </a:cubicBezTo>
                  <a:cubicBezTo>
                    <a:pt x="2331" y="12593"/>
                    <a:pt x="2131" y="12292"/>
                    <a:pt x="1930" y="12016"/>
                  </a:cubicBezTo>
                  <a:cubicBezTo>
                    <a:pt x="1780" y="11766"/>
                    <a:pt x="1629" y="11490"/>
                    <a:pt x="1504" y="11239"/>
                  </a:cubicBezTo>
                  <a:cubicBezTo>
                    <a:pt x="1404" y="10989"/>
                    <a:pt x="1304" y="10763"/>
                    <a:pt x="1228" y="10512"/>
                  </a:cubicBezTo>
                  <a:cubicBezTo>
                    <a:pt x="1178" y="10312"/>
                    <a:pt x="1103" y="10086"/>
                    <a:pt x="1078" y="9861"/>
                  </a:cubicBezTo>
                  <a:cubicBezTo>
                    <a:pt x="1053" y="9660"/>
                    <a:pt x="1028" y="9460"/>
                    <a:pt x="1003" y="9259"/>
                  </a:cubicBezTo>
                  <a:cubicBezTo>
                    <a:pt x="1003" y="9059"/>
                    <a:pt x="1003" y="8833"/>
                    <a:pt x="1028" y="8633"/>
                  </a:cubicBezTo>
                  <a:cubicBezTo>
                    <a:pt x="1053" y="8382"/>
                    <a:pt x="1078" y="8132"/>
                    <a:pt x="1128" y="7906"/>
                  </a:cubicBezTo>
                  <a:cubicBezTo>
                    <a:pt x="1178" y="7655"/>
                    <a:pt x="1253" y="7430"/>
                    <a:pt x="1329" y="7179"/>
                  </a:cubicBezTo>
                  <a:cubicBezTo>
                    <a:pt x="1454" y="6878"/>
                    <a:pt x="1579" y="6578"/>
                    <a:pt x="1730" y="6277"/>
                  </a:cubicBezTo>
                  <a:cubicBezTo>
                    <a:pt x="1930" y="5926"/>
                    <a:pt x="2131" y="5600"/>
                    <a:pt x="2356" y="5274"/>
                  </a:cubicBezTo>
                  <a:cubicBezTo>
                    <a:pt x="2607" y="4898"/>
                    <a:pt x="2882" y="4548"/>
                    <a:pt x="3183" y="4222"/>
                  </a:cubicBezTo>
                  <a:cubicBezTo>
                    <a:pt x="3459" y="3921"/>
                    <a:pt x="3760" y="3620"/>
                    <a:pt x="4085" y="3370"/>
                  </a:cubicBezTo>
                  <a:cubicBezTo>
                    <a:pt x="4386" y="3094"/>
                    <a:pt x="4737" y="2843"/>
                    <a:pt x="5088" y="2643"/>
                  </a:cubicBezTo>
                  <a:cubicBezTo>
                    <a:pt x="5364" y="2467"/>
                    <a:pt x="5664" y="2292"/>
                    <a:pt x="5965" y="2142"/>
                  </a:cubicBezTo>
                  <a:cubicBezTo>
                    <a:pt x="6065" y="2091"/>
                    <a:pt x="6166" y="2041"/>
                    <a:pt x="6266" y="1991"/>
                  </a:cubicBezTo>
                  <a:cubicBezTo>
                    <a:pt x="6391" y="1941"/>
                    <a:pt x="6492" y="1891"/>
                    <a:pt x="6592" y="1866"/>
                  </a:cubicBezTo>
                  <a:cubicBezTo>
                    <a:pt x="6817" y="1766"/>
                    <a:pt x="7068" y="1690"/>
                    <a:pt x="7294" y="1590"/>
                  </a:cubicBezTo>
                  <a:cubicBezTo>
                    <a:pt x="7469" y="1540"/>
                    <a:pt x="7644" y="1490"/>
                    <a:pt x="7820" y="1440"/>
                  </a:cubicBezTo>
                  <a:cubicBezTo>
                    <a:pt x="7970" y="1390"/>
                    <a:pt x="8146" y="1365"/>
                    <a:pt x="8296" y="1340"/>
                  </a:cubicBezTo>
                  <a:cubicBezTo>
                    <a:pt x="8446" y="1289"/>
                    <a:pt x="8622" y="1264"/>
                    <a:pt x="8772" y="1239"/>
                  </a:cubicBezTo>
                  <a:cubicBezTo>
                    <a:pt x="8948" y="1189"/>
                    <a:pt x="9123" y="1164"/>
                    <a:pt x="9299" y="1139"/>
                  </a:cubicBezTo>
                  <a:lnTo>
                    <a:pt x="9950" y="1039"/>
                  </a:lnTo>
                  <a:cubicBezTo>
                    <a:pt x="10050" y="1014"/>
                    <a:pt x="10151" y="1014"/>
                    <a:pt x="10251" y="1014"/>
                  </a:cubicBezTo>
                  <a:cubicBezTo>
                    <a:pt x="10326" y="1014"/>
                    <a:pt x="10426" y="989"/>
                    <a:pt x="10502" y="989"/>
                  </a:cubicBezTo>
                  <a:close/>
                  <a:moveTo>
                    <a:pt x="11046" y="0"/>
                  </a:moveTo>
                  <a:cubicBezTo>
                    <a:pt x="11000" y="0"/>
                    <a:pt x="10953" y="3"/>
                    <a:pt x="10903" y="11"/>
                  </a:cubicBezTo>
                  <a:lnTo>
                    <a:pt x="10502" y="11"/>
                  </a:lnTo>
                  <a:cubicBezTo>
                    <a:pt x="10326" y="11"/>
                    <a:pt x="10176" y="36"/>
                    <a:pt x="10000" y="36"/>
                  </a:cubicBezTo>
                  <a:cubicBezTo>
                    <a:pt x="9900" y="61"/>
                    <a:pt x="9825" y="61"/>
                    <a:pt x="9725" y="86"/>
                  </a:cubicBezTo>
                  <a:cubicBezTo>
                    <a:pt x="9424" y="111"/>
                    <a:pt x="9148" y="162"/>
                    <a:pt x="8872" y="212"/>
                  </a:cubicBezTo>
                  <a:cubicBezTo>
                    <a:pt x="8722" y="237"/>
                    <a:pt x="8572" y="262"/>
                    <a:pt x="8421" y="287"/>
                  </a:cubicBezTo>
                  <a:cubicBezTo>
                    <a:pt x="8271" y="312"/>
                    <a:pt x="8146" y="362"/>
                    <a:pt x="8020" y="387"/>
                  </a:cubicBezTo>
                  <a:cubicBezTo>
                    <a:pt x="7895" y="412"/>
                    <a:pt x="7795" y="437"/>
                    <a:pt x="7695" y="462"/>
                  </a:cubicBezTo>
                  <a:cubicBezTo>
                    <a:pt x="7519" y="512"/>
                    <a:pt x="7369" y="563"/>
                    <a:pt x="7218" y="588"/>
                  </a:cubicBezTo>
                  <a:cubicBezTo>
                    <a:pt x="7093" y="638"/>
                    <a:pt x="6993" y="663"/>
                    <a:pt x="6893" y="688"/>
                  </a:cubicBezTo>
                  <a:cubicBezTo>
                    <a:pt x="6742" y="763"/>
                    <a:pt x="6567" y="813"/>
                    <a:pt x="6416" y="863"/>
                  </a:cubicBezTo>
                  <a:cubicBezTo>
                    <a:pt x="6141" y="964"/>
                    <a:pt x="5890" y="1089"/>
                    <a:pt x="5639" y="1214"/>
                  </a:cubicBezTo>
                  <a:cubicBezTo>
                    <a:pt x="5389" y="1314"/>
                    <a:pt x="5138" y="1465"/>
                    <a:pt x="4887" y="1590"/>
                  </a:cubicBezTo>
                  <a:cubicBezTo>
                    <a:pt x="4361" y="1891"/>
                    <a:pt x="3860" y="2242"/>
                    <a:pt x="3409" y="2643"/>
                  </a:cubicBezTo>
                  <a:cubicBezTo>
                    <a:pt x="2306" y="3570"/>
                    <a:pt x="1354" y="4773"/>
                    <a:pt x="727" y="6076"/>
                  </a:cubicBezTo>
                  <a:cubicBezTo>
                    <a:pt x="426" y="6753"/>
                    <a:pt x="176" y="7430"/>
                    <a:pt x="75" y="8157"/>
                  </a:cubicBezTo>
                  <a:cubicBezTo>
                    <a:pt x="0" y="8883"/>
                    <a:pt x="0" y="9610"/>
                    <a:pt x="151" y="10312"/>
                  </a:cubicBezTo>
                  <a:cubicBezTo>
                    <a:pt x="326" y="11039"/>
                    <a:pt x="602" y="11741"/>
                    <a:pt x="1003" y="12367"/>
                  </a:cubicBezTo>
                  <a:cubicBezTo>
                    <a:pt x="1379" y="12994"/>
                    <a:pt x="1830" y="13595"/>
                    <a:pt x="2381" y="14122"/>
                  </a:cubicBezTo>
                  <a:cubicBezTo>
                    <a:pt x="2657" y="14372"/>
                    <a:pt x="2933" y="14623"/>
                    <a:pt x="3233" y="14873"/>
                  </a:cubicBezTo>
                  <a:cubicBezTo>
                    <a:pt x="3534" y="15074"/>
                    <a:pt x="3810" y="15299"/>
                    <a:pt x="4111" y="15475"/>
                  </a:cubicBezTo>
                  <a:cubicBezTo>
                    <a:pt x="4737" y="15851"/>
                    <a:pt x="5389" y="16152"/>
                    <a:pt x="6065" y="16352"/>
                  </a:cubicBezTo>
                  <a:cubicBezTo>
                    <a:pt x="6441" y="16477"/>
                    <a:pt x="6792" y="16578"/>
                    <a:pt x="7168" y="16653"/>
                  </a:cubicBezTo>
                  <a:cubicBezTo>
                    <a:pt x="7294" y="16678"/>
                    <a:pt x="7419" y="16703"/>
                    <a:pt x="7544" y="16728"/>
                  </a:cubicBezTo>
                  <a:cubicBezTo>
                    <a:pt x="7695" y="16753"/>
                    <a:pt x="7820" y="16778"/>
                    <a:pt x="7945" y="16778"/>
                  </a:cubicBezTo>
                  <a:cubicBezTo>
                    <a:pt x="8070" y="16803"/>
                    <a:pt x="8221" y="16828"/>
                    <a:pt x="8371" y="16828"/>
                  </a:cubicBezTo>
                  <a:cubicBezTo>
                    <a:pt x="8497" y="16853"/>
                    <a:pt x="8622" y="16878"/>
                    <a:pt x="8747" y="16878"/>
                  </a:cubicBezTo>
                  <a:lnTo>
                    <a:pt x="9173" y="16878"/>
                  </a:lnTo>
                  <a:cubicBezTo>
                    <a:pt x="9273" y="16904"/>
                    <a:pt x="9374" y="16904"/>
                    <a:pt x="9474" y="16904"/>
                  </a:cubicBezTo>
                  <a:lnTo>
                    <a:pt x="9524" y="16904"/>
                  </a:lnTo>
                  <a:cubicBezTo>
                    <a:pt x="9674" y="16904"/>
                    <a:pt x="9850" y="16878"/>
                    <a:pt x="10000" y="16878"/>
                  </a:cubicBezTo>
                  <a:lnTo>
                    <a:pt x="10351" y="16878"/>
                  </a:lnTo>
                  <a:cubicBezTo>
                    <a:pt x="10502" y="16853"/>
                    <a:pt x="10677" y="16828"/>
                    <a:pt x="10827" y="16828"/>
                  </a:cubicBezTo>
                  <a:cubicBezTo>
                    <a:pt x="10953" y="16803"/>
                    <a:pt x="11078" y="16803"/>
                    <a:pt x="11178" y="16778"/>
                  </a:cubicBezTo>
                  <a:cubicBezTo>
                    <a:pt x="11354" y="16753"/>
                    <a:pt x="11504" y="16728"/>
                    <a:pt x="11654" y="16678"/>
                  </a:cubicBezTo>
                  <a:cubicBezTo>
                    <a:pt x="11755" y="16678"/>
                    <a:pt x="11880" y="16653"/>
                    <a:pt x="12005" y="16628"/>
                  </a:cubicBezTo>
                  <a:cubicBezTo>
                    <a:pt x="12131" y="16578"/>
                    <a:pt x="12281" y="16553"/>
                    <a:pt x="12431" y="16528"/>
                  </a:cubicBezTo>
                  <a:cubicBezTo>
                    <a:pt x="12582" y="16477"/>
                    <a:pt x="12707" y="16452"/>
                    <a:pt x="12857" y="16402"/>
                  </a:cubicBezTo>
                  <a:cubicBezTo>
                    <a:pt x="12983" y="16377"/>
                    <a:pt x="13083" y="16327"/>
                    <a:pt x="13208" y="16302"/>
                  </a:cubicBezTo>
                  <a:cubicBezTo>
                    <a:pt x="13359" y="16252"/>
                    <a:pt x="13509" y="16202"/>
                    <a:pt x="13634" y="16152"/>
                  </a:cubicBezTo>
                  <a:cubicBezTo>
                    <a:pt x="13760" y="16127"/>
                    <a:pt x="13860" y="16076"/>
                    <a:pt x="13985" y="16026"/>
                  </a:cubicBezTo>
                  <a:cubicBezTo>
                    <a:pt x="14111" y="15976"/>
                    <a:pt x="14236" y="15926"/>
                    <a:pt x="14361" y="15876"/>
                  </a:cubicBezTo>
                  <a:cubicBezTo>
                    <a:pt x="14487" y="15826"/>
                    <a:pt x="14612" y="15776"/>
                    <a:pt x="14737" y="15726"/>
                  </a:cubicBezTo>
                  <a:cubicBezTo>
                    <a:pt x="14862" y="15650"/>
                    <a:pt x="14988" y="15600"/>
                    <a:pt x="15113" y="15550"/>
                  </a:cubicBezTo>
                  <a:cubicBezTo>
                    <a:pt x="15238" y="15475"/>
                    <a:pt x="15389" y="15400"/>
                    <a:pt x="15514" y="15350"/>
                  </a:cubicBezTo>
                  <a:cubicBezTo>
                    <a:pt x="15765" y="15224"/>
                    <a:pt x="16015" y="15074"/>
                    <a:pt x="16241" y="14924"/>
                  </a:cubicBezTo>
                  <a:cubicBezTo>
                    <a:pt x="16366" y="14873"/>
                    <a:pt x="16467" y="14798"/>
                    <a:pt x="16567" y="14723"/>
                  </a:cubicBezTo>
                  <a:cubicBezTo>
                    <a:pt x="16667" y="14673"/>
                    <a:pt x="16767" y="14598"/>
                    <a:pt x="16868" y="14523"/>
                  </a:cubicBezTo>
                  <a:cubicBezTo>
                    <a:pt x="17068" y="14372"/>
                    <a:pt x="17294" y="14222"/>
                    <a:pt x="17494" y="14071"/>
                  </a:cubicBezTo>
                  <a:cubicBezTo>
                    <a:pt x="17720" y="13871"/>
                    <a:pt x="17945" y="13695"/>
                    <a:pt x="18171" y="13495"/>
                  </a:cubicBezTo>
                  <a:cubicBezTo>
                    <a:pt x="18371" y="13320"/>
                    <a:pt x="18547" y="13169"/>
                    <a:pt x="18697" y="12994"/>
                  </a:cubicBezTo>
                  <a:cubicBezTo>
                    <a:pt x="18822" y="12868"/>
                    <a:pt x="18923" y="12768"/>
                    <a:pt x="19048" y="12643"/>
                  </a:cubicBezTo>
                  <a:cubicBezTo>
                    <a:pt x="19148" y="12543"/>
                    <a:pt x="19223" y="12442"/>
                    <a:pt x="19324" y="12317"/>
                  </a:cubicBezTo>
                  <a:cubicBezTo>
                    <a:pt x="19474" y="12142"/>
                    <a:pt x="19624" y="11941"/>
                    <a:pt x="19775" y="11716"/>
                  </a:cubicBezTo>
                  <a:cubicBezTo>
                    <a:pt x="19925" y="11490"/>
                    <a:pt x="20076" y="11264"/>
                    <a:pt x="20201" y="11014"/>
                  </a:cubicBezTo>
                  <a:cubicBezTo>
                    <a:pt x="20276" y="10888"/>
                    <a:pt x="20326" y="10763"/>
                    <a:pt x="20401" y="10638"/>
                  </a:cubicBezTo>
                  <a:cubicBezTo>
                    <a:pt x="20477" y="10512"/>
                    <a:pt x="20527" y="10362"/>
                    <a:pt x="20577" y="10237"/>
                  </a:cubicBezTo>
                  <a:cubicBezTo>
                    <a:pt x="20652" y="10111"/>
                    <a:pt x="20677" y="9986"/>
                    <a:pt x="20727" y="9886"/>
                  </a:cubicBezTo>
                  <a:cubicBezTo>
                    <a:pt x="20777" y="9736"/>
                    <a:pt x="20802" y="9610"/>
                    <a:pt x="20852" y="9460"/>
                  </a:cubicBezTo>
                  <a:cubicBezTo>
                    <a:pt x="20903" y="9360"/>
                    <a:pt x="20903" y="9209"/>
                    <a:pt x="20928" y="9084"/>
                  </a:cubicBezTo>
                  <a:cubicBezTo>
                    <a:pt x="20978" y="8959"/>
                    <a:pt x="20978" y="8808"/>
                    <a:pt x="21003" y="8683"/>
                  </a:cubicBezTo>
                  <a:cubicBezTo>
                    <a:pt x="21028" y="8558"/>
                    <a:pt x="21028" y="8432"/>
                    <a:pt x="21053" y="8307"/>
                  </a:cubicBezTo>
                  <a:cubicBezTo>
                    <a:pt x="21053" y="8157"/>
                    <a:pt x="21053" y="8006"/>
                    <a:pt x="21053" y="7881"/>
                  </a:cubicBezTo>
                  <a:cubicBezTo>
                    <a:pt x="21053" y="7705"/>
                    <a:pt x="21053" y="7530"/>
                    <a:pt x="21028" y="7380"/>
                  </a:cubicBezTo>
                  <a:cubicBezTo>
                    <a:pt x="21003" y="7129"/>
                    <a:pt x="20978" y="6853"/>
                    <a:pt x="20903" y="6603"/>
                  </a:cubicBezTo>
                  <a:cubicBezTo>
                    <a:pt x="20827" y="6327"/>
                    <a:pt x="20752" y="6076"/>
                    <a:pt x="20627" y="5801"/>
                  </a:cubicBezTo>
                  <a:cubicBezTo>
                    <a:pt x="20527" y="5550"/>
                    <a:pt x="20401" y="5274"/>
                    <a:pt x="20276" y="5049"/>
                  </a:cubicBezTo>
                  <a:cubicBezTo>
                    <a:pt x="20050" y="4598"/>
                    <a:pt x="19775" y="4172"/>
                    <a:pt x="19449" y="3771"/>
                  </a:cubicBezTo>
                  <a:cubicBezTo>
                    <a:pt x="19098" y="3345"/>
                    <a:pt x="18747" y="2918"/>
                    <a:pt x="18321" y="2568"/>
                  </a:cubicBezTo>
                  <a:cubicBezTo>
                    <a:pt x="18096" y="2392"/>
                    <a:pt x="17870" y="2217"/>
                    <a:pt x="17644" y="2066"/>
                  </a:cubicBezTo>
                  <a:cubicBezTo>
                    <a:pt x="17444" y="1916"/>
                    <a:pt x="17218" y="1766"/>
                    <a:pt x="16993" y="1640"/>
                  </a:cubicBezTo>
                  <a:cubicBezTo>
                    <a:pt x="16542" y="1415"/>
                    <a:pt x="16065" y="1189"/>
                    <a:pt x="15589" y="1014"/>
                  </a:cubicBezTo>
                  <a:cubicBezTo>
                    <a:pt x="14612" y="638"/>
                    <a:pt x="13609" y="412"/>
                    <a:pt x="12582" y="187"/>
                  </a:cubicBezTo>
                  <a:lnTo>
                    <a:pt x="12406" y="187"/>
                  </a:lnTo>
                  <a:cubicBezTo>
                    <a:pt x="12281" y="136"/>
                    <a:pt x="12131" y="111"/>
                    <a:pt x="12005" y="86"/>
                  </a:cubicBezTo>
                  <a:cubicBezTo>
                    <a:pt x="11780" y="36"/>
                    <a:pt x="11529" y="11"/>
                    <a:pt x="11304" y="11"/>
                  </a:cubicBezTo>
                  <a:cubicBezTo>
                    <a:pt x="11220" y="11"/>
                    <a:pt x="11136" y="0"/>
                    <a:pt x="11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8"/>
            <p:cNvSpPr/>
            <p:nvPr/>
          </p:nvSpPr>
          <p:spPr>
            <a:xfrm>
              <a:off x="4468200" y="3916450"/>
              <a:ext cx="36375" cy="111175"/>
            </a:xfrm>
            <a:custGeom>
              <a:rect b="b" l="l" r="r" t="t"/>
              <a:pathLst>
                <a:path extrusionOk="0" h="4447" w="1455">
                  <a:moveTo>
                    <a:pt x="954" y="0"/>
                  </a:moveTo>
                  <a:cubicBezTo>
                    <a:pt x="829" y="0"/>
                    <a:pt x="704" y="51"/>
                    <a:pt x="602" y="136"/>
                  </a:cubicBezTo>
                  <a:cubicBezTo>
                    <a:pt x="477" y="236"/>
                    <a:pt x="452" y="387"/>
                    <a:pt x="427" y="512"/>
                  </a:cubicBezTo>
                  <a:cubicBezTo>
                    <a:pt x="401" y="587"/>
                    <a:pt x="376" y="662"/>
                    <a:pt x="376" y="712"/>
                  </a:cubicBezTo>
                  <a:cubicBezTo>
                    <a:pt x="351" y="888"/>
                    <a:pt x="326" y="1038"/>
                    <a:pt x="301" y="1189"/>
                  </a:cubicBezTo>
                  <a:cubicBezTo>
                    <a:pt x="251" y="1489"/>
                    <a:pt x="226" y="1790"/>
                    <a:pt x="176" y="2091"/>
                  </a:cubicBezTo>
                  <a:cubicBezTo>
                    <a:pt x="126" y="2717"/>
                    <a:pt x="51" y="3319"/>
                    <a:pt x="26" y="3946"/>
                  </a:cubicBezTo>
                  <a:cubicBezTo>
                    <a:pt x="0" y="4221"/>
                    <a:pt x="251" y="4447"/>
                    <a:pt x="502" y="4447"/>
                  </a:cubicBezTo>
                  <a:lnTo>
                    <a:pt x="527" y="4447"/>
                  </a:lnTo>
                  <a:cubicBezTo>
                    <a:pt x="777" y="4447"/>
                    <a:pt x="1003" y="4221"/>
                    <a:pt x="1003" y="3971"/>
                  </a:cubicBezTo>
                  <a:cubicBezTo>
                    <a:pt x="1028" y="3720"/>
                    <a:pt x="1053" y="3444"/>
                    <a:pt x="1053" y="3194"/>
                  </a:cubicBezTo>
                  <a:cubicBezTo>
                    <a:pt x="1103" y="2793"/>
                    <a:pt x="1153" y="2367"/>
                    <a:pt x="1178" y="1966"/>
                  </a:cubicBezTo>
                  <a:cubicBezTo>
                    <a:pt x="1229" y="1539"/>
                    <a:pt x="1304" y="1138"/>
                    <a:pt x="1379" y="712"/>
                  </a:cubicBezTo>
                  <a:cubicBezTo>
                    <a:pt x="1454" y="537"/>
                    <a:pt x="1429" y="311"/>
                    <a:pt x="1304" y="161"/>
                  </a:cubicBezTo>
                  <a:cubicBezTo>
                    <a:pt x="1254" y="111"/>
                    <a:pt x="1203" y="61"/>
                    <a:pt x="1128" y="36"/>
                  </a:cubicBezTo>
                  <a:cubicBezTo>
                    <a:pt x="1072" y="12"/>
                    <a:pt x="1013" y="0"/>
                    <a:pt x="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8"/>
            <p:cNvSpPr/>
            <p:nvPr/>
          </p:nvSpPr>
          <p:spPr>
            <a:xfrm>
              <a:off x="4545900" y="3899600"/>
              <a:ext cx="26325" cy="107350"/>
            </a:xfrm>
            <a:custGeom>
              <a:rect b="b" l="l" r="r" t="t"/>
              <a:pathLst>
                <a:path extrusionOk="0" h="4294" w="1053">
                  <a:moveTo>
                    <a:pt x="1053" y="509"/>
                  </a:moveTo>
                  <a:cubicBezTo>
                    <a:pt x="1053" y="510"/>
                    <a:pt x="1053" y="511"/>
                    <a:pt x="1053" y="513"/>
                  </a:cubicBezTo>
                  <a:lnTo>
                    <a:pt x="1053" y="513"/>
                  </a:lnTo>
                  <a:cubicBezTo>
                    <a:pt x="1053" y="511"/>
                    <a:pt x="1053" y="509"/>
                    <a:pt x="1053" y="509"/>
                  </a:cubicBezTo>
                  <a:close/>
                  <a:moveTo>
                    <a:pt x="548" y="0"/>
                  </a:moveTo>
                  <a:cubicBezTo>
                    <a:pt x="321" y="0"/>
                    <a:pt x="95" y="184"/>
                    <a:pt x="50" y="409"/>
                  </a:cubicBezTo>
                  <a:cubicBezTo>
                    <a:pt x="50" y="559"/>
                    <a:pt x="50" y="685"/>
                    <a:pt x="50" y="810"/>
                  </a:cubicBezTo>
                  <a:cubicBezTo>
                    <a:pt x="25" y="960"/>
                    <a:pt x="25" y="1111"/>
                    <a:pt x="25" y="1261"/>
                  </a:cubicBezTo>
                  <a:cubicBezTo>
                    <a:pt x="25" y="1537"/>
                    <a:pt x="25" y="1812"/>
                    <a:pt x="0" y="2113"/>
                  </a:cubicBezTo>
                  <a:cubicBezTo>
                    <a:pt x="0" y="2665"/>
                    <a:pt x="0" y="3216"/>
                    <a:pt x="25" y="3767"/>
                  </a:cubicBezTo>
                  <a:cubicBezTo>
                    <a:pt x="25" y="3918"/>
                    <a:pt x="50" y="4043"/>
                    <a:pt x="151" y="4118"/>
                  </a:cubicBezTo>
                  <a:cubicBezTo>
                    <a:pt x="251" y="4219"/>
                    <a:pt x="376" y="4269"/>
                    <a:pt x="502" y="4294"/>
                  </a:cubicBezTo>
                  <a:cubicBezTo>
                    <a:pt x="752" y="4294"/>
                    <a:pt x="1003" y="4068"/>
                    <a:pt x="1003" y="3792"/>
                  </a:cubicBezTo>
                  <a:cubicBezTo>
                    <a:pt x="978" y="3266"/>
                    <a:pt x="978" y="2715"/>
                    <a:pt x="1003" y="2163"/>
                  </a:cubicBezTo>
                  <a:cubicBezTo>
                    <a:pt x="1003" y="1888"/>
                    <a:pt x="1003" y="1587"/>
                    <a:pt x="1003" y="1311"/>
                  </a:cubicBezTo>
                  <a:cubicBezTo>
                    <a:pt x="1028" y="1037"/>
                    <a:pt x="1028" y="787"/>
                    <a:pt x="1053" y="513"/>
                  </a:cubicBezTo>
                  <a:lnTo>
                    <a:pt x="1053" y="513"/>
                  </a:lnTo>
                  <a:cubicBezTo>
                    <a:pt x="1052" y="519"/>
                    <a:pt x="1047" y="534"/>
                    <a:pt x="1028" y="534"/>
                  </a:cubicBezTo>
                  <a:cubicBezTo>
                    <a:pt x="1053" y="409"/>
                    <a:pt x="1028" y="309"/>
                    <a:pt x="953" y="208"/>
                  </a:cubicBezTo>
                  <a:cubicBezTo>
                    <a:pt x="877" y="108"/>
                    <a:pt x="752" y="33"/>
                    <a:pt x="627" y="8"/>
                  </a:cubicBezTo>
                  <a:cubicBezTo>
                    <a:pt x="601" y="3"/>
                    <a:pt x="574"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8"/>
            <p:cNvSpPr/>
            <p:nvPr/>
          </p:nvSpPr>
          <p:spPr>
            <a:xfrm>
              <a:off x="4343500" y="4187950"/>
              <a:ext cx="379100" cy="555225"/>
            </a:xfrm>
            <a:custGeom>
              <a:rect b="b" l="l" r="r" t="t"/>
              <a:pathLst>
                <a:path extrusionOk="0" h="22209" w="15164">
                  <a:moveTo>
                    <a:pt x="12905" y="1"/>
                  </a:moveTo>
                  <a:cubicBezTo>
                    <a:pt x="12889" y="1"/>
                    <a:pt x="12874" y="1"/>
                    <a:pt x="12858" y="3"/>
                  </a:cubicBezTo>
                  <a:cubicBezTo>
                    <a:pt x="12582" y="28"/>
                    <a:pt x="12382" y="279"/>
                    <a:pt x="12407" y="554"/>
                  </a:cubicBezTo>
                  <a:cubicBezTo>
                    <a:pt x="12557" y="1632"/>
                    <a:pt x="12658" y="2710"/>
                    <a:pt x="12783" y="3787"/>
                  </a:cubicBezTo>
                  <a:cubicBezTo>
                    <a:pt x="12908" y="4840"/>
                    <a:pt x="13034" y="5893"/>
                    <a:pt x="13184" y="6920"/>
                  </a:cubicBezTo>
                  <a:cubicBezTo>
                    <a:pt x="13334" y="8023"/>
                    <a:pt x="13485" y="9101"/>
                    <a:pt x="13610" y="10203"/>
                  </a:cubicBezTo>
                  <a:cubicBezTo>
                    <a:pt x="13886" y="12309"/>
                    <a:pt x="14011" y="14439"/>
                    <a:pt x="14111" y="16544"/>
                  </a:cubicBezTo>
                  <a:cubicBezTo>
                    <a:pt x="14111" y="16519"/>
                    <a:pt x="14111" y="16519"/>
                    <a:pt x="14111" y="16494"/>
                  </a:cubicBezTo>
                  <a:cubicBezTo>
                    <a:pt x="14111" y="17020"/>
                    <a:pt x="14136" y="17547"/>
                    <a:pt x="14136" y="18073"/>
                  </a:cubicBezTo>
                  <a:cubicBezTo>
                    <a:pt x="14161" y="18574"/>
                    <a:pt x="14136" y="19051"/>
                    <a:pt x="14111" y="19527"/>
                  </a:cubicBezTo>
                  <a:cubicBezTo>
                    <a:pt x="14086" y="19727"/>
                    <a:pt x="14061" y="19928"/>
                    <a:pt x="14011" y="20128"/>
                  </a:cubicBezTo>
                  <a:cubicBezTo>
                    <a:pt x="14011" y="20203"/>
                    <a:pt x="13986" y="20279"/>
                    <a:pt x="13961" y="20354"/>
                  </a:cubicBezTo>
                  <a:cubicBezTo>
                    <a:pt x="13936" y="20404"/>
                    <a:pt x="13936" y="20429"/>
                    <a:pt x="13911" y="20479"/>
                  </a:cubicBezTo>
                  <a:cubicBezTo>
                    <a:pt x="13911" y="20504"/>
                    <a:pt x="13886" y="20504"/>
                    <a:pt x="13886" y="20529"/>
                  </a:cubicBezTo>
                  <a:cubicBezTo>
                    <a:pt x="13861" y="20529"/>
                    <a:pt x="13861" y="20529"/>
                    <a:pt x="13861" y="20554"/>
                  </a:cubicBezTo>
                  <a:lnTo>
                    <a:pt x="13836" y="20554"/>
                  </a:lnTo>
                  <a:cubicBezTo>
                    <a:pt x="13811" y="20554"/>
                    <a:pt x="13811" y="20579"/>
                    <a:pt x="13786" y="20579"/>
                  </a:cubicBezTo>
                  <a:cubicBezTo>
                    <a:pt x="13485" y="20655"/>
                    <a:pt x="13134" y="20705"/>
                    <a:pt x="12808" y="20755"/>
                  </a:cubicBezTo>
                  <a:lnTo>
                    <a:pt x="12833" y="20755"/>
                  </a:lnTo>
                  <a:cubicBezTo>
                    <a:pt x="12131" y="20880"/>
                    <a:pt x="11430" y="20980"/>
                    <a:pt x="10728" y="21056"/>
                  </a:cubicBezTo>
                  <a:cubicBezTo>
                    <a:pt x="10026" y="21131"/>
                    <a:pt x="9299" y="21156"/>
                    <a:pt x="8598" y="21206"/>
                  </a:cubicBezTo>
                  <a:cubicBezTo>
                    <a:pt x="8234" y="21216"/>
                    <a:pt x="7875" y="21222"/>
                    <a:pt x="7519" y="21222"/>
                  </a:cubicBezTo>
                  <a:cubicBezTo>
                    <a:pt x="7014" y="21222"/>
                    <a:pt x="6515" y="21210"/>
                    <a:pt x="6016" y="21181"/>
                  </a:cubicBezTo>
                  <a:cubicBezTo>
                    <a:pt x="5139" y="21131"/>
                    <a:pt x="4287" y="21081"/>
                    <a:pt x="3410" y="21005"/>
                  </a:cubicBezTo>
                  <a:cubicBezTo>
                    <a:pt x="3084" y="20980"/>
                    <a:pt x="2733" y="20930"/>
                    <a:pt x="2382" y="20905"/>
                  </a:cubicBezTo>
                  <a:cubicBezTo>
                    <a:pt x="2106" y="20855"/>
                    <a:pt x="1805" y="20805"/>
                    <a:pt x="1530" y="20755"/>
                  </a:cubicBezTo>
                  <a:cubicBezTo>
                    <a:pt x="1379" y="20730"/>
                    <a:pt x="1229" y="20680"/>
                    <a:pt x="1104" y="20630"/>
                  </a:cubicBezTo>
                  <a:cubicBezTo>
                    <a:pt x="1079" y="20630"/>
                    <a:pt x="1029" y="20604"/>
                    <a:pt x="1003" y="20604"/>
                  </a:cubicBezTo>
                  <a:cubicBezTo>
                    <a:pt x="1003" y="20529"/>
                    <a:pt x="1003" y="20454"/>
                    <a:pt x="1003" y="20379"/>
                  </a:cubicBezTo>
                  <a:cubicBezTo>
                    <a:pt x="1003" y="20103"/>
                    <a:pt x="1029" y="19802"/>
                    <a:pt x="1054" y="19502"/>
                  </a:cubicBezTo>
                  <a:cubicBezTo>
                    <a:pt x="1104" y="18474"/>
                    <a:pt x="1179" y="17447"/>
                    <a:pt x="1254" y="16394"/>
                  </a:cubicBezTo>
                  <a:cubicBezTo>
                    <a:pt x="1329" y="15366"/>
                    <a:pt x="1404" y="14339"/>
                    <a:pt x="1480" y="13311"/>
                  </a:cubicBezTo>
                  <a:cubicBezTo>
                    <a:pt x="1580" y="12183"/>
                    <a:pt x="1655" y="11081"/>
                    <a:pt x="1730" y="9953"/>
                  </a:cubicBezTo>
                  <a:cubicBezTo>
                    <a:pt x="1805" y="8925"/>
                    <a:pt x="1881" y="7898"/>
                    <a:pt x="1981" y="6870"/>
                  </a:cubicBezTo>
                  <a:cubicBezTo>
                    <a:pt x="2056" y="5993"/>
                    <a:pt x="2131" y="5116"/>
                    <a:pt x="2207" y="4264"/>
                  </a:cubicBezTo>
                  <a:cubicBezTo>
                    <a:pt x="2257" y="3837"/>
                    <a:pt x="2282" y="3436"/>
                    <a:pt x="2332" y="3035"/>
                  </a:cubicBezTo>
                  <a:cubicBezTo>
                    <a:pt x="2332" y="2810"/>
                    <a:pt x="2357" y="2609"/>
                    <a:pt x="2382" y="2384"/>
                  </a:cubicBezTo>
                  <a:cubicBezTo>
                    <a:pt x="2407" y="2208"/>
                    <a:pt x="2407" y="2058"/>
                    <a:pt x="2432" y="1883"/>
                  </a:cubicBezTo>
                  <a:cubicBezTo>
                    <a:pt x="2457" y="1657"/>
                    <a:pt x="2332" y="1406"/>
                    <a:pt x="2081" y="1331"/>
                  </a:cubicBezTo>
                  <a:cubicBezTo>
                    <a:pt x="2039" y="1323"/>
                    <a:pt x="1996" y="1319"/>
                    <a:pt x="1955" y="1319"/>
                  </a:cubicBezTo>
                  <a:cubicBezTo>
                    <a:pt x="1750" y="1319"/>
                    <a:pt x="1563" y="1419"/>
                    <a:pt x="1480" y="1607"/>
                  </a:cubicBezTo>
                  <a:cubicBezTo>
                    <a:pt x="1455" y="1707"/>
                    <a:pt x="1455" y="1807"/>
                    <a:pt x="1430" y="1883"/>
                  </a:cubicBezTo>
                  <a:cubicBezTo>
                    <a:pt x="1430" y="1983"/>
                    <a:pt x="1430" y="2108"/>
                    <a:pt x="1404" y="2208"/>
                  </a:cubicBezTo>
                  <a:cubicBezTo>
                    <a:pt x="1379" y="2409"/>
                    <a:pt x="1379" y="2634"/>
                    <a:pt x="1354" y="2835"/>
                  </a:cubicBezTo>
                  <a:cubicBezTo>
                    <a:pt x="1304" y="3261"/>
                    <a:pt x="1279" y="3712"/>
                    <a:pt x="1229" y="4138"/>
                  </a:cubicBezTo>
                  <a:cubicBezTo>
                    <a:pt x="1129" y="5266"/>
                    <a:pt x="1029" y="6419"/>
                    <a:pt x="928" y="7547"/>
                  </a:cubicBezTo>
                  <a:cubicBezTo>
                    <a:pt x="828" y="8624"/>
                    <a:pt x="753" y="9702"/>
                    <a:pt x="678" y="10780"/>
                  </a:cubicBezTo>
                  <a:cubicBezTo>
                    <a:pt x="602" y="11832"/>
                    <a:pt x="527" y="12885"/>
                    <a:pt x="452" y="13963"/>
                  </a:cubicBezTo>
                  <a:cubicBezTo>
                    <a:pt x="377" y="14990"/>
                    <a:pt x="277" y="16018"/>
                    <a:pt x="227" y="17046"/>
                  </a:cubicBezTo>
                  <a:cubicBezTo>
                    <a:pt x="176" y="17572"/>
                    <a:pt x="151" y="18098"/>
                    <a:pt x="126" y="18624"/>
                  </a:cubicBezTo>
                  <a:cubicBezTo>
                    <a:pt x="76" y="19126"/>
                    <a:pt x="51" y="19627"/>
                    <a:pt x="26" y="20103"/>
                  </a:cubicBezTo>
                  <a:cubicBezTo>
                    <a:pt x="1" y="20254"/>
                    <a:pt x="1" y="20404"/>
                    <a:pt x="26" y="20529"/>
                  </a:cubicBezTo>
                  <a:cubicBezTo>
                    <a:pt x="26" y="20705"/>
                    <a:pt x="51" y="20880"/>
                    <a:pt x="101" y="21031"/>
                  </a:cubicBezTo>
                  <a:cubicBezTo>
                    <a:pt x="176" y="21156"/>
                    <a:pt x="277" y="21281"/>
                    <a:pt x="377" y="21381"/>
                  </a:cubicBezTo>
                  <a:cubicBezTo>
                    <a:pt x="477" y="21457"/>
                    <a:pt x="628" y="21507"/>
                    <a:pt x="728" y="21557"/>
                  </a:cubicBezTo>
                  <a:cubicBezTo>
                    <a:pt x="953" y="21657"/>
                    <a:pt x="1204" y="21707"/>
                    <a:pt x="1455" y="21732"/>
                  </a:cubicBezTo>
                  <a:cubicBezTo>
                    <a:pt x="1981" y="21833"/>
                    <a:pt x="2532" y="21908"/>
                    <a:pt x="3084" y="21983"/>
                  </a:cubicBezTo>
                  <a:cubicBezTo>
                    <a:pt x="4136" y="22083"/>
                    <a:pt x="5214" y="22133"/>
                    <a:pt x="6292" y="22183"/>
                  </a:cubicBezTo>
                  <a:cubicBezTo>
                    <a:pt x="6643" y="22208"/>
                    <a:pt x="6993" y="22208"/>
                    <a:pt x="7369" y="22208"/>
                  </a:cubicBezTo>
                  <a:cubicBezTo>
                    <a:pt x="8071" y="22208"/>
                    <a:pt x="8773" y="22183"/>
                    <a:pt x="9475" y="22133"/>
                  </a:cubicBezTo>
                  <a:cubicBezTo>
                    <a:pt x="10502" y="22083"/>
                    <a:pt x="11530" y="21958"/>
                    <a:pt x="12557" y="21807"/>
                  </a:cubicBezTo>
                  <a:cubicBezTo>
                    <a:pt x="12808" y="21757"/>
                    <a:pt x="13059" y="21732"/>
                    <a:pt x="13284" y="21682"/>
                  </a:cubicBezTo>
                  <a:cubicBezTo>
                    <a:pt x="13410" y="21657"/>
                    <a:pt x="13535" y="21632"/>
                    <a:pt x="13660" y="21607"/>
                  </a:cubicBezTo>
                  <a:cubicBezTo>
                    <a:pt x="13786" y="21582"/>
                    <a:pt x="13886" y="21582"/>
                    <a:pt x="13986" y="21532"/>
                  </a:cubicBezTo>
                  <a:cubicBezTo>
                    <a:pt x="14111" y="21507"/>
                    <a:pt x="14237" y="21457"/>
                    <a:pt x="14337" y="21406"/>
                  </a:cubicBezTo>
                  <a:cubicBezTo>
                    <a:pt x="14437" y="21356"/>
                    <a:pt x="14537" y="21256"/>
                    <a:pt x="14613" y="21181"/>
                  </a:cubicBezTo>
                  <a:cubicBezTo>
                    <a:pt x="14813" y="20955"/>
                    <a:pt x="14913" y="20680"/>
                    <a:pt x="14989" y="20379"/>
                  </a:cubicBezTo>
                  <a:cubicBezTo>
                    <a:pt x="15064" y="20053"/>
                    <a:pt x="15089" y="19702"/>
                    <a:pt x="15114" y="19376"/>
                  </a:cubicBezTo>
                  <a:cubicBezTo>
                    <a:pt x="15164" y="18299"/>
                    <a:pt x="15114" y="17196"/>
                    <a:pt x="15064" y="16118"/>
                  </a:cubicBezTo>
                  <a:cubicBezTo>
                    <a:pt x="15014" y="15041"/>
                    <a:pt x="14963" y="13963"/>
                    <a:pt x="14863" y="12885"/>
                  </a:cubicBezTo>
                  <a:cubicBezTo>
                    <a:pt x="14788" y="11807"/>
                    <a:pt x="14688" y="10730"/>
                    <a:pt x="14537" y="9677"/>
                  </a:cubicBezTo>
                  <a:cubicBezTo>
                    <a:pt x="14412" y="8624"/>
                    <a:pt x="14262" y="7572"/>
                    <a:pt x="14111" y="6519"/>
                  </a:cubicBezTo>
                  <a:cubicBezTo>
                    <a:pt x="13986" y="5492"/>
                    <a:pt x="13861" y="4439"/>
                    <a:pt x="13735" y="3386"/>
                  </a:cubicBezTo>
                  <a:cubicBezTo>
                    <a:pt x="13635" y="2409"/>
                    <a:pt x="13535" y="1431"/>
                    <a:pt x="13410" y="454"/>
                  </a:cubicBezTo>
                  <a:cubicBezTo>
                    <a:pt x="13362" y="194"/>
                    <a:pt x="13159" y="1"/>
                    <a:pt x="12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8"/>
            <p:cNvSpPr/>
            <p:nvPr/>
          </p:nvSpPr>
          <p:spPr>
            <a:xfrm>
              <a:off x="4333475" y="4727425"/>
              <a:ext cx="141650" cy="319000"/>
            </a:xfrm>
            <a:custGeom>
              <a:rect b="b" l="l" r="r" t="t"/>
              <a:pathLst>
                <a:path extrusionOk="0" h="12760" w="5666">
                  <a:moveTo>
                    <a:pt x="1630" y="10579"/>
                  </a:moveTo>
                  <a:cubicBezTo>
                    <a:pt x="1730" y="10604"/>
                    <a:pt x="1856" y="10630"/>
                    <a:pt x="1956" y="10655"/>
                  </a:cubicBezTo>
                  <a:cubicBezTo>
                    <a:pt x="2081" y="10680"/>
                    <a:pt x="2206" y="10705"/>
                    <a:pt x="2357" y="10755"/>
                  </a:cubicBezTo>
                  <a:cubicBezTo>
                    <a:pt x="2582" y="10855"/>
                    <a:pt x="2808" y="10955"/>
                    <a:pt x="3034" y="11081"/>
                  </a:cubicBezTo>
                  <a:cubicBezTo>
                    <a:pt x="3134" y="11106"/>
                    <a:pt x="3209" y="11156"/>
                    <a:pt x="3284" y="11181"/>
                  </a:cubicBezTo>
                  <a:cubicBezTo>
                    <a:pt x="3259" y="11206"/>
                    <a:pt x="3234" y="11256"/>
                    <a:pt x="3209" y="11281"/>
                  </a:cubicBezTo>
                  <a:cubicBezTo>
                    <a:pt x="3159" y="11331"/>
                    <a:pt x="3109" y="11381"/>
                    <a:pt x="3059" y="11406"/>
                  </a:cubicBezTo>
                  <a:cubicBezTo>
                    <a:pt x="3009" y="11457"/>
                    <a:pt x="2958" y="11507"/>
                    <a:pt x="2883" y="11532"/>
                  </a:cubicBezTo>
                  <a:cubicBezTo>
                    <a:pt x="2833" y="11582"/>
                    <a:pt x="2783" y="11607"/>
                    <a:pt x="2708" y="11632"/>
                  </a:cubicBezTo>
                  <a:cubicBezTo>
                    <a:pt x="2658" y="11657"/>
                    <a:pt x="2608" y="11682"/>
                    <a:pt x="2557" y="11707"/>
                  </a:cubicBezTo>
                  <a:cubicBezTo>
                    <a:pt x="2457" y="11707"/>
                    <a:pt x="2382" y="11732"/>
                    <a:pt x="2307" y="11757"/>
                  </a:cubicBezTo>
                  <a:cubicBezTo>
                    <a:pt x="2206" y="11757"/>
                    <a:pt x="2106" y="11782"/>
                    <a:pt x="2006" y="11782"/>
                  </a:cubicBezTo>
                  <a:lnTo>
                    <a:pt x="1805" y="11782"/>
                  </a:lnTo>
                  <a:cubicBezTo>
                    <a:pt x="1755" y="11782"/>
                    <a:pt x="1730" y="11757"/>
                    <a:pt x="1680" y="11757"/>
                  </a:cubicBezTo>
                  <a:cubicBezTo>
                    <a:pt x="1655" y="11757"/>
                    <a:pt x="1630" y="11732"/>
                    <a:pt x="1580" y="11732"/>
                  </a:cubicBezTo>
                  <a:cubicBezTo>
                    <a:pt x="1555" y="11707"/>
                    <a:pt x="1530" y="11707"/>
                    <a:pt x="1505" y="11682"/>
                  </a:cubicBezTo>
                  <a:cubicBezTo>
                    <a:pt x="1480" y="11682"/>
                    <a:pt x="1455" y="11682"/>
                    <a:pt x="1455" y="11657"/>
                  </a:cubicBezTo>
                  <a:cubicBezTo>
                    <a:pt x="1404" y="11632"/>
                    <a:pt x="1379" y="11607"/>
                    <a:pt x="1354" y="11582"/>
                  </a:cubicBezTo>
                  <a:cubicBezTo>
                    <a:pt x="1329" y="11557"/>
                    <a:pt x="1304" y="11532"/>
                    <a:pt x="1279" y="11507"/>
                  </a:cubicBezTo>
                  <a:cubicBezTo>
                    <a:pt x="1254" y="11457"/>
                    <a:pt x="1229" y="11432"/>
                    <a:pt x="1204" y="11406"/>
                  </a:cubicBezTo>
                  <a:cubicBezTo>
                    <a:pt x="1179" y="11356"/>
                    <a:pt x="1154" y="11306"/>
                    <a:pt x="1129" y="11281"/>
                  </a:cubicBezTo>
                  <a:cubicBezTo>
                    <a:pt x="1129" y="11231"/>
                    <a:pt x="1104" y="11206"/>
                    <a:pt x="1104" y="11181"/>
                  </a:cubicBezTo>
                  <a:cubicBezTo>
                    <a:pt x="1079" y="11156"/>
                    <a:pt x="1079" y="11131"/>
                    <a:pt x="1079" y="11106"/>
                  </a:cubicBezTo>
                  <a:cubicBezTo>
                    <a:pt x="1079" y="11056"/>
                    <a:pt x="1054" y="11005"/>
                    <a:pt x="1054" y="10955"/>
                  </a:cubicBezTo>
                  <a:cubicBezTo>
                    <a:pt x="1054" y="10930"/>
                    <a:pt x="1054" y="10880"/>
                    <a:pt x="1054" y="10855"/>
                  </a:cubicBezTo>
                  <a:cubicBezTo>
                    <a:pt x="1054" y="10830"/>
                    <a:pt x="1079" y="10805"/>
                    <a:pt x="1079" y="10780"/>
                  </a:cubicBezTo>
                  <a:cubicBezTo>
                    <a:pt x="1079" y="10780"/>
                    <a:pt x="1079" y="10755"/>
                    <a:pt x="1079" y="10730"/>
                  </a:cubicBezTo>
                  <a:cubicBezTo>
                    <a:pt x="1104" y="10730"/>
                    <a:pt x="1104" y="10705"/>
                    <a:pt x="1104" y="10705"/>
                  </a:cubicBezTo>
                  <a:cubicBezTo>
                    <a:pt x="1104" y="10680"/>
                    <a:pt x="1129" y="10655"/>
                    <a:pt x="1129" y="10655"/>
                  </a:cubicBezTo>
                  <a:cubicBezTo>
                    <a:pt x="1154" y="10630"/>
                    <a:pt x="1154" y="10630"/>
                    <a:pt x="1154" y="10630"/>
                  </a:cubicBezTo>
                  <a:cubicBezTo>
                    <a:pt x="1154" y="10604"/>
                    <a:pt x="1154" y="10604"/>
                    <a:pt x="1154" y="10604"/>
                  </a:cubicBezTo>
                  <a:lnTo>
                    <a:pt x="1254" y="10604"/>
                  </a:lnTo>
                  <a:cubicBezTo>
                    <a:pt x="1304" y="10579"/>
                    <a:pt x="1379" y="10579"/>
                    <a:pt x="1430" y="10579"/>
                  </a:cubicBezTo>
                  <a:close/>
                  <a:moveTo>
                    <a:pt x="5166" y="1"/>
                  </a:moveTo>
                  <a:cubicBezTo>
                    <a:pt x="4929" y="1"/>
                    <a:pt x="4686" y="171"/>
                    <a:pt x="4663" y="429"/>
                  </a:cubicBezTo>
                  <a:cubicBezTo>
                    <a:pt x="4537" y="1582"/>
                    <a:pt x="4412" y="2735"/>
                    <a:pt x="4312" y="3888"/>
                  </a:cubicBezTo>
                  <a:cubicBezTo>
                    <a:pt x="4212" y="4965"/>
                    <a:pt x="4111" y="6018"/>
                    <a:pt x="4036" y="7071"/>
                  </a:cubicBezTo>
                  <a:cubicBezTo>
                    <a:pt x="3961" y="8073"/>
                    <a:pt x="3886" y="9051"/>
                    <a:pt x="3811" y="10053"/>
                  </a:cubicBezTo>
                  <a:cubicBezTo>
                    <a:pt x="3811" y="10128"/>
                    <a:pt x="3785" y="10229"/>
                    <a:pt x="3785" y="10304"/>
                  </a:cubicBezTo>
                  <a:lnTo>
                    <a:pt x="3760" y="10304"/>
                  </a:lnTo>
                  <a:cubicBezTo>
                    <a:pt x="3410" y="10178"/>
                    <a:pt x="3109" y="9978"/>
                    <a:pt x="2758" y="9853"/>
                  </a:cubicBezTo>
                  <a:cubicBezTo>
                    <a:pt x="2557" y="9777"/>
                    <a:pt x="2357" y="9727"/>
                    <a:pt x="2131" y="9677"/>
                  </a:cubicBezTo>
                  <a:cubicBezTo>
                    <a:pt x="1931" y="9627"/>
                    <a:pt x="1730" y="9602"/>
                    <a:pt x="1530" y="9602"/>
                  </a:cubicBezTo>
                  <a:cubicBezTo>
                    <a:pt x="1179" y="9602"/>
                    <a:pt x="803" y="9627"/>
                    <a:pt x="527" y="9853"/>
                  </a:cubicBezTo>
                  <a:cubicBezTo>
                    <a:pt x="76" y="10254"/>
                    <a:pt x="1" y="10905"/>
                    <a:pt x="151" y="11457"/>
                  </a:cubicBezTo>
                  <a:cubicBezTo>
                    <a:pt x="227" y="11732"/>
                    <a:pt x="377" y="11983"/>
                    <a:pt x="577" y="12208"/>
                  </a:cubicBezTo>
                  <a:cubicBezTo>
                    <a:pt x="728" y="12384"/>
                    <a:pt x="928" y="12534"/>
                    <a:pt x="1154" y="12635"/>
                  </a:cubicBezTo>
                  <a:cubicBezTo>
                    <a:pt x="1430" y="12735"/>
                    <a:pt x="1680" y="12760"/>
                    <a:pt x="1956" y="12760"/>
                  </a:cubicBezTo>
                  <a:lnTo>
                    <a:pt x="2106" y="12760"/>
                  </a:lnTo>
                  <a:cubicBezTo>
                    <a:pt x="2608" y="12735"/>
                    <a:pt x="3109" y="12609"/>
                    <a:pt x="3510" y="12309"/>
                  </a:cubicBezTo>
                  <a:cubicBezTo>
                    <a:pt x="3836" y="12083"/>
                    <a:pt x="4086" y="11782"/>
                    <a:pt x="4287" y="11457"/>
                  </a:cubicBezTo>
                  <a:cubicBezTo>
                    <a:pt x="4337" y="11381"/>
                    <a:pt x="4362" y="11281"/>
                    <a:pt x="4362" y="11181"/>
                  </a:cubicBezTo>
                  <a:cubicBezTo>
                    <a:pt x="4412" y="11131"/>
                    <a:pt x="4462" y="11106"/>
                    <a:pt x="4487" y="11056"/>
                  </a:cubicBezTo>
                  <a:cubicBezTo>
                    <a:pt x="4587" y="10930"/>
                    <a:pt x="4638" y="10805"/>
                    <a:pt x="4688" y="10680"/>
                  </a:cubicBezTo>
                  <a:cubicBezTo>
                    <a:pt x="4738" y="10579"/>
                    <a:pt x="4738" y="10479"/>
                    <a:pt x="4763" y="10379"/>
                  </a:cubicBezTo>
                  <a:cubicBezTo>
                    <a:pt x="4788" y="10128"/>
                    <a:pt x="4813" y="9853"/>
                    <a:pt x="4838" y="9602"/>
                  </a:cubicBezTo>
                  <a:cubicBezTo>
                    <a:pt x="4838" y="9351"/>
                    <a:pt x="4863" y="9101"/>
                    <a:pt x="4888" y="8875"/>
                  </a:cubicBezTo>
                  <a:cubicBezTo>
                    <a:pt x="4963" y="7848"/>
                    <a:pt x="5039" y="6820"/>
                    <a:pt x="5139" y="5792"/>
                  </a:cubicBezTo>
                  <a:cubicBezTo>
                    <a:pt x="5139" y="5792"/>
                    <a:pt x="5139" y="5792"/>
                    <a:pt x="5139" y="5767"/>
                  </a:cubicBezTo>
                  <a:cubicBezTo>
                    <a:pt x="5214" y="4890"/>
                    <a:pt x="5289" y="4013"/>
                    <a:pt x="5364" y="3136"/>
                  </a:cubicBezTo>
                  <a:cubicBezTo>
                    <a:pt x="5465" y="2284"/>
                    <a:pt x="5540" y="1431"/>
                    <a:pt x="5640" y="579"/>
                  </a:cubicBezTo>
                  <a:cubicBezTo>
                    <a:pt x="5665" y="304"/>
                    <a:pt x="5490" y="53"/>
                    <a:pt x="5214" y="3"/>
                  </a:cubicBezTo>
                  <a:cubicBezTo>
                    <a:pt x="5198" y="1"/>
                    <a:pt x="5182" y="1"/>
                    <a:pt x="51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8"/>
            <p:cNvSpPr/>
            <p:nvPr/>
          </p:nvSpPr>
          <p:spPr>
            <a:xfrm>
              <a:off x="4590375" y="4735625"/>
              <a:ext cx="124725" cy="299525"/>
            </a:xfrm>
            <a:custGeom>
              <a:rect b="b" l="l" r="r" t="t"/>
              <a:pathLst>
                <a:path extrusionOk="0" h="11981" w="4989">
                  <a:moveTo>
                    <a:pt x="2983" y="9825"/>
                  </a:moveTo>
                  <a:cubicBezTo>
                    <a:pt x="3109" y="9850"/>
                    <a:pt x="3259" y="9850"/>
                    <a:pt x="3384" y="9875"/>
                  </a:cubicBezTo>
                  <a:cubicBezTo>
                    <a:pt x="3409" y="9875"/>
                    <a:pt x="3434" y="9901"/>
                    <a:pt x="3434" y="9901"/>
                  </a:cubicBezTo>
                  <a:cubicBezTo>
                    <a:pt x="3484" y="9926"/>
                    <a:pt x="3535" y="9926"/>
                    <a:pt x="3585" y="9951"/>
                  </a:cubicBezTo>
                  <a:cubicBezTo>
                    <a:pt x="3635" y="9976"/>
                    <a:pt x="3660" y="10001"/>
                    <a:pt x="3710" y="10026"/>
                  </a:cubicBezTo>
                  <a:cubicBezTo>
                    <a:pt x="3735" y="10051"/>
                    <a:pt x="3785" y="10076"/>
                    <a:pt x="3810" y="10101"/>
                  </a:cubicBezTo>
                  <a:cubicBezTo>
                    <a:pt x="3835" y="10126"/>
                    <a:pt x="3860" y="10151"/>
                    <a:pt x="3885" y="10176"/>
                  </a:cubicBezTo>
                  <a:cubicBezTo>
                    <a:pt x="3885" y="10201"/>
                    <a:pt x="3911" y="10226"/>
                    <a:pt x="3911" y="10226"/>
                  </a:cubicBezTo>
                  <a:cubicBezTo>
                    <a:pt x="3936" y="10251"/>
                    <a:pt x="3936" y="10276"/>
                    <a:pt x="3961" y="10302"/>
                  </a:cubicBezTo>
                  <a:cubicBezTo>
                    <a:pt x="3961" y="10302"/>
                    <a:pt x="3961" y="10327"/>
                    <a:pt x="3961" y="10327"/>
                  </a:cubicBezTo>
                  <a:cubicBezTo>
                    <a:pt x="3961" y="10352"/>
                    <a:pt x="3961" y="10352"/>
                    <a:pt x="3986" y="10377"/>
                  </a:cubicBezTo>
                  <a:cubicBezTo>
                    <a:pt x="3986" y="10377"/>
                    <a:pt x="3986" y="10402"/>
                    <a:pt x="3986" y="10402"/>
                  </a:cubicBezTo>
                  <a:cubicBezTo>
                    <a:pt x="3986" y="10427"/>
                    <a:pt x="3986" y="10427"/>
                    <a:pt x="3986" y="10452"/>
                  </a:cubicBezTo>
                  <a:cubicBezTo>
                    <a:pt x="3986" y="10452"/>
                    <a:pt x="3986" y="10452"/>
                    <a:pt x="3986" y="10477"/>
                  </a:cubicBezTo>
                  <a:cubicBezTo>
                    <a:pt x="3961" y="10502"/>
                    <a:pt x="3961" y="10527"/>
                    <a:pt x="3961" y="10527"/>
                  </a:cubicBezTo>
                  <a:cubicBezTo>
                    <a:pt x="3936" y="10552"/>
                    <a:pt x="3936" y="10577"/>
                    <a:pt x="3936" y="10577"/>
                  </a:cubicBezTo>
                  <a:cubicBezTo>
                    <a:pt x="3936" y="10602"/>
                    <a:pt x="3911" y="10602"/>
                    <a:pt x="3911" y="10627"/>
                  </a:cubicBezTo>
                  <a:cubicBezTo>
                    <a:pt x="3885" y="10652"/>
                    <a:pt x="3860" y="10677"/>
                    <a:pt x="3860" y="10703"/>
                  </a:cubicBezTo>
                  <a:cubicBezTo>
                    <a:pt x="3835" y="10728"/>
                    <a:pt x="3810" y="10753"/>
                    <a:pt x="3785" y="10778"/>
                  </a:cubicBezTo>
                  <a:cubicBezTo>
                    <a:pt x="3735" y="10803"/>
                    <a:pt x="3685" y="10828"/>
                    <a:pt x="3660" y="10853"/>
                  </a:cubicBezTo>
                  <a:cubicBezTo>
                    <a:pt x="3610" y="10878"/>
                    <a:pt x="3585" y="10903"/>
                    <a:pt x="3560" y="10903"/>
                  </a:cubicBezTo>
                  <a:cubicBezTo>
                    <a:pt x="3535" y="10928"/>
                    <a:pt x="3510" y="10928"/>
                    <a:pt x="3484" y="10928"/>
                  </a:cubicBezTo>
                  <a:cubicBezTo>
                    <a:pt x="3434" y="10953"/>
                    <a:pt x="3359" y="10978"/>
                    <a:pt x="3309" y="10978"/>
                  </a:cubicBezTo>
                  <a:cubicBezTo>
                    <a:pt x="3259" y="10978"/>
                    <a:pt x="3184" y="11003"/>
                    <a:pt x="3109" y="11003"/>
                  </a:cubicBezTo>
                  <a:lnTo>
                    <a:pt x="2833" y="11003"/>
                  </a:lnTo>
                  <a:cubicBezTo>
                    <a:pt x="2707" y="10978"/>
                    <a:pt x="2582" y="10978"/>
                    <a:pt x="2432" y="10928"/>
                  </a:cubicBezTo>
                  <a:cubicBezTo>
                    <a:pt x="2382" y="10928"/>
                    <a:pt x="2306" y="10903"/>
                    <a:pt x="2231" y="10878"/>
                  </a:cubicBezTo>
                  <a:cubicBezTo>
                    <a:pt x="2181" y="10853"/>
                    <a:pt x="2131" y="10828"/>
                    <a:pt x="2056" y="10803"/>
                  </a:cubicBezTo>
                  <a:cubicBezTo>
                    <a:pt x="1981" y="10778"/>
                    <a:pt x="1905" y="10728"/>
                    <a:pt x="1855" y="10677"/>
                  </a:cubicBezTo>
                  <a:cubicBezTo>
                    <a:pt x="1805" y="10652"/>
                    <a:pt x="1780" y="10627"/>
                    <a:pt x="1730" y="10602"/>
                  </a:cubicBezTo>
                  <a:cubicBezTo>
                    <a:pt x="1680" y="10527"/>
                    <a:pt x="1630" y="10477"/>
                    <a:pt x="1555" y="10402"/>
                  </a:cubicBezTo>
                  <a:cubicBezTo>
                    <a:pt x="1530" y="10377"/>
                    <a:pt x="1530" y="10352"/>
                    <a:pt x="1504" y="10327"/>
                  </a:cubicBezTo>
                  <a:cubicBezTo>
                    <a:pt x="1705" y="10201"/>
                    <a:pt x="1931" y="10076"/>
                    <a:pt x="2131" y="9976"/>
                  </a:cubicBezTo>
                  <a:cubicBezTo>
                    <a:pt x="2231" y="9951"/>
                    <a:pt x="2306" y="9901"/>
                    <a:pt x="2407" y="9875"/>
                  </a:cubicBezTo>
                  <a:cubicBezTo>
                    <a:pt x="2457" y="9875"/>
                    <a:pt x="2532" y="9850"/>
                    <a:pt x="2582" y="9825"/>
                  </a:cubicBezTo>
                  <a:close/>
                  <a:moveTo>
                    <a:pt x="502" y="1"/>
                  </a:moveTo>
                  <a:cubicBezTo>
                    <a:pt x="226" y="1"/>
                    <a:pt x="1" y="226"/>
                    <a:pt x="1" y="502"/>
                  </a:cubicBezTo>
                  <a:cubicBezTo>
                    <a:pt x="1" y="828"/>
                    <a:pt x="26" y="1179"/>
                    <a:pt x="51" y="1530"/>
                  </a:cubicBezTo>
                  <a:cubicBezTo>
                    <a:pt x="76" y="2733"/>
                    <a:pt x="101" y="3911"/>
                    <a:pt x="126" y="5114"/>
                  </a:cubicBezTo>
                  <a:cubicBezTo>
                    <a:pt x="151" y="6166"/>
                    <a:pt x="176" y="7219"/>
                    <a:pt x="201" y="8271"/>
                  </a:cubicBezTo>
                  <a:cubicBezTo>
                    <a:pt x="201" y="8497"/>
                    <a:pt x="226" y="8748"/>
                    <a:pt x="226" y="8998"/>
                  </a:cubicBezTo>
                  <a:cubicBezTo>
                    <a:pt x="226" y="9274"/>
                    <a:pt x="226" y="9575"/>
                    <a:pt x="276" y="9850"/>
                  </a:cubicBezTo>
                  <a:cubicBezTo>
                    <a:pt x="301" y="10001"/>
                    <a:pt x="352" y="10151"/>
                    <a:pt x="452" y="10251"/>
                  </a:cubicBezTo>
                  <a:cubicBezTo>
                    <a:pt x="427" y="10377"/>
                    <a:pt x="452" y="10502"/>
                    <a:pt x="502" y="10602"/>
                  </a:cubicBezTo>
                  <a:cubicBezTo>
                    <a:pt x="753" y="11028"/>
                    <a:pt x="1103" y="11429"/>
                    <a:pt x="1555" y="11655"/>
                  </a:cubicBezTo>
                  <a:cubicBezTo>
                    <a:pt x="1805" y="11780"/>
                    <a:pt x="2031" y="11855"/>
                    <a:pt x="2306" y="11931"/>
                  </a:cubicBezTo>
                  <a:cubicBezTo>
                    <a:pt x="2507" y="11956"/>
                    <a:pt x="2733" y="11981"/>
                    <a:pt x="2958" y="11981"/>
                  </a:cubicBezTo>
                  <a:lnTo>
                    <a:pt x="3033" y="11981"/>
                  </a:lnTo>
                  <a:cubicBezTo>
                    <a:pt x="3159" y="11981"/>
                    <a:pt x="3309" y="11981"/>
                    <a:pt x="3459" y="11956"/>
                  </a:cubicBezTo>
                  <a:cubicBezTo>
                    <a:pt x="3610" y="11931"/>
                    <a:pt x="3785" y="11880"/>
                    <a:pt x="3936" y="11830"/>
                  </a:cubicBezTo>
                  <a:cubicBezTo>
                    <a:pt x="4362" y="11655"/>
                    <a:pt x="4763" y="11254"/>
                    <a:pt x="4913" y="10803"/>
                  </a:cubicBezTo>
                  <a:cubicBezTo>
                    <a:pt x="4963" y="10552"/>
                    <a:pt x="4988" y="10327"/>
                    <a:pt x="4913" y="10076"/>
                  </a:cubicBezTo>
                  <a:cubicBezTo>
                    <a:pt x="4863" y="9850"/>
                    <a:pt x="4738" y="9650"/>
                    <a:pt x="4587" y="9474"/>
                  </a:cubicBezTo>
                  <a:cubicBezTo>
                    <a:pt x="4387" y="9274"/>
                    <a:pt x="4136" y="9099"/>
                    <a:pt x="3860" y="8998"/>
                  </a:cubicBezTo>
                  <a:cubicBezTo>
                    <a:pt x="3710" y="8948"/>
                    <a:pt x="3585" y="8898"/>
                    <a:pt x="3434" y="8898"/>
                  </a:cubicBezTo>
                  <a:cubicBezTo>
                    <a:pt x="3359" y="8873"/>
                    <a:pt x="3284" y="8873"/>
                    <a:pt x="3184" y="8848"/>
                  </a:cubicBezTo>
                  <a:cubicBezTo>
                    <a:pt x="3069" y="8838"/>
                    <a:pt x="2951" y="8831"/>
                    <a:pt x="2832" y="8831"/>
                  </a:cubicBezTo>
                  <a:cubicBezTo>
                    <a:pt x="2663" y="8831"/>
                    <a:pt x="2493" y="8844"/>
                    <a:pt x="2332" y="8873"/>
                  </a:cubicBezTo>
                  <a:cubicBezTo>
                    <a:pt x="2081" y="8923"/>
                    <a:pt x="1880" y="9023"/>
                    <a:pt x="1655" y="9124"/>
                  </a:cubicBezTo>
                  <a:cubicBezTo>
                    <a:pt x="1504" y="9199"/>
                    <a:pt x="1354" y="9274"/>
                    <a:pt x="1229" y="9349"/>
                  </a:cubicBezTo>
                  <a:cubicBezTo>
                    <a:pt x="1204" y="8497"/>
                    <a:pt x="1179" y="7670"/>
                    <a:pt x="1154" y="6818"/>
                  </a:cubicBezTo>
                  <a:cubicBezTo>
                    <a:pt x="1129" y="5790"/>
                    <a:pt x="1103" y="4763"/>
                    <a:pt x="1078" y="3735"/>
                  </a:cubicBezTo>
                  <a:cubicBezTo>
                    <a:pt x="1078" y="3159"/>
                    <a:pt x="1053" y="2607"/>
                    <a:pt x="1053" y="2031"/>
                  </a:cubicBezTo>
                  <a:cubicBezTo>
                    <a:pt x="1028" y="1530"/>
                    <a:pt x="1003" y="1028"/>
                    <a:pt x="978" y="527"/>
                  </a:cubicBezTo>
                  <a:cubicBezTo>
                    <a:pt x="978" y="527"/>
                    <a:pt x="978" y="527"/>
                    <a:pt x="978" y="502"/>
                  </a:cubicBezTo>
                  <a:cubicBezTo>
                    <a:pt x="978" y="251"/>
                    <a:pt x="778" y="26"/>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8"/>
            <p:cNvSpPr/>
            <p:nvPr/>
          </p:nvSpPr>
          <p:spPr>
            <a:xfrm>
              <a:off x="4458800" y="4050775"/>
              <a:ext cx="110925" cy="144775"/>
            </a:xfrm>
            <a:custGeom>
              <a:rect b="b" l="l" r="r" t="t"/>
              <a:pathLst>
                <a:path extrusionOk="0" h="5791" w="4437">
                  <a:moveTo>
                    <a:pt x="2657" y="979"/>
                  </a:moveTo>
                  <a:cubicBezTo>
                    <a:pt x="2707" y="1004"/>
                    <a:pt x="2732" y="1004"/>
                    <a:pt x="2782" y="1029"/>
                  </a:cubicBezTo>
                  <a:cubicBezTo>
                    <a:pt x="2808" y="1054"/>
                    <a:pt x="2833" y="1079"/>
                    <a:pt x="2858" y="1079"/>
                  </a:cubicBezTo>
                  <a:cubicBezTo>
                    <a:pt x="2883" y="1104"/>
                    <a:pt x="2908" y="1129"/>
                    <a:pt x="2933" y="1154"/>
                  </a:cubicBezTo>
                  <a:cubicBezTo>
                    <a:pt x="2958" y="1204"/>
                    <a:pt x="2983" y="1229"/>
                    <a:pt x="3008" y="1254"/>
                  </a:cubicBezTo>
                  <a:cubicBezTo>
                    <a:pt x="3033" y="1329"/>
                    <a:pt x="3083" y="1380"/>
                    <a:pt x="3108" y="1430"/>
                  </a:cubicBezTo>
                  <a:cubicBezTo>
                    <a:pt x="3184" y="1555"/>
                    <a:pt x="3234" y="1680"/>
                    <a:pt x="3284" y="1831"/>
                  </a:cubicBezTo>
                  <a:cubicBezTo>
                    <a:pt x="3309" y="1906"/>
                    <a:pt x="3334" y="2006"/>
                    <a:pt x="3359" y="2106"/>
                  </a:cubicBezTo>
                  <a:cubicBezTo>
                    <a:pt x="3359" y="2156"/>
                    <a:pt x="3384" y="2232"/>
                    <a:pt x="3384" y="2282"/>
                  </a:cubicBezTo>
                  <a:cubicBezTo>
                    <a:pt x="3384" y="2357"/>
                    <a:pt x="3384" y="2432"/>
                    <a:pt x="3384" y="2482"/>
                  </a:cubicBezTo>
                  <a:cubicBezTo>
                    <a:pt x="3384" y="2532"/>
                    <a:pt x="3384" y="2583"/>
                    <a:pt x="3384" y="2633"/>
                  </a:cubicBezTo>
                  <a:cubicBezTo>
                    <a:pt x="3359" y="2783"/>
                    <a:pt x="3309" y="2959"/>
                    <a:pt x="3259" y="3109"/>
                  </a:cubicBezTo>
                  <a:cubicBezTo>
                    <a:pt x="3209" y="3259"/>
                    <a:pt x="3158" y="3385"/>
                    <a:pt x="3108" y="3535"/>
                  </a:cubicBezTo>
                  <a:cubicBezTo>
                    <a:pt x="3033" y="3685"/>
                    <a:pt x="2958" y="3811"/>
                    <a:pt x="2883" y="3936"/>
                  </a:cubicBezTo>
                  <a:cubicBezTo>
                    <a:pt x="2833" y="4011"/>
                    <a:pt x="2782" y="4086"/>
                    <a:pt x="2732" y="4162"/>
                  </a:cubicBezTo>
                  <a:cubicBezTo>
                    <a:pt x="2682" y="4237"/>
                    <a:pt x="2632" y="4287"/>
                    <a:pt x="2582" y="4337"/>
                  </a:cubicBezTo>
                  <a:cubicBezTo>
                    <a:pt x="2507" y="4387"/>
                    <a:pt x="2432" y="4462"/>
                    <a:pt x="2331" y="4512"/>
                  </a:cubicBezTo>
                  <a:cubicBezTo>
                    <a:pt x="2256" y="4588"/>
                    <a:pt x="2181" y="4638"/>
                    <a:pt x="2106" y="4663"/>
                  </a:cubicBezTo>
                  <a:cubicBezTo>
                    <a:pt x="2031" y="4713"/>
                    <a:pt x="1955" y="4738"/>
                    <a:pt x="1905" y="4763"/>
                  </a:cubicBezTo>
                  <a:cubicBezTo>
                    <a:pt x="1855" y="4763"/>
                    <a:pt x="1805" y="4788"/>
                    <a:pt x="1755" y="4788"/>
                  </a:cubicBezTo>
                  <a:cubicBezTo>
                    <a:pt x="1730" y="4813"/>
                    <a:pt x="1705" y="4813"/>
                    <a:pt x="1680" y="4813"/>
                  </a:cubicBezTo>
                  <a:lnTo>
                    <a:pt x="1554" y="4813"/>
                  </a:lnTo>
                  <a:cubicBezTo>
                    <a:pt x="1554" y="4813"/>
                    <a:pt x="1529" y="4788"/>
                    <a:pt x="1529" y="4788"/>
                  </a:cubicBezTo>
                  <a:lnTo>
                    <a:pt x="1479" y="4788"/>
                  </a:lnTo>
                  <a:cubicBezTo>
                    <a:pt x="1454" y="4763"/>
                    <a:pt x="1454" y="4763"/>
                    <a:pt x="1454" y="4763"/>
                  </a:cubicBezTo>
                  <a:cubicBezTo>
                    <a:pt x="1429" y="4763"/>
                    <a:pt x="1404" y="4738"/>
                    <a:pt x="1404" y="4738"/>
                  </a:cubicBezTo>
                  <a:lnTo>
                    <a:pt x="1354" y="4688"/>
                  </a:lnTo>
                  <a:cubicBezTo>
                    <a:pt x="1329" y="4663"/>
                    <a:pt x="1304" y="4638"/>
                    <a:pt x="1304" y="4613"/>
                  </a:cubicBezTo>
                  <a:cubicBezTo>
                    <a:pt x="1279" y="4588"/>
                    <a:pt x="1254" y="4537"/>
                    <a:pt x="1229" y="4487"/>
                  </a:cubicBezTo>
                  <a:cubicBezTo>
                    <a:pt x="1178" y="4437"/>
                    <a:pt x="1153" y="4362"/>
                    <a:pt x="1128" y="4312"/>
                  </a:cubicBezTo>
                  <a:cubicBezTo>
                    <a:pt x="1103" y="4237"/>
                    <a:pt x="1103" y="4162"/>
                    <a:pt x="1078" y="4086"/>
                  </a:cubicBezTo>
                  <a:cubicBezTo>
                    <a:pt x="1053" y="3986"/>
                    <a:pt x="1028" y="3886"/>
                    <a:pt x="1028" y="3786"/>
                  </a:cubicBezTo>
                  <a:cubicBezTo>
                    <a:pt x="1028" y="3660"/>
                    <a:pt x="1003" y="3535"/>
                    <a:pt x="1028" y="3410"/>
                  </a:cubicBezTo>
                  <a:cubicBezTo>
                    <a:pt x="1028" y="3259"/>
                    <a:pt x="1028" y="3134"/>
                    <a:pt x="1053" y="3009"/>
                  </a:cubicBezTo>
                  <a:cubicBezTo>
                    <a:pt x="1078" y="2858"/>
                    <a:pt x="1128" y="2708"/>
                    <a:pt x="1153" y="2557"/>
                  </a:cubicBezTo>
                  <a:cubicBezTo>
                    <a:pt x="1204" y="2407"/>
                    <a:pt x="1254" y="2257"/>
                    <a:pt x="1329" y="2106"/>
                  </a:cubicBezTo>
                  <a:cubicBezTo>
                    <a:pt x="1379" y="2006"/>
                    <a:pt x="1429" y="1906"/>
                    <a:pt x="1504" y="1781"/>
                  </a:cubicBezTo>
                  <a:cubicBezTo>
                    <a:pt x="1554" y="1705"/>
                    <a:pt x="1605" y="1630"/>
                    <a:pt x="1680" y="1530"/>
                  </a:cubicBezTo>
                  <a:cubicBezTo>
                    <a:pt x="1730" y="1455"/>
                    <a:pt x="1805" y="1405"/>
                    <a:pt x="1855" y="1329"/>
                  </a:cubicBezTo>
                  <a:cubicBezTo>
                    <a:pt x="1905" y="1304"/>
                    <a:pt x="1955" y="1254"/>
                    <a:pt x="2006" y="1229"/>
                  </a:cubicBezTo>
                  <a:cubicBezTo>
                    <a:pt x="2056" y="1179"/>
                    <a:pt x="2106" y="1154"/>
                    <a:pt x="2131" y="1129"/>
                  </a:cubicBezTo>
                  <a:cubicBezTo>
                    <a:pt x="2206" y="1104"/>
                    <a:pt x="2256" y="1079"/>
                    <a:pt x="2306" y="1054"/>
                  </a:cubicBezTo>
                  <a:lnTo>
                    <a:pt x="2381" y="1054"/>
                  </a:lnTo>
                  <a:cubicBezTo>
                    <a:pt x="2381" y="1054"/>
                    <a:pt x="2407" y="1029"/>
                    <a:pt x="2407" y="1029"/>
                  </a:cubicBezTo>
                  <a:cubicBezTo>
                    <a:pt x="2507" y="1029"/>
                    <a:pt x="2582" y="1004"/>
                    <a:pt x="2632" y="979"/>
                  </a:cubicBezTo>
                  <a:close/>
                  <a:moveTo>
                    <a:pt x="2810" y="0"/>
                  </a:moveTo>
                  <a:cubicBezTo>
                    <a:pt x="2715" y="0"/>
                    <a:pt x="2613" y="28"/>
                    <a:pt x="2532" y="76"/>
                  </a:cubicBezTo>
                  <a:cubicBezTo>
                    <a:pt x="2482" y="51"/>
                    <a:pt x="2432" y="51"/>
                    <a:pt x="2381" y="51"/>
                  </a:cubicBezTo>
                  <a:cubicBezTo>
                    <a:pt x="1955" y="76"/>
                    <a:pt x="1554" y="302"/>
                    <a:pt x="1229" y="578"/>
                  </a:cubicBezTo>
                  <a:cubicBezTo>
                    <a:pt x="878" y="878"/>
                    <a:pt x="627" y="1279"/>
                    <a:pt x="427" y="1705"/>
                  </a:cubicBezTo>
                  <a:cubicBezTo>
                    <a:pt x="226" y="2131"/>
                    <a:pt x="101" y="2608"/>
                    <a:pt x="51" y="3084"/>
                  </a:cubicBezTo>
                  <a:cubicBezTo>
                    <a:pt x="1" y="3535"/>
                    <a:pt x="26" y="4036"/>
                    <a:pt x="151" y="4462"/>
                  </a:cubicBezTo>
                  <a:cubicBezTo>
                    <a:pt x="251" y="4788"/>
                    <a:pt x="402" y="5089"/>
                    <a:pt x="627" y="5339"/>
                  </a:cubicBezTo>
                  <a:cubicBezTo>
                    <a:pt x="803" y="5540"/>
                    <a:pt x="1053" y="5715"/>
                    <a:pt x="1304" y="5766"/>
                  </a:cubicBezTo>
                  <a:cubicBezTo>
                    <a:pt x="1429" y="5791"/>
                    <a:pt x="1529" y="5791"/>
                    <a:pt x="1655" y="5791"/>
                  </a:cubicBezTo>
                  <a:lnTo>
                    <a:pt x="1780" y="5791"/>
                  </a:lnTo>
                  <a:cubicBezTo>
                    <a:pt x="1930" y="5766"/>
                    <a:pt x="2056" y="5740"/>
                    <a:pt x="2206" y="5690"/>
                  </a:cubicBezTo>
                  <a:cubicBezTo>
                    <a:pt x="2482" y="5615"/>
                    <a:pt x="2757" y="5440"/>
                    <a:pt x="2983" y="5264"/>
                  </a:cubicBezTo>
                  <a:cubicBezTo>
                    <a:pt x="3284" y="5064"/>
                    <a:pt x="3509" y="4788"/>
                    <a:pt x="3710" y="4487"/>
                  </a:cubicBezTo>
                  <a:cubicBezTo>
                    <a:pt x="3810" y="4337"/>
                    <a:pt x="3910" y="4162"/>
                    <a:pt x="3986" y="3961"/>
                  </a:cubicBezTo>
                  <a:cubicBezTo>
                    <a:pt x="4111" y="3710"/>
                    <a:pt x="4186" y="3460"/>
                    <a:pt x="4261" y="3184"/>
                  </a:cubicBezTo>
                  <a:cubicBezTo>
                    <a:pt x="4387" y="2758"/>
                    <a:pt x="4437" y="2282"/>
                    <a:pt x="4311" y="1831"/>
                  </a:cubicBezTo>
                  <a:cubicBezTo>
                    <a:pt x="4236" y="1580"/>
                    <a:pt x="4161" y="1329"/>
                    <a:pt x="4036" y="1104"/>
                  </a:cubicBezTo>
                  <a:cubicBezTo>
                    <a:pt x="3935" y="853"/>
                    <a:pt x="3785" y="628"/>
                    <a:pt x="3585" y="427"/>
                  </a:cubicBezTo>
                  <a:cubicBezTo>
                    <a:pt x="3409" y="252"/>
                    <a:pt x="3209" y="126"/>
                    <a:pt x="2958" y="26"/>
                  </a:cubicBezTo>
                  <a:cubicBezTo>
                    <a:pt x="2914" y="8"/>
                    <a:pt x="2863"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8"/>
            <p:cNvSpPr/>
            <p:nvPr/>
          </p:nvSpPr>
          <p:spPr>
            <a:xfrm>
              <a:off x="4656800" y="4092525"/>
              <a:ext cx="48900" cy="91750"/>
            </a:xfrm>
            <a:custGeom>
              <a:rect b="b" l="l" r="r" t="t"/>
              <a:pathLst>
                <a:path extrusionOk="0" h="3670" w="1956">
                  <a:moveTo>
                    <a:pt x="605" y="1"/>
                  </a:moveTo>
                  <a:cubicBezTo>
                    <a:pt x="505" y="1"/>
                    <a:pt x="401" y="29"/>
                    <a:pt x="326" y="85"/>
                  </a:cubicBezTo>
                  <a:cubicBezTo>
                    <a:pt x="101" y="211"/>
                    <a:pt x="0" y="537"/>
                    <a:pt x="151" y="762"/>
                  </a:cubicBezTo>
                  <a:cubicBezTo>
                    <a:pt x="251" y="913"/>
                    <a:pt x="351" y="1063"/>
                    <a:pt x="426" y="1213"/>
                  </a:cubicBezTo>
                  <a:cubicBezTo>
                    <a:pt x="552" y="1464"/>
                    <a:pt x="652" y="1715"/>
                    <a:pt x="752" y="1965"/>
                  </a:cubicBezTo>
                  <a:cubicBezTo>
                    <a:pt x="802" y="2166"/>
                    <a:pt x="878" y="2341"/>
                    <a:pt x="903" y="2517"/>
                  </a:cubicBezTo>
                  <a:cubicBezTo>
                    <a:pt x="928" y="2617"/>
                    <a:pt x="953" y="2717"/>
                    <a:pt x="953" y="2817"/>
                  </a:cubicBezTo>
                  <a:cubicBezTo>
                    <a:pt x="953" y="2867"/>
                    <a:pt x="953" y="2918"/>
                    <a:pt x="953" y="2993"/>
                  </a:cubicBezTo>
                  <a:cubicBezTo>
                    <a:pt x="953" y="3043"/>
                    <a:pt x="953" y="3093"/>
                    <a:pt x="953" y="3143"/>
                  </a:cubicBezTo>
                  <a:cubicBezTo>
                    <a:pt x="928" y="3394"/>
                    <a:pt x="1128" y="3644"/>
                    <a:pt x="1379" y="3669"/>
                  </a:cubicBezTo>
                  <a:lnTo>
                    <a:pt x="1429" y="3669"/>
                  </a:lnTo>
                  <a:cubicBezTo>
                    <a:pt x="1680" y="3669"/>
                    <a:pt x="1905" y="3494"/>
                    <a:pt x="1930" y="3243"/>
                  </a:cubicBezTo>
                  <a:cubicBezTo>
                    <a:pt x="1930" y="3118"/>
                    <a:pt x="1955" y="2993"/>
                    <a:pt x="1955" y="2867"/>
                  </a:cubicBezTo>
                  <a:cubicBezTo>
                    <a:pt x="1930" y="2592"/>
                    <a:pt x="1880" y="2316"/>
                    <a:pt x="1805" y="2065"/>
                  </a:cubicBezTo>
                  <a:cubicBezTo>
                    <a:pt x="1755" y="1815"/>
                    <a:pt x="1680" y="1589"/>
                    <a:pt x="1579" y="1364"/>
                  </a:cubicBezTo>
                  <a:cubicBezTo>
                    <a:pt x="1504" y="1188"/>
                    <a:pt x="1429" y="1013"/>
                    <a:pt x="1329" y="837"/>
                  </a:cubicBezTo>
                  <a:cubicBezTo>
                    <a:pt x="1254" y="637"/>
                    <a:pt x="1128" y="436"/>
                    <a:pt x="1003" y="236"/>
                  </a:cubicBezTo>
                  <a:cubicBezTo>
                    <a:pt x="928" y="136"/>
                    <a:pt x="827" y="60"/>
                    <a:pt x="702" y="10"/>
                  </a:cubicBezTo>
                  <a:cubicBezTo>
                    <a:pt x="671" y="4"/>
                    <a:pt x="638" y="1"/>
                    <a:pt x="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8"/>
            <p:cNvSpPr/>
            <p:nvPr/>
          </p:nvSpPr>
          <p:spPr>
            <a:xfrm>
              <a:off x="4682475" y="4063250"/>
              <a:ext cx="37000" cy="102850"/>
            </a:xfrm>
            <a:custGeom>
              <a:rect b="b" l="l" r="r" t="t"/>
              <a:pathLst>
                <a:path extrusionOk="0" h="4114" w="1480">
                  <a:moveTo>
                    <a:pt x="735" y="0"/>
                  </a:moveTo>
                  <a:cubicBezTo>
                    <a:pt x="646" y="0"/>
                    <a:pt x="557" y="25"/>
                    <a:pt x="477" y="79"/>
                  </a:cubicBezTo>
                  <a:cubicBezTo>
                    <a:pt x="252" y="204"/>
                    <a:pt x="151" y="505"/>
                    <a:pt x="302" y="730"/>
                  </a:cubicBezTo>
                  <a:cubicBezTo>
                    <a:pt x="327" y="780"/>
                    <a:pt x="327" y="830"/>
                    <a:pt x="352" y="855"/>
                  </a:cubicBezTo>
                  <a:cubicBezTo>
                    <a:pt x="377" y="931"/>
                    <a:pt x="402" y="1006"/>
                    <a:pt x="402" y="1081"/>
                  </a:cubicBezTo>
                  <a:cubicBezTo>
                    <a:pt x="427" y="1181"/>
                    <a:pt x="452" y="1307"/>
                    <a:pt x="452" y="1407"/>
                  </a:cubicBezTo>
                  <a:cubicBezTo>
                    <a:pt x="477" y="1532"/>
                    <a:pt x="477" y="1632"/>
                    <a:pt x="477" y="1758"/>
                  </a:cubicBezTo>
                  <a:cubicBezTo>
                    <a:pt x="452" y="1958"/>
                    <a:pt x="427" y="2184"/>
                    <a:pt x="377" y="2384"/>
                  </a:cubicBezTo>
                  <a:cubicBezTo>
                    <a:pt x="327" y="2635"/>
                    <a:pt x="277" y="2886"/>
                    <a:pt x="201" y="3136"/>
                  </a:cubicBezTo>
                  <a:cubicBezTo>
                    <a:pt x="176" y="3236"/>
                    <a:pt x="126" y="3337"/>
                    <a:pt x="101" y="3437"/>
                  </a:cubicBezTo>
                  <a:cubicBezTo>
                    <a:pt x="1" y="3688"/>
                    <a:pt x="126" y="3988"/>
                    <a:pt x="377" y="4089"/>
                  </a:cubicBezTo>
                  <a:cubicBezTo>
                    <a:pt x="452" y="4114"/>
                    <a:pt x="502" y="4114"/>
                    <a:pt x="552" y="4114"/>
                  </a:cubicBezTo>
                  <a:cubicBezTo>
                    <a:pt x="753" y="4114"/>
                    <a:pt x="953" y="3988"/>
                    <a:pt x="1029" y="3788"/>
                  </a:cubicBezTo>
                  <a:cubicBezTo>
                    <a:pt x="1179" y="3387"/>
                    <a:pt x="1304" y="2961"/>
                    <a:pt x="1354" y="2510"/>
                  </a:cubicBezTo>
                  <a:cubicBezTo>
                    <a:pt x="1430" y="2109"/>
                    <a:pt x="1480" y="1708"/>
                    <a:pt x="1430" y="1282"/>
                  </a:cubicBezTo>
                  <a:cubicBezTo>
                    <a:pt x="1404" y="1031"/>
                    <a:pt x="1354" y="755"/>
                    <a:pt x="1279" y="505"/>
                  </a:cubicBezTo>
                  <a:cubicBezTo>
                    <a:pt x="1229" y="429"/>
                    <a:pt x="1204" y="329"/>
                    <a:pt x="1154" y="229"/>
                  </a:cubicBezTo>
                  <a:cubicBezTo>
                    <a:pt x="1057" y="83"/>
                    <a:pt x="897" y="0"/>
                    <a:pt x="7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8"/>
            <p:cNvSpPr/>
            <p:nvPr/>
          </p:nvSpPr>
          <p:spPr>
            <a:xfrm>
              <a:off x="4681850" y="4058875"/>
              <a:ext cx="83375" cy="122275"/>
            </a:xfrm>
            <a:custGeom>
              <a:rect b="b" l="l" r="r" t="t"/>
              <a:pathLst>
                <a:path extrusionOk="0" h="4891" w="3335">
                  <a:moveTo>
                    <a:pt x="2836" y="1"/>
                  </a:moveTo>
                  <a:cubicBezTo>
                    <a:pt x="2580" y="1"/>
                    <a:pt x="2355" y="193"/>
                    <a:pt x="2332" y="429"/>
                  </a:cubicBezTo>
                  <a:cubicBezTo>
                    <a:pt x="2332" y="554"/>
                    <a:pt x="2307" y="655"/>
                    <a:pt x="2307" y="755"/>
                  </a:cubicBezTo>
                  <a:cubicBezTo>
                    <a:pt x="2282" y="880"/>
                    <a:pt x="2257" y="980"/>
                    <a:pt x="2206" y="1106"/>
                  </a:cubicBezTo>
                  <a:cubicBezTo>
                    <a:pt x="2181" y="1231"/>
                    <a:pt x="2131" y="1331"/>
                    <a:pt x="2081" y="1457"/>
                  </a:cubicBezTo>
                  <a:cubicBezTo>
                    <a:pt x="2006" y="1632"/>
                    <a:pt x="1906" y="1807"/>
                    <a:pt x="1805" y="1983"/>
                  </a:cubicBezTo>
                  <a:cubicBezTo>
                    <a:pt x="1429" y="2559"/>
                    <a:pt x="1003" y="3086"/>
                    <a:pt x="577" y="3612"/>
                  </a:cubicBezTo>
                  <a:cubicBezTo>
                    <a:pt x="452" y="3762"/>
                    <a:pt x="327" y="3913"/>
                    <a:pt x="201" y="4063"/>
                  </a:cubicBezTo>
                  <a:cubicBezTo>
                    <a:pt x="1" y="4264"/>
                    <a:pt x="26" y="4564"/>
                    <a:pt x="201" y="4765"/>
                  </a:cubicBezTo>
                  <a:cubicBezTo>
                    <a:pt x="302" y="4840"/>
                    <a:pt x="427" y="4890"/>
                    <a:pt x="552" y="4890"/>
                  </a:cubicBezTo>
                  <a:cubicBezTo>
                    <a:pt x="678" y="4890"/>
                    <a:pt x="803" y="4840"/>
                    <a:pt x="903" y="4740"/>
                  </a:cubicBezTo>
                  <a:cubicBezTo>
                    <a:pt x="1129" y="4514"/>
                    <a:pt x="1329" y="4264"/>
                    <a:pt x="1530" y="4013"/>
                  </a:cubicBezTo>
                  <a:cubicBezTo>
                    <a:pt x="1730" y="3762"/>
                    <a:pt x="1906" y="3537"/>
                    <a:pt x="2081" y="3286"/>
                  </a:cubicBezTo>
                  <a:cubicBezTo>
                    <a:pt x="2357" y="2935"/>
                    <a:pt x="2632" y="2584"/>
                    <a:pt x="2833" y="2183"/>
                  </a:cubicBezTo>
                  <a:cubicBezTo>
                    <a:pt x="3008" y="1807"/>
                    <a:pt x="3184" y="1431"/>
                    <a:pt x="3259" y="1030"/>
                  </a:cubicBezTo>
                  <a:cubicBezTo>
                    <a:pt x="3284" y="880"/>
                    <a:pt x="3309" y="705"/>
                    <a:pt x="3309" y="529"/>
                  </a:cubicBezTo>
                  <a:cubicBezTo>
                    <a:pt x="3334" y="279"/>
                    <a:pt x="3159" y="28"/>
                    <a:pt x="2883" y="3"/>
                  </a:cubicBezTo>
                  <a:cubicBezTo>
                    <a:pt x="2867" y="1"/>
                    <a:pt x="2852" y="1"/>
                    <a:pt x="2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8"/>
            <p:cNvSpPr/>
            <p:nvPr/>
          </p:nvSpPr>
          <p:spPr>
            <a:xfrm>
              <a:off x="4658675" y="4142100"/>
              <a:ext cx="163550" cy="310975"/>
            </a:xfrm>
            <a:custGeom>
              <a:rect b="b" l="l" r="r" t="t"/>
              <a:pathLst>
                <a:path extrusionOk="0" h="12439" w="6542">
                  <a:moveTo>
                    <a:pt x="2727" y="0"/>
                  </a:moveTo>
                  <a:cubicBezTo>
                    <a:pt x="2621" y="0"/>
                    <a:pt x="2515" y="34"/>
                    <a:pt x="2432" y="108"/>
                  </a:cubicBezTo>
                  <a:cubicBezTo>
                    <a:pt x="2206" y="283"/>
                    <a:pt x="2181" y="584"/>
                    <a:pt x="2356" y="809"/>
                  </a:cubicBezTo>
                  <a:cubicBezTo>
                    <a:pt x="2432" y="884"/>
                    <a:pt x="2482" y="960"/>
                    <a:pt x="2557" y="1060"/>
                  </a:cubicBezTo>
                  <a:cubicBezTo>
                    <a:pt x="2858" y="1486"/>
                    <a:pt x="3108" y="1962"/>
                    <a:pt x="3359" y="2438"/>
                  </a:cubicBezTo>
                  <a:cubicBezTo>
                    <a:pt x="3660" y="3015"/>
                    <a:pt x="3910" y="3566"/>
                    <a:pt x="4161" y="4143"/>
                  </a:cubicBezTo>
                  <a:cubicBezTo>
                    <a:pt x="4412" y="4694"/>
                    <a:pt x="4637" y="5220"/>
                    <a:pt x="4863" y="5797"/>
                  </a:cubicBezTo>
                  <a:cubicBezTo>
                    <a:pt x="4963" y="6072"/>
                    <a:pt x="5063" y="6348"/>
                    <a:pt x="5138" y="6624"/>
                  </a:cubicBezTo>
                  <a:cubicBezTo>
                    <a:pt x="5163" y="6774"/>
                    <a:pt x="5214" y="6925"/>
                    <a:pt x="5264" y="7075"/>
                  </a:cubicBezTo>
                  <a:cubicBezTo>
                    <a:pt x="5289" y="7250"/>
                    <a:pt x="5339" y="7401"/>
                    <a:pt x="5364" y="7551"/>
                  </a:cubicBezTo>
                  <a:cubicBezTo>
                    <a:pt x="5414" y="7827"/>
                    <a:pt x="5464" y="8103"/>
                    <a:pt x="5489" y="8378"/>
                  </a:cubicBezTo>
                  <a:cubicBezTo>
                    <a:pt x="5514" y="8604"/>
                    <a:pt x="5514" y="8804"/>
                    <a:pt x="5514" y="9030"/>
                  </a:cubicBezTo>
                  <a:cubicBezTo>
                    <a:pt x="5489" y="9255"/>
                    <a:pt x="5464" y="9481"/>
                    <a:pt x="5439" y="9681"/>
                  </a:cubicBezTo>
                  <a:cubicBezTo>
                    <a:pt x="5414" y="9857"/>
                    <a:pt x="5364" y="10032"/>
                    <a:pt x="5314" y="10183"/>
                  </a:cubicBezTo>
                  <a:cubicBezTo>
                    <a:pt x="5264" y="10333"/>
                    <a:pt x="5214" y="10484"/>
                    <a:pt x="5163" y="10634"/>
                  </a:cubicBezTo>
                  <a:cubicBezTo>
                    <a:pt x="5113" y="10734"/>
                    <a:pt x="5063" y="10834"/>
                    <a:pt x="4988" y="10935"/>
                  </a:cubicBezTo>
                  <a:cubicBezTo>
                    <a:pt x="4963" y="10985"/>
                    <a:pt x="4938" y="11035"/>
                    <a:pt x="4888" y="11085"/>
                  </a:cubicBezTo>
                  <a:cubicBezTo>
                    <a:pt x="4838" y="11135"/>
                    <a:pt x="4813" y="11185"/>
                    <a:pt x="4762" y="11235"/>
                  </a:cubicBezTo>
                  <a:cubicBezTo>
                    <a:pt x="4737" y="11260"/>
                    <a:pt x="4712" y="11286"/>
                    <a:pt x="4687" y="11311"/>
                  </a:cubicBezTo>
                  <a:cubicBezTo>
                    <a:pt x="4637" y="11336"/>
                    <a:pt x="4587" y="11361"/>
                    <a:pt x="4537" y="11386"/>
                  </a:cubicBezTo>
                  <a:cubicBezTo>
                    <a:pt x="4512" y="11386"/>
                    <a:pt x="4487" y="11411"/>
                    <a:pt x="4462" y="11411"/>
                  </a:cubicBezTo>
                  <a:cubicBezTo>
                    <a:pt x="4437" y="11436"/>
                    <a:pt x="4412" y="11436"/>
                    <a:pt x="4387" y="11436"/>
                  </a:cubicBezTo>
                  <a:lnTo>
                    <a:pt x="4361" y="11436"/>
                  </a:lnTo>
                  <a:cubicBezTo>
                    <a:pt x="4361" y="11436"/>
                    <a:pt x="4361" y="11437"/>
                    <a:pt x="4360" y="11437"/>
                  </a:cubicBezTo>
                  <a:lnTo>
                    <a:pt x="4360" y="11437"/>
                  </a:lnTo>
                  <a:cubicBezTo>
                    <a:pt x="4369" y="11436"/>
                    <a:pt x="4378" y="11436"/>
                    <a:pt x="4387" y="11436"/>
                  </a:cubicBezTo>
                  <a:lnTo>
                    <a:pt x="4387" y="11436"/>
                  </a:lnTo>
                  <a:cubicBezTo>
                    <a:pt x="4361" y="11436"/>
                    <a:pt x="4361" y="11436"/>
                    <a:pt x="4361" y="11461"/>
                  </a:cubicBezTo>
                  <a:lnTo>
                    <a:pt x="4311" y="11461"/>
                  </a:lnTo>
                  <a:cubicBezTo>
                    <a:pt x="4336" y="11461"/>
                    <a:pt x="4336" y="11461"/>
                    <a:pt x="4360" y="11437"/>
                  </a:cubicBezTo>
                  <a:lnTo>
                    <a:pt x="4360" y="11437"/>
                  </a:lnTo>
                  <a:cubicBezTo>
                    <a:pt x="4344" y="11439"/>
                    <a:pt x="4328" y="11445"/>
                    <a:pt x="4311" y="11461"/>
                  </a:cubicBezTo>
                  <a:lnTo>
                    <a:pt x="4236" y="11461"/>
                  </a:lnTo>
                  <a:cubicBezTo>
                    <a:pt x="4211" y="11461"/>
                    <a:pt x="4186" y="11436"/>
                    <a:pt x="4161" y="11436"/>
                  </a:cubicBezTo>
                  <a:lnTo>
                    <a:pt x="4111" y="11436"/>
                  </a:lnTo>
                  <a:cubicBezTo>
                    <a:pt x="4111" y="11411"/>
                    <a:pt x="4086" y="11411"/>
                    <a:pt x="4061" y="11411"/>
                  </a:cubicBezTo>
                  <a:cubicBezTo>
                    <a:pt x="4011" y="11386"/>
                    <a:pt x="3960" y="11361"/>
                    <a:pt x="3935" y="11336"/>
                  </a:cubicBezTo>
                  <a:cubicBezTo>
                    <a:pt x="3960" y="11336"/>
                    <a:pt x="3960" y="11361"/>
                    <a:pt x="3986" y="11361"/>
                  </a:cubicBezTo>
                  <a:cubicBezTo>
                    <a:pt x="3960" y="11336"/>
                    <a:pt x="3910" y="11311"/>
                    <a:pt x="3885" y="11286"/>
                  </a:cubicBezTo>
                  <a:cubicBezTo>
                    <a:pt x="3860" y="11260"/>
                    <a:pt x="3810" y="11235"/>
                    <a:pt x="3785" y="11185"/>
                  </a:cubicBezTo>
                  <a:cubicBezTo>
                    <a:pt x="3710" y="11135"/>
                    <a:pt x="3660" y="11060"/>
                    <a:pt x="3610" y="10985"/>
                  </a:cubicBezTo>
                  <a:cubicBezTo>
                    <a:pt x="3484" y="10809"/>
                    <a:pt x="3384" y="10634"/>
                    <a:pt x="3284" y="10433"/>
                  </a:cubicBezTo>
                  <a:cubicBezTo>
                    <a:pt x="2883" y="9606"/>
                    <a:pt x="2532" y="8754"/>
                    <a:pt x="2206" y="7902"/>
                  </a:cubicBezTo>
                  <a:cubicBezTo>
                    <a:pt x="2131" y="7651"/>
                    <a:pt x="2056" y="7401"/>
                    <a:pt x="1955" y="7150"/>
                  </a:cubicBezTo>
                  <a:cubicBezTo>
                    <a:pt x="1905" y="6950"/>
                    <a:pt x="1855" y="6749"/>
                    <a:pt x="1780" y="6549"/>
                  </a:cubicBezTo>
                  <a:cubicBezTo>
                    <a:pt x="1730" y="6373"/>
                    <a:pt x="1680" y="6173"/>
                    <a:pt x="1630" y="5972"/>
                  </a:cubicBezTo>
                  <a:cubicBezTo>
                    <a:pt x="1580" y="5747"/>
                    <a:pt x="1504" y="5496"/>
                    <a:pt x="1454" y="5245"/>
                  </a:cubicBezTo>
                  <a:cubicBezTo>
                    <a:pt x="1379" y="4844"/>
                    <a:pt x="1279" y="4468"/>
                    <a:pt x="1204" y="4092"/>
                  </a:cubicBezTo>
                  <a:cubicBezTo>
                    <a:pt x="1179" y="3892"/>
                    <a:pt x="1128" y="3691"/>
                    <a:pt x="1103" y="3491"/>
                  </a:cubicBezTo>
                  <a:cubicBezTo>
                    <a:pt x="1053" y="3290"/>
                    <a:pt x="1028" y="3115"/>
                    <a:pt x="1003" y="2915"/>
                  </a:cubicBezTo>
                  <a:cubicBezTo>
                    <a:pt x="1003" y="2689"/>
                    <a:pt x="853" y="2463"/>
                    <a:pt x="627" y="2413"/>
                  </a:cubicBezTo>
                  <a:cubicBezTo>
                    <a:pt x="587" y="2401"/>
                    <a:pt x="546" y="2396"/>
                    <a:pt x="505" y="2396"/>
                  </a:cubicBezTo>
                  <a:cubicBezTo>
                    <a:pt x="287" y="2396"/>
                    <a:pt x="68" y="2553"/>
                    <a:pt x="26" y="2764"/>
                  </a:cubicBezTo>
                  <a:cubicBezTo>
                    <a:pt x="1" y="2940"/>
                    <a:pt x="26" y="3115"/>
                    <a:pt x="51" y="3290"/>
                  </a:cubicBezTo>
                  <a:cubicBezTo>
                    <a:pt x="76" y="3416"/>
                    <a:pt x="101" y="3541"/>
                    <a:pt x="126" y="3666"/>
                  </a:cubicBezTo>
                  <a:cubicBezTo>
                    <a:pt x="226" y="4243"/>
                    <a:pt x="351" y="4794"/>
                    <a:pt x="477" y="5371"/>
                  </a:cubicBezTo>
                  <a:cubicBezTo>
                    <a:pt x="577" y="5897"/>
                    <a:pt x="727" y="6398"/>
                    <a:pt x="878" y="6925"/>
                  </a:cubicBezTo>
                  <a:cubicBezTo>
                    <a:pt x="1153" y="7952"/>
                    <a:pt x="1529" y="8955"/>
                    <a:pt x="1981" y="9932"/>
                  </a:cubicBezTo>
                  <a:cubicBezTo>
                    <a:pt x="2081" y="10208"/>
                    <a:pt x="2206" y="10484"/>
                    <a:pt x="2356" y="10759"/>
                  </a:cubicBezTo>
                  <a:cubicBezTo>
                    <a:pt x="2457" y="10985"/>
                    <a:pt x="2582" y="11235"/>
                    <a:pt x="2732" y="11461"/>
                  </a:cubicBezTo>
                  <a:cubicBezTo>
                    <a:pt x="2908" y="11712"/>
                    <a:pt x="3108" y="11962"/>
                    <a:pt x="3334" y="12113"/>
                  </a:cubicBezTo>
                  <a:cubicBezTo>
                    <a:pt x="3610" y="12313"/>
                    <a:pt x="3910" y="12438"/>
                    <a:pt x="4236" y="12438"/>
                  </a:cubicBezTo>
                  <a:cubicBezTo>
                    <a:pt x="4537" y="12438"/>
                    <a:pt x="4838" y="12363"/>
                    <a:pt x="5088" y="12213"/>
                  </a:cubicBezTo>
                  <a:cubicBezTo>
                    <a:pt x="5389" y="12037"/>
                    <a:pt x="5640" y="11787"/>
                    <a:pt x="5815" y="11486"/>
                  </a:cubicBezTo>
                  <a:cubicBezTo>
                    <a:pt x="5991" y="11210"/>
                    <a:pt x="6141" y="10910"/>
                    <a:pt x="6241" y="10584"/>
                  </a:cubicBezTo>
                  <a:cubicBezTo>
                    <a:pt x="6442" y="9882"/>
                    <a:pt x="6542" y="9155"/>
                    <a:pt x="6492" y="8403"/>
                  </a:cubicBezTo>
                  <a:cubicBezTo>
                    <a:pt x="6467" y="8027"/>
                    <a:pt x="6392" y="7651"/>
                    <a:pt x="6316" y="7301"/>
                  </a:cubicBezTo>
                  <a:cubicBezTo>
                    <a:pt x="6191" y="6774"/>
                    <a:pt x="6066" y="6248"/>
                    <a:pt x="5890" y="5722"/>
                  </a:cubicBezTo>
                  <a:cubicBezTo>
                    <a:pt x="5715" y="5220"/>
                    <a:pt x="5514" y="4719"/>
                    <a:pt x="5289" y="4218"/>
                  </a:cubicBezTo>
                  <a:cubicBezTo>
                    <a:pt x="5088" y="3742"/>
                    <a:pt x="4863" y="3265"/>
                    <a:pt x="4637" y="2789"/>
                  </a:cubicBezTo>
                  <a:cubicBezTo>
                    <a:pt x="4412" y="2313"/>
                    <a:pt x="4186" y="1837"/>
                    <a:pt x="3910" y="1361"/>
                  </a:cubicBezTo>
                  <a:cubicBezTo>
                    <a:pt x="3660" y="960"/>
                    <a:pt x="3434" y="534"/>
                    <a:pt x="3108" y="183"/>
                  </a:cubicBezTo>
                  <a:cubicBezTo>
                    <a:pt x="3021" y="66"/>
                    <a:pt x="2874" y="0"/>
                    <a:pt x="27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8"/>
            <p:cNvSpPr/>
            <p:nvPr/>
          </p:nvSpPr>
          <p:spPr>
            <a:xfrm>
              <a:off x="4307800" y="4041850"/>
              <a:ext cx="60800" cy="147425"/>
            </a:xfrm>
            <a:custGeom>
              <a:rect b="b" l="l" r="r" t="t"/>
              <a:pathLst>
                <a:path extrusionOk="0" h="5897" w="2432">
                  <a:moveTo>
                    <a:pt x="1930" y="1"/>
                  </a:moveTo>
                  <a:cubicBezTo>
                    <a:pt x="1906" y="1"/>
                    <a:pt x="1881" y="3"/>
                    <a:pt x="1855" y="7"/>
                  </a:cubicBezTo>
                  <a:cubicBezTo>
                    <a:pt x="1730" y="7"/>
                    <a:pt x="1604" y="57"/>
                    <a:pt x="1504" y="158"/>
                  </a:cubicBezTo>
                  <a:cubicBezTo>
                    <a:pt x="1329" y="333"/>
                    <a:pt x="1153" y="559"/>
                    <a:pt x="1003" y="784"/>
                  </a:cubicBezTo>
                  <a:cubicBezTo>
                    <a:pt x="752" y="1160"/>
                    <a:pt x="527" y="1536"/>
                    <a:pt x="376" y="1937"/>
                  </a:cubicBezTo>
                  <a:cubicBezTo>
                    <a:pt x="101" y="2614"/>
                    <a:pt x="0" y="3366"/>
                    <a:pt x="0" y="4092"/>
                  </a:cubicBezTo>
                  <a:cubicBezTo>
                    <a:pt x="25" y="4468"/>
                    <a:pt x="25" y="4844"/>
                    <a:pt x="126" y="5195"/>
                  </a:cubicBezTo>
                  <a:cubicBezTo>
                    <a:pt x="201" y="5421"/>
                    <a:pt x="276" y="5671"/>
                    <a:pt x="477" y="5797"/>
                  </a:cubicBezTo>
                  <a:cubicBezTo>
                    <a:pt x="552" y="5872"/>
                    <a:pt x="652" y="5897"/>
                    <a:pt x="752" y="5897"/>
                  </a:cubicBezTo>
                  <a:cubicBezTo>
                    <a:pt x="903" y="5897"/>
                    <a:pt x="1053" y="5822"/>
                    <a:pt x="1153" y="5696"/>
                  </a:cubicBezTo>
                  <a:cubicBezTo>
                    <a:pt x="1279" y="5496"/>
                    <a:pt x="1279" y="5245"/>
                    <a:pt x="1128" y="5070"/>
                  </a:cubicBezTo>
                  <a:cubicBezTo>
                    <a:pt x="1103" y="4995"/>
                    <a:pt x="1078" y="4945"/>
                    <a:pt x="1078" y="4869"/>
                  </a:cubicBezTo>
                  <a:cubicBezTo>
                    <a:pt x="1053" y="4744"/>
                    <a:pt x="1028" y="4619"/>
                    <a:pt x="1003" y="4493"/>
                  </a:cubicBezTo>
                  <a:cubicBezTo>
                    <a:pt x="1003" y="4243"/>
                    <a:pt x="1003" y="3992"/>
                    <a:pt x="1003" y="3767"/>
                  </a:cubicBezTo>
                  <a:cubicBezTo>
                    <a:pt x="1003" y="3566"/>
                    <a:pt x="1028" y="3366"/>
                    <a:pt x="1053" y="3165"/>
                  </a:cubicBezTo>
                  <a:cubicBezTo>
                    <a:pt x="1103" y="2965"/>
                    <a:pt x="1153" y="2764"/>
                    <a:pt x="1203" y="2589"/>
                  </a:cubicBezTo>
                  <a:cubicBezTo>
                    <a:pt x="1254" y="2438"/>
                    <a:pt x="1304" y="2288"/>
                    <a:pt x="1354" y="2138"/>
                  </a:cubicBezTo>
                  <a:cubicBezTo>
                    <a:pt x="1454" y="1937"/>
                    <a:pt x="1579" y="1711"/>
                    <a:pt x="1705" y="1511"/>
                  </a:cubicBezTo>
                  <a:cubicBezTo>
                    <a:pt x="1805" y="1361"/>
                    <a:pt x="1905" y="1210"/>
                    <a:pt x="2030" y="1060"/>
                  </a:cubicBezTo>
                  <a:cubicBezTo>
                    <a:pt x="2106" y="985"/>
                    <a:pt x="2156" y="909"/>
                    <a:pt x="2231" y="834"/>
                  </a:cubicBezTo>
                  <a:cubicBezTo>
                    <a:pt x="2431" y="634"/>
                    <a:pt x="2406" y="308"/>
                    <a:pt x="2206" y="133"/>
                  </a:cubicBezTo>
                  <a:cubicBezTo>
                    <a:pt x="2144" y="49"/>
                    <a:pt x="2047" y="1"/>
                    <a:pt x="1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8"/>
            <p:cNvSpPr/>
            <p:nvPr/>
          </p:nvSpPr>
          <p:spPr>
            <a:xfrm>
              <a:off x="4324100" y="4061900"/>
              <a:ext cx="76450" cy="111725"/>
            </a:xfrm>
            <a:custGeom>
              <a:rect b="b" l="l" r="r" t="t"/>
              <a:pathLst>
                <a:path extrusionOk="0" h="4469" w="3058">
                  <a:moveTo>
                    <a:pt x="2551" y="0"/>
                  </a:moveTo>
                  <a:cubicBezTo>
                    <a:pt x="2445" y="0"/>
                    <a:pt x="2339" y="34"/>
                    <a:pt x="2256" y="107"/>
                  </a:cubicBezTo>
                  <a:cubicBezTo>
                    <a:pt x="2055" y="283"/>
                    <a:pt x="1880" y="483"/>
                    <a:pt x="1729" y="709"/>
                  </a:cubicBezTo>
                  <a:cubicBezTo>
                    <a:pt x="1629" y="834"/>
                    <a:pt x="1529" y="985"/>
                    <a:pt x="1454" y="1110"/>
                  </a:cubicBezTo>
                  <a:cubicBezTo>
                    <a:pt x="1253" y="1411"/>
                    <a:pt x="1053" y="1686"/>
                    <a:pt x="902" y="1987"/>
                  </a:cubicBezTo>
                  <a:cubicBezTo>
                    <a:pt x="551" y="2589"/>
                    <a:pt x="226" y="3190"/>
                    <a:pt x="50" y="3867"/>
                  </a:cubicBezTo>
                  <a:cubicBezTo>
                    <a:pt x="0" y="4118"/>
                    <a:pt x="175" y="4393"/>
                    <a:pt x="426" y="4443"/>
                  </a:cubicBezTo>
                  <a:cubicBezTo>
                    <a:pt x="476" y="4468"/>
                    <a:pt x="501" y="4468"/>
                    <a:pt x="551" y="4468"/>
                  </a:cubicBezTo>
                  <a:cubicBezTo>
                    <a:pt x="752" y="4468"/>
                    <a:pt x="977" y="4318"/>
                    <a:pt x="1028" y="4092"/>
                  </a:cubicBezTo>
                  <a:cubicBezTo>
                    <a:pt x="1028" y="4042"/>
                    <a:pt x="1053" y="3992"/>
                    <a:pt x="1078" y="3917"/>
                  </a:cubicBezTo>
                  <a:cubicBezTo>
                    <a:pt x="1128" y="3742"/>
                    <a:pt x="1203" y="3566"/>
                    <a:pt x="1278" y="3366"/>
                  </a:cubicBezTo>
                  <a:cubicBezTo>
                    <a:pt x="1454" y="2990"/>
                    <a:pt x="1654" y="2639"/>
                    <a:pt x="1855" y="2288"/>
                  </a:cubicBezTo>
                  <a:cubicBezTo>
                    <a:pt x="2130" y="1862"/>
                    <a:pt x="2406" y="1411"/>
                    <a:pt x="2732" y="1010"/>
                  </a:cubicBezTo>
                  <a:cubicBezTo>
                    <a:pt x="2782" y="960"/>
                    <a:pt x="2832" y="909"/>
                    <a:pt x="2882" y="859"/>
                  </a:cubicBezTo>
                  <a:cubicBezTo>
                    <a:pt x="2983" y="784"/>
                    <a:pt x="3033" y="659"/>
                    <a:pt x="3058" y="534"/>
                  </a:cubicBezTo>
                  <a:cubicBezTo>
                    <a:pt x="3058" y="408"/>
                    <a:pt x="3033" y="283"/>
                    <a:pt x="2932" y="183"/>
                  </a:cubicBezTo>
                  <a:cubicBezTo>
                    <a:pt x="2845" y="66"/>
                    <a:pt x="2698" y="0"/>
                    <a:pt x="2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8"/>
            <p:cNvSpPr/>
            <p:nvPr/>
          </p:nvSpPr>
          <p:spPr>
            <a:xfrm>
              <a:off x="4326600" y="4127525"/>
              <a:ext cx="91500" cy="77425"/>
            </a:xfrm>
            <a:custGeom>
              <a:rect b="b" l="l" r="r" t="t"/>
              <a:pathLst>
                <a:path extrusionOk="0" h="3097" w="3660">
                  <a:moveTo>
                    <a:pt x="3108" y="0"/>
                  </a:moveTo>
                  <a:cubicBezTo>
                    <a:pt x="3040" y="0"/>
                    <a:pt x="2972" y="13"/>
                    <a:pt x="2908" y="39"/>
                  </a:cubicBezTo>
                  <a:cubicBezTo>
                    <a:pt x="2782" y="89"/>
                    <a:pt x="2657" y="189"/>
                    <a:pt x="2557" y="264"/>
                  </a:cubicBezTo>
                  <a:cubicBezTo>
                    <a:pt x="2431" y="365"/>
                    <a:pt x="2331" y="440"/>
                    <a:pt x="2206" y="540"/>
                  </a:cubicBezTo>
                  <a:cubicBezTo>
                    <a:pt x="2005" y="716"/>
                    <a:pt x="1780" y="891"/>
                    <a:pt x="1579" y="1092"/>
                  </a:cubicBezTo>
                  <a:cubicBezTo>
                    <a:pt x="1354" y="1267"/>
                    <a:pt x="1128" y="1467"/>
                    <a:pt x="877" y="1668"/>
                  </a:cubicBezTo>
                  <a:cubicBezTo>
                    <a:pt x="652" y="1868"/>
                    <a:pt x="401" y="2044"/>
                    <a:pt x="201" y="2269"/>
                  </a:cubicBezTo>
                  <a:cubicBezTo>
                    <a:pt x="0" y="2445"/>
                    <a:pt x="25" y="2771"/>
                    <a:pt x="226" y="2971"/>
                  </a:cubicBezTo>
                  <a:cubicBezTo>
                    <a:pt x="326" y="3046"/>
                    <a:pt x="426" y="3097"/>
                    <a:pt x="552" y="3097"/>
                  </a:cubicBezTo>
                  <a:cubicBezTo>
                    <a:pt x="677" y="3097"/>
                    <a:pt x="827" y="3046"/>
                    <a:pt x="928" y="2946"/>
                  </a:cubicBezTo>
                  <a:cubicBezTo>
                    <a:pt x="928" y="2921"/>
                    <a:pt x="953" y="2921"/>
                    <a:pt x="953" y="2896"/>
                  </a:cubicBezTo>
                  <a:cubicBezTo>
                    <a:pt x="1329" y="2570"/>
                    <a:pt x="1705" y="2269"/>
                    <a:pt x="2080" y="1944"/>
                  </a:cubicBezTo>
                  <a:cubicBezTo>
                    <a:pt x="2481" y="1618"/>
                    <a:pt x="2857" y="1267"/>
                    <a:pt x="3258" y="966"/>
                  </a:cubicBezTo>
                  <a:cubicBezTo>
                    <a:pt x="3284" y="966"/>
                    <a:pt x="3309" y="941"/>
                    <a:pt x="3334" y="916"/>
                  </a:cubicBezTo>
                  <a:cubicBezTo>
                    <a:pt x="3559" y="791"/>
                    <a:pt x="3659" y="515"/>
                    <a:pt x="3559" y="290"/>
                  </a:cubicBezTo>
                  <a:cubicBezTo>
                    <a:pt x="3485" y="104"/>
                    <a:pt x="3300" y="0"/>
                    <a:pt x="3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8"/>
            <p:cNvSpPr/>
            <p:nvPr/>
          </p:nvSpPr>
          <p:spPr>
            <a:xfrm>
              <a:off x="4344775" y="4180450"/>
              <a:ext cx="97125" cy="34525"/>
            </a:xfrm>
            <a:custGeom>
              <a:rect b="b" l="l" r="r" t="t"/>
              <a:pathLst>
                <a:path extrusionOk="0" h="1381" w="3885">
                  <a:moveTo>
                    <a:pt x="3400" y="0"/>
                  </a:moveTo>
                  <a:cubicBezTo>
                    <a:pt x="3387" y="0"/>
                    <a:pt x="3373" y="1"/>
                    <a:pt x="3359" y="2"/>
                  </a:cubicBezTo>
                  <a:cubicBezTo>
                    <a:pt x="3133" y="2"/>
                    <a:pt x="2932" y="52"/>
                    <a:pt x="2707" y="77"/>
                  </a:cubicBezTo>
                  <a:cubicBezTo>
                    <a:pt x="2431" y="127"/>
                    <a:pt x="2181" y="178"/>
                    <a:pt x="1905" y="203"/>
                  </a:cubicBezTo>
                  <a:cubicBezTo>
                    <a:pt x="1429" y="278"/>
                    <a:pt x="927" y="353"/>
                    <a:pt x="451" y="403"/>
                  </a:cubicBezTo>
                  <a:cubicBezTo>
                    <a:pt x="201" y="428"/>
                    <a:pt x="0" y="704"/>
                    <a:pt x="50" y="954"/>
                  </a:cubicBezTo>
                  <a:cubicBezTo>
                    <a:pt x="75" y="1080"/>
                    <a:pt x="150" y="1205"/>
                    <a:pt x="251" y="1280"/>
                  </a:cubicBezTo>
                  <a:cubicBezTo>
                    <a:pt x="326" y="1355"/>
                    <a:pt x="426" y="1381"/>
                    <a:pt x="526" y="1381"/>
                  </a:cubicBezTo>
                  <a:lnTo>
                    <a:pt x="602" y="1381"/>
                  </a:lnTo>
                  <a:cubicBezTo>
                    <a:pt x="1078" y="1330"/>
                    <a:pt x="1554" y="1255"/>
                    <a:pt x="2005" y="1205"/>
                  </a:cubicBezTo>
                  <a:cubicBezTo>
                    <a:pt x="2256" y="1155"/>
                    <a:pt x="2531" y="1130"/>
                    <a:pt x="2782" y="1080"/>
                  </a:cubicBezTo>
                  <a:cubicBezTo>
                    <a:pt x="2983" y="1055"/>
                    <a:pt x="3183" y="1005"/>
                    <a:pt x="3384" y="980"/>
                  </a:cubicBezTo>
                  <a:cubicBezTo>
                    <a:pt x="3659" y="954"/>
                    <a:pt x="3885" y="754"/>
                    <a:pt x="3860" y="478"/>
                  </a:cubicBezTo>
                  <a:cubicBezTo>
                    <a:pt x="3860" y="217"/>
                    <a:pt x="3657" y="0"/>
                    <a:pt x="34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8"/>
            <p:cNvSpPr/>
            <p:nvPr/>
          </p:nvSpPr>
          <p:spPr>
            <a:xfrm>
              <a:off x="4218200" y="4178450"/>
              <a:ext cx="181100" cy="253950"/>
            </a:xfrm>
            <a:custGeom>
              <a:rect b="b" l="l" r="r" t="t"/>
              <a:pathLst>
                <a:path extrusionOk="0" h="10158" w="7244">
                  <a:moveTo>
                    <a:pt x="4817" y="0"/>
                  </a:moveTo>
                  <a:cubicBezTo>
                    <a:pt x="4791" y="0"/>
                    <a:pt x="4764" y="2"/>
                    <a:pt x="4737" y="7"/>
                  </a:cubicBezTo>
                  <a:cubicBezTo>
                    <a:pt x="4411" y="57"/>
                    <a:pt x="4161" y="308"/>
                    <a:pt x="3935" y="533"/>
                  </a:cubicBezTo>
                  <a:cubicBezTo>
                    <a:pt x="3609" y="884"/>
                    <a:pt x="3334" y="1285"/>
                    <a:pt x="3058" y="1686"/>
                  </a:cubicBezTo>
                  <a:cubicBezTo>
                    <a:pt x="2908" y="1937"/>
                    <a:pt x="2732" y="2187"/>
                    <a:pt x="2582" y="2438"/>
                  </a:cubicBezTo>
                  <a:cubicBezTo>
                    <a:pt x="2432" y="2664"/>
                    <a:pt x="2306" y="2864"/>
                    <a:pt x="2181" y="3115"/>
                  </a:cubicBezTo>
                  <a:cubicBezTo>
                    <a:pt x="1905" y="3591"/>
                    <a:pt x="1629" y="4067"/>
                    <a:pt x="1404" y="4568"/>
                  </a:cubicBezTo>
                  <a:cubicBezTo>
                    <a:pt x="1153" y="5070"/>
                    <a:pt x="903" y="5546"/>
                    <a:pt x="727" y="6072"/>
                  </a:cubicBezTo>
                  <a:cubicBezTo>
                    <a:pt x="677" y="6222"/>
                    <a:pt x="602" y="6373"/>
                    <a:pt x="552" y="6523"/>
                  </a:cubicBezTo>
                  <a:cubicBezTo>
                    <a:pt x="527" y="6649"/>
                    <a:pt x="477" y="6799"/>
                    <a:pt x="426" y="6924"/>
                  </a:cubicBezTo>
                  <a:cubicBezTo>
                    <a:pt x="351" y="7200"/>
                    <a:pt x="251" y="7501"/>
                    <a:pt x="201" y="7776"/>
                  </a:cubicBezTo>
                  <a:cubicBezTo>
                    <a:pt x="76" y="8378"/>
                    <a:pt x="0" y="9105"/>
                    <a:pt x="401" y="9631"/>
                  </a:cubicBezTo>
                  <a:cubicBezTo>
                    <a:pt x="502" y="9756"/>
                    <a:pt x="602" y="9882"/>
                    <a:pt x="752" y="9982"/>
                  </a:cubicBezTo>
                  <a:cubicBezTo>
                    <a:pt x="878" y="10057"/>
                    <a:pt x="1028" y="10107"/>
                    <a:pt x="1178" y="10132"/>
                  </a:cubicBezTo>
                  <a:cubicBezTo>
                    <a:pt x="1279" y="10157"/>
                    <a:pt x="1379" y="10157"/>
                    <a:pt x="1479" y="10157"/>
                  </a:cubicBezTo>
                  <a:cubicBezTo>
                    <a:pt x="1680" y="10157"/>
                    <a:pt x="1880" y="10132"/>
                    <a:pt x="2056" y="10057"/>
                  </a:cubicBezTo>
                  <a:cubicBezTo>
                    <a:pt x="2732" y="9857"/>
                    <a:pt x="3309" y="9405"/>
                    <a:pt x="3785" y="8879"/>
                  </a:cubicBezTo>
                  <a:cubicBezTo>
                    <a:pt x="4036" y="8629"/>
                    <a:pt x="4261" y="8328"/>
                    <a:pt x="4462" y="8027"/>
                  </a:cubicBezTo>
                  <a:cubicBezTo>
                    <a:pt x="4537" y="7902"/>
                    <a:pt x="4612" y="7801"/>
                    <a:pt x="4687" y="7676"/>
                  </a:cubicBezTo>
                  <a:cubicBezTo>
                    <a:pt x="4988" y="7225"/>
                    <a:pt x="5239" y="6749"/>
                    <a:pt x="5489" y="6273"/>
                  </a:cubicBezTo>
                  <a:cubicBezTo>
                    <a:pt x="6015" y="5345"/>
                    <a:pt x="6442" y="4393"/>
                    <a:pt x="6868" y="3441"/>
                  </a:cubicBezTo>
                  <a:cubicBezTo>
                    <a:pt x="6968" y="3240"/>
                    <a:pt x="7043" y="3040"/>
                    <a:pt x="7143" y="2839"/>
                  </a:cubicBezTo>
                  <a:cubicBezTo>
                    <a:pt x="7244" y="2588"/>
                    <a:pt x="7093" y="2288"/>
                    <a:pt x="6843" y="2187"/>
                  </a:cubicBezTo>
                  <a:cubicBezTo>
                    <a:pt x="6795" y="2168"/>
                    <a:pt x="6747" y="2160"/>
                    <a:pt x="6699" y="2160"/>
                  </a:cubicBezTo>
                  <a:cubicBezTo>
                    <a:pt x="6622" y="2160"/>
                    <a:pt x="6544" y="2181"/>
                    <a:pt x="6467" y="2212"/>
                  </a:cubicBezTo>
                  <a:cubicBezTo>
                    <a:pt x="6341" y="2263"/>
                    <a:pt x="6266" y="2363"/>
                    <a:pt x="6216" y="2488"/>
                  </a:cubicBezTo>
                  <a:cubicBezTo>
                    <a:pt x="6141" y="2664"/>
                    <a:pt x="6041" y="2839"/>
                    <a:pt x="5965" y="3014"/>
                  </a:cubicBezTo>
                  <a:cubicBezTo>
                    <a:pt x="5940" y="3065"/>
                    <a:pt x="5940" y="3115"/>
                    <a:pt x="5915" y="3165"/>
                  </a:cubicBezTo>
                  <a:cubicBezTo>
                    <a:pt x="5890" y="3190"/>
                    <a:pt x="5890" y="3190"/>
                    <a:pt x="5890" y="3215"/>
                  </a:cubicBezTo>
                  <a:cubicBezTo>
                    <a:pt x="5890" y="3215"/>
                    <a:pt x="5890" y="3190"/>
                    <a:pt x="5890" y="3190"/>
                  </a:cubicBezTo>
                  <a:cubicBezTo>
                    <a:pt x="5614" y="3842"/>
                    <a:pt x="5314" y="4468"/>
                    <a:pt x="4988" y="5095"/>
                  </a:cubicBezTo>
                  <a:cubicBezTo>
                    <a:pt x="4687" y="5746"/>
                    <a:pt x="4311" y="6373"/>
                    <a:pt x="3960" y="6974"/>
                  </a:cubicBezTo>
                  <a:cubicBezTo>
                    <a:pt x="3885" y="7100"/>
                    <a:pt x="3785" y="7250"/>
                    <a:pt x="3710" y="7375"/>
                  </a:cubicBezTo>
                  <a:cubicBezTo>
                    <a:pt x="3584" y="7576"/>
                    <a:pt x="3434" y="7776"/>
                    <a:pt x="3284" y="7977"/>
                  </a:cubicBezTo>
                  <a:cubicBezTo>
                    <a:pt x="3133" y="8152"/>
                    <a:pt x="2983" y="8303"/>
                    <a:pt x="2833" y="8453"/>
                  </a:cubicBezTo>
                  <a:cubicBezTo>
                    <a:pt x="2707" y="8553"/>
                    <a:pt x="2582" y="8679"/>
                    <a:pt x="2432" y="8779"/>
                  </a:cubicBezTo>
                  <a:cubicBezTo>
                    <a:pt x="2331" y="8854"/>
                    <a:pt x="2206" y="8929"/>
                    <a:pt x="2081" y="9004"/>
                  </a:cubicBezTo>
                  <a:cubicBezTo>
                    <a:pt x="2005" y="9030"/>
                    <a:pt x="1905" y="9080"/>
                    <a:pt x="1830" y="9105"/>
                  </a:cubicBezTo>
                  <a:cubicBezTo>
                    <a:pt x="1755" y="9130"/>
                    <a:pt x="1705" y="9155"/>
                    <a:pt x="1629" y="9155"/>
                  </a:cubicBezTo>
                  <a:cubicBezTo>
                    <a:pt x="1604" y="9155"/>
                    <a:pt x="1554" y="9180"/>
                    <a:pt x="1529" y="9180"/>
                  </a:cubicBezTo>
                  <a:lnTo>
                    <a:pt x="1404" y="9180"/>
                  </a:lnTo>
                  <a:cubicBezTo>
                    <a:pt x="1379" y="9180"/>
                    <a:pt x="1354" y="9155"/>
                    <a:pt x="1354" y="9155"/>
                  </a:cubicBezTo>
                  <a:lnTo>
                    <a:pt x="1304" y="9155"/>
                  </a:lnTo>
                  <a:cubicBezTo>
                    <a:pt x="1304" y="9130"/>
                    <a:pt x="1279" y="9130"/>
                    <a:pt x="1279" y="9130"/>
                  </a:cubicBezTo>
                  <a:cubicBezTo>
                    <a:pt x="1254" y="9130"/>
                    <a:pt x="1254" y="9105"/>
                    <a:pt x="1228" y="9105"/>
                  </a:cubicBezTo>
                  <a:cubicBezTo>
                    <a:pt x="1228" y="9105"/>
                    <a:pt x="1228" y="9080"/>
                    <a:pt x="1203" y="9080"/>
                  </a:cubicBezTo>
                  <a:lnTo>
                    <a:pt x="1203" y="9055"/>
                  </a:lnTo>
                  <a:cubicBezTo>
                    <a:pt x="1178" y="9030"/>
                    <a:pt x="1178" y="9030"/>
                    <a:pt x="1153" y="9004"/>
                  </a:cubicBezTo>
                  <a:cubicBezTo>
                    <a:pt x="1153" y="8979"/>
                    <a:pt x="1153" y="8954"/>
                    <a:pt x="1128" y="8929"/>
                  </a:cubicBezTo>
                  <a:cubicBezTo>
                    <a:pt x="1128" y="8904"/>
                    <a:pt x="1128" y="8879"/>
                    <a:pt x="1103" y="8854"/>
                  </a:cubicBezTo>
                  <a:cubicBezTo>
                    <a:pt x="1103" y="8829"/>
                    <a:pt x="1103" y="8779"/>
                    <a:pt x="1103" y="8754"/>
                  </a:cubicBezTo>
                  <a:cubicBezTo>
                    <a:pt x="1078" y="8679"/>
                    <a:pt x="1078" y="8603"/>
                    <a:pt x="1078" y="8528"/>
                  </a:cubicBezTo>
                  <a:cubicBezTo>
                    <a:pt x="1103" y="8403"/>
                    <a:pt x="1103" y="8278"/>
                    <a:pt x="1128" y="8152"/>
                  </a:cubicBezTo>
                  <a:cubicBezTo>
                    <a:pt x="1178" y="7902"/>
                    <a:pt x="1254" y="7626"/>
                    <a:pt x="1329" y="7375"/>
                  </a:cubicBezTo>
                  <a:cubicBezTo>
                    <a:pt x="1379" y="7225"/>
                    <a:pt x="1429" y="7050"/>
                    <a:pt x="1479" y="6899"/>
                  </a:cubicBezTo>
                  <a:cubicBezTo>
                    <a:pt x="1504" y="6749"/>
                    <a:pt x="1579" y="6598"/>
                    <a:pt x="1629" y="6473"/>
                  </a:cubicBezTo>
                  <a:cubicBezTo>
                    <a:pt x="1730" y="6197"/>
                    <a:pt x="1855" y="5922"/>
                    <a:pt x="1955" y="5646"/>
                  </a:cubicBezTo>
                  <a:cubicBezTo>
                    <a:pt x="2056" y="5446"/>
                    <a:pt x="2156" y="5220"/>
                    <a:pt x="2281" y="5019"/>
                  </a:cubicBezTo>
                  <a:cubicBezTo>
                    <a:pt x="2406" y="4744"/>
                    <a:pt x="2532" y="4493"/>
                    <a:pt x="2657" y="4243"/>
                  </a:cubicBezTo>
                  <a:cubicBezTo>
                    <a:pt x="2782" y="4017"/>
                    <a:pt x="2933" y="3766"/>
                    <a:pt x="3058" y="3541"/>
                  </a:cubicBezTo>
                  <a:cubicBezTo>
                    <a:pt x="3158" y="3365"/>
                    <a:pt x="3284" y="3190"/>
                    <a:pt x="3384" y="3014"/>
                  </a:cubicBezTo>
                  <a:cubicBezTo>
                    <a:pt x="3735" y="2463"/>
                    <a:pt x="4086" y="1912"/>
                    <a:pt x="4487" y="1385"/>
                  </a:cubicBezTo>
                  <a:cubicBezTo>
                    <a:pt x="4587" y="1285"/>
                    <a:pt x="4662" y="1185"/>
                    <a:pt x="4762" y="1110"/>
                  </a:cubicBezTo>
                  <a:cubicBezTo>
                    <a:pt x="4787" y="1085"/>
                    <a:pt x="4812" y="1060"/>
                    <a:pt x="4838" y="1034"/>
                  </a:cubicBezTo>
                  <a:cubicBezTo>
                    <a:pt x="4913" y="1034"/>
                    <a:pt x="5013" y="1034"/>
                    <a:pt x="5063" y="984"/>
                  </a:cubicBezTo>
                  <a:cubicBezTo>
                    <a:pt x="5314" y="884"/>
                    <a:pt x="5464" y="583"/>
                    <a:pt x="5339" y="333"/>
                  </a:cubicBezTo>
                  <a:cubicBezTo>
                    <a:pt x="5289" y="258"/>
                    <a:pt x="5239" y="157"/>
                    <a:pt x="5138" y="107"/>
                  </a:cubicBezTo>
                  <a:cubicBezTo>
                    <a:pt x="5056" y="45"/>
                    <a:pt x="4939" y="0"/>
                    <a:pt x="48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68"/>
          <p:cNvGrpSpPr/>
          <p:nvPr/>
        </p:nvGrpSpPr>
        <p:grpSpPr>
          <a:xfrm>
            <a:off x="2450775" y="3070550"/>
            <a:ext cx="1062700" cy="1204925"/>
            <a:chOff x="1459400" y="651025"/>
            <a:chExt cx="1062700" cy="1204925"/>
          </a:xfrm>
        </p:grpSpPr>
        <p:sp>
          <p:nvSpPr>
            <p:cNvPr id="3262" name="Google Shape;3262;p68"/>
            <p:cNvSpPr/>
            <p:nvPr/>
          </p:nvSpPr>
          <p:spPr>
            <a:xfrm>
              <a:off x="1736350" y="651025"/>
              <a:ext cx="526975" cy="422325"/>
            </a:xfrm>
            <a:custGeom>
              <a:rect b="b" l="l" r="r" t="t"/>
              <a:pathLst>
                <a:path extrusionOk="0" h="16893" w="21079">
                  <a:moveTo>
                    <a:pt x="11003" y="984"/>
                  </a:moveTo>
                  <a:cubicBezTo>
                    <a:pt x="11160" y="984"/>
                    <a:pt x="11317" y="990"/>
                    <a:pt x="11479" y="1003"/>
                  </a:cubicBezTo>
                  <a:cubicBezTo>
                    <a:pt x="11630" y="1028"/>
                    <a:pt x="11780" y="1053"/>
                    <a:pt x="11906" y="1078"/>
                  </a:cubicBezTo>
                  <a:cubicBezTo>
                    <a:pt x="12056" y="1103"/>
                    <a:pt x="12206" y="1153"/>
                    <a:pt x="12357" y="1203"/>
                  </a:cubicBezTo>
                  <a:cubicBezTo>
                    <a:pt x="12382" y="1203"/>
                    <a:pt x="12407" y="1228"/>
                    <a:pt x="12432" y="1228"/>
                  </a:cubicBezTo>
                  <a:cubicBezTo>
                    <a:pt x="12519" y="1272"/>
                    <a:pt x="12615" y="1299"/>
                    <a:pt x="12705" y="1299"/>
                  </a:cubicBezTo>
                  <a:cubicBezTo>
                    <a:pt x="12769" y="1299"/>
                    <a:pt x="12830" y="1285"/>
                    <a:pt x="12883" y="1254"/>
                  </a:cubicBezTo>
                  <a:cubicBezTo>
                    <a:pt x="13635" y="1429"/>
                    <a:pt x="14362" y="1629"/>
                    <a:pt x="15088" y="1880"/>
                  </a:cubicBezTo>
                  <a:cubicBezTo>
                    <a:pt x="15540" y="2030"/>
                    <a:pt x="15941" y="2206"/>
                    <a:pt x="16367" y="2431"/>
                  </a:cubicBezTo>
                  <a:cubicBezTo>
                    <a:pt x="16592" y="2557"/>
                    <a:pt x="16843" y="2707"/>
                    <a:pt x="17068" y="2858"/>
                  </a:cubicBezTo>
                  <a:cubicBezTo>
                    <a:pt x="17219" y="2958"/>
                    <a:pt x="17344" y="3033"/>
                    <a:pt x="17495" y="3158"/>
                  </a:cubicBezTo>
                  <a:cubicBezTo>
                    <a:pt x="17620" y="3259"/>
                    <a:pt x="17770" y="3384"/>
                    <a:pt x="17896" y="3509"/>
                  </a:cubicBezTo>
                  <a:cubicBezTo>
                    <a:pt x="18096" y="3710"/>
                    <a:pt x="18322" y="3935"/>
                    <a:pt x="18497" y="4161"/>
                  </a:cubicBezTo>
                  <a:cubicBezTo>
                    <a:pt x="18698" y="4411"/>
                    <a:pt x="18898" y="4662"/>
                    <a:pt x="19073" y="4913"/>
                  </a:cubicBezTo>
                  <a:cubicBezTo>
                    <a:pt x="19174" y="5088"/>
                    <a:pt x="19299" y="5264"/>
                    <a:pt x="19399" y="5439"/>
                  </a:cubicBezTo>
                  <a:cubicBezTo>
                    <a:pt x="19500" y="5640"/>
                    <a:pt x="19575" y="5840"/>
                    <a:pt x="19675" y="6015"/>
                  </a:cubicBezTo>
                  <a:cubicBezTo>
                    <a:pt x="19725" y="6116"/>
                    <a:pt x="19775" y="6216"/>
                    <a:pt x="19800" y="6341"/>
                  </a:cubicBezTo>
                  <a:cubicBezTo>
                    <a:pt x="19825" y="6442"/>
                    <a:pt x="19875" y="6517"/>
                    <a:pt x="19901" y="6617"/>
                  </a:cubicBezTo>
                  <a:cubicBezTo>
                    <a:pt x="19951" y="6817"/>
                    <a:pt x="20001" y="6993"/>
                    <a:pt x="20026" y="7168"/>
                  </a:cubicBezTo>
                  <a:cubicBezTo>
                    <a:pt x="20051" y="7294"/>
                    <a:pt x="20051" y="7444"/>
                    <a:pt x="20076" y="7569"/>
                  </a:cubicBezTo>
                  <a:cubicBezTo>
                    <a:pt x="20076" y="7670"/>
                    <a:pt x="20076" y="7745"/>
                    <a:pt x="20076" y="7845"/>
                  </a:cubicBezTo>
                  <a:lnTo>
                    <a:pt x="20076" y="8146"/>
                  </a:lnTo>
                  <a:cubicBezTo>
                    <a:pt x="20076" y="8271"/>
                    <a:pt x="20076" y="8396"/>
                    <a:pt x="20051" y="8522"/>
                  </a:cubicBezTo>
                  <a:cubicBezTo>
                    <a:pt x="20026" y="8647"/>
                    <a:pt x="20001" y="8772"/>
                    <a:pt x="20001" y="8873"/>
                  </a:cubicBezTo>
                  <a:cubicBezTo>
                    <a:pt x="20001" y="8873"/>
                    <a:pt x="20001" y="8848"/>
                    <a:pt x="20001" y="8822"/>
                  </a:cubicBezTo>
                  <a:cubicBezTo>
                    <a:pt x="19976" y="8948"/>
                    <a:pt x="19951" y="9073"/>
                    <a:pt x="19926" y="9198"/>
                  </a:cubicBezTo>
                  <a:cubicBezTo>
                    <a:pt x="19875" y="9299"/>
                    <a:pt x="19850" y="9424"/>
                    <a:pt x="19825" y="9524"/>
                  </a:cubicBezTo>
                  <a:cubicBezTo>
                    <a:pt x="19775" y="9624"/>
                    <a:pt x="19750" y="9725"/>
                    <a:pt x="19700" y="9825"/>
                  </a:cubicBezTo>
                  <a:cubicBezTo>
                    <a:pt x="19650" y="9950"/>
                    <a:pt x="19600" y="10076"/>
                    <a:pt x="19550" y="10176"/>
                  </a:cubicBezTo>
                  <a:cubicBezTo>
                    <a:pt x="19449" y="10376"/>
                    <a:pt x="19349" y="10552"/>
                    <a:pt x="19224" y="10727"/>
                  </a:cubicBezTo>
                  <a:cubicBezTo>
                    <a:pt x="19124" y="10903"/>
                    <a:pt x="19023" y="11078"/>
                    <a:pt x="18923" y="11254"/>
                  </a:cubicBezTo>
                  <a:lnTo>
                    <a:pt x="18773" y="11429"/>
                  </a:lnTo>
                  <a:cubicBezTo>
                    <a:pt x="18723" y="11504"/>
                    <a:pt x="18698" y="11554"/>
                    <a:pt x="18647" y="11604"/>
                  </a:cubicBezTo>
                  <a:cubicBezTo>
                    <a:pt x="18547" y="11730"/>
                    <a:pt x="18447" y="11830"/>
                    <a:pt x="18347" y="11955"/>
                  </a:cubicBezTo>
                  <a:cubicBezTo>
                    <a:pt x="18171" y="12131"/>
                    <a:pt x="17996" y="12331"/>
                    <a:pt x="17795" y="12507"/>
                  </a:cubicBezTo>
                  <a:cubicBezTo>
                    <a:pt x="17620" y="12682"/>
                    <a:pt x="17419" y="12833"/>
                    <a:pt x="17244" y="13008"/>
                  </a:cubicBezTo>
                  <a:cubicBezTo>
                    <a:pt x="17119" y="13108"/>
                    <a:pt x="16993" y="13208"/>
                    <a:pt x="16868" y="13309"/>
                  </a:cubicBezTo>
                  <a:cubicBezTo>
                    <a:pt x="16743" y="13409"/>
                    <a:pt x="16642" y="13484"/>
                    <a:pt x="16517" y="13584"/>
                  </a:cubicBezTo>
                  <a:cubicBezTo>
                    <a:pt x="16292" y="13735"/>
                    <a:pt x="16041" y="13885"/>
                    <a:pt x="15815" y="14061"/>
                  </a:cubicBezTo>
                  <a:cubicBezTo>
                    <a:pt x="15715" y="14111"/>
                    <a:pt x="15615" y="14161"/>
                    <a:pt x="15515" y="14236"/>
                  </a:cubicBezTo>
                  <a:cubicBezTo>
                    <a:pt x="15414" y="14286"/>
                    <a:pt x="15339" y="14336"/>
                    <a:pt x="15264" y="14361"/>
                  </a:cubicBezTo>
                  <a:cubicBezTo>
                    <a:pt x="15063" y="14462"/>
                    <a:pt x="14863" y="14587"/>
                    <a:pt x="14662" y="14687"/>
                  </a:cubicBezTo>
                  <a:cubicBezTo>
                    <a:pt x="14462" y="14762"/>
                    <a:pt x="14286" y="14838"/>
                    <a:pt x="14086" y="14938"/>
                  </a:cubicBezTo>
                  <a:cubicBezTo>
                    <a:pt x="13936" y="15013"/>
                    <a:pt x="13760" y="15063"/>
                    <a:pt x="13610" y="15113"/>
                  </a:cubicBezTo>
                  <a:cubicBezTo>
                    <a:pt x="13459" y="15188"/>
                    <a:pt x="13309" y="15239"/>
                    <a:pt x="13134" y="15289"/>
                  </a:cubicBezTo>
                  <a:cubicBezTo>
                    <a:pt x="12958" y="15339"/>
                    <a:pt x="12758" y="15414"/>
                    <a:pt x="12557" y="15464"/>
                  </a:cubicBezTo>
                  <a:cubicBezTo>
                    <a:pt x="12432" y="15489"/>
                    <a:pt x="12307" y="15539"/>
                    <a:pt x="12181" y="15564"/>
                  </a:cubicBezTo>
                  <a:cubicBezTo>
                    <a:pt x="12031" y="15589"/>
                    <a:pt x="11906" y="15640"/>
                    <a:pt x="11755" y="15665"/>
                  </a:cubicBezTo>
                  <a:cubicBezTo>
                    <a:pt x="11505" y="15715"/>
                    <a:pt x="11254" y="15765"/>
                    <a:pt x="11003" y="15815"/>
                  </a:cubicBezTo>
                  <a:cubicBezTo>
                    <a:pt x="10753" y="15840"/>
                    <a:pt x="10502" y="15865"/>
                    <a:pt x="10251" y="15890"/>
                  </a:cubicBezTo>
                  <a:lnTo>
                    <a:pt x="9926" y="15890"/>
                  </a:lnTo>
                  <a:cubicBezTo>
                    <a:pt x="9800" y="15915"/>
                    <a:pt x="9675" y="15915"/>
                    <a:pt x="9550" y="15915"/>
                  </a:cubicBezTo>
                  <a:cubicBezTo>
                    <a:pt x="9299" y="15890"/>
                    <a:pt x="9048" y="15890"/>
                    <a:pt x="8798" y="15890"/>
                  </a:cubicBezTo>
                  <a:cubicBezTo>
                    <a:pt x="8672" y="15865"/>
                    <a:pt x="8547" y="15865"/>
                    <a:pt x="8422" y="15840"/>
                  </a:cubicBezTo>
                  <a:cubicBezTo>
                    <a:pt x="8322" y="15840"/>
                    <a:pt x="8196" y="15815"/>
                    <a:pt x="8096" y="15815"/>
                  </a:cubicBezTo>
                  <a:cubicBezTo>
                    <a:pt x="7820" y="15765"/>
                    <a:pt x="7545" y="15715"/>
                    <a:pt x="7269" y="15665"/>
                  </a:cubicBezTo>
                  <a:cubicBezTo>
                    <a:pt x="6918" y="15589"/>
                    <a:pt x="6542" y="15489"/>
                    <a:pt x="6191" y="15364"/>
                  </a:cubicBezTo>
                  <a:cubicBezTo>
                    <a:pt x="5840" y="15213"/>
                    <a:pt x="5464" y="15063"/>
                    <a:pt x="5139" y="14888"/>
                  </a:cubicBezTo>
                  <a:cubicBezTo>
                    <a:pt x="4838" y="14737"/>
                    <a:pt x="4562" y="14587"/>
                    <a:pt x="4286" y="14386"/>
                  </a:cubicBezTo>
                  <a:cubicBezTo>
                    <a:pt x="3936" y="14136"/>
                    <a:pt x="3585" y="13885"/>
                    <a:pt x="3284" y="13584"/>
                  </a:cubicBezTo>
                  <a:cubicBezTo>
                    <a:pt x="3033" y="13359"/>
                    <a:pt x="2783" y="13108"/>
                    <a:pt x="2557" y="12858"/>
                  </a:cubicBezTo>
                  <a:cubicBezTo>
                    <a:pt x="2357" y="12582"/>
                    <a:pt x="2131" y="12306"/>
                    <a:pt x="1956" y="12005"/>
                  </a:cubicBezTo>
                  <a:cubicBezTo>
                    <a:pt x="1780" y="11755"/>
                    <a:pt x="1655" y="11504"/>
                    <a:pt x="1530" y="11229"/>
                  </a:cubicBezTo>
                  <a:cubicBezTo>
                    <a:pt x="1404" y="11003"/>
                    <a:pt x="1329" y="10752"/>
                    <a:pt x="1254" y="10527"/>
                  </a:cubicBezTo>
                  <a:cubicBezTo>
                    <a:pt x="1179" y="10301"/>
                    <a:pt x="1129" y="10076"/>
                    <a:pt x="1078" y="9850"/>
                  </a:cubicBezTo>
                  <a:cubicBezTo>
                    <a:pt x="1053" y="9650"/>
                    <a:pt x="1028" y="9474"/>
                    <a:pt x="1028" y="9274"/>
                  </a:cubicBezTo>
                  <a:cubicBezTo>
                    <a:pt x="1028" y="9048"/>
                    <a:pt x="1028" y="8848"/>
                    <a:pt x="1028" y="8622"/>
                  </a:cubicBezTo>
                  <a:cubicBezTo>
                    <a:pt x="1053" y="8371"/>
                    <a:pt x="1103" y="8146"/>
                    <a:pt x="1154" y="7895"/>
                  </a:cubicBezTo>
                  <a:cubicBezTo>
                    <a:pt x="1204" y="7645"/>
                    <a:pt x="1279" y="7419"/>
                    <a:pt x="1354" y="7193"/>
                  </a:cubicBezTo>
                  <a:cubicBezTo>
                    <a:pt x="1479" y="6868"/>
                    <a:pt x="1605" y="6567"/>
                    <a:pt x="1755" y="6266"/>
                  </a:cubicBezTo>
                  <a:cubicBezTo>
                    <a:pt x="1931" y="5940"/>
                    <a:pt x="2131" y="5589"/>
                    <a:pt x="2357" y="5264"/>
                  </a:cubicBezTo>
                  <a:cubicBezTo>
                    <a:pt x="2607" y="4913"/>
                    <a:pt x="2883" y="4562"/>
                    <a:pt x="3184" y="4211"/>
                  </a:cubicBezTo>
                  <a:cubicBezTo>
                    <a:pt x="3484" y="3910"/>
                    <a:pt x="3785" y="3634"/>
                    <a:pt x="4086" y="3359"/>
                  </a:cubicBezTo>
                  <a:cubicBezTo>
                    <a:pt x="4412" y="3108"/>
                    <a:pt x="4738" y="2858"/>
                    <a:pt x="5088" y="2632"/>
                  </a:cubicBezTo>
                  <a:cubicBezTo>
                    <a:pt x="5389" y="2457"/>
                    <a:pt x="5690" y="2306"/>
                    <a:pt x="5966" y="2131"/>
                  </a:cubicBezTo>
                  <a:cubicBezTo>
                    <a:pt x="6091" y="2081"/>
                    <a:pt x="6191" y="2056"/>
                    <a:pt x="6291" y="2005"/>
                  </a:cubicBezTo>
                  <a:cubicBezTo>
                    <a:pt x="6392" y="1955"/>
                    <a:pt x="6492" y="1905"/>
                    <a:pt x="6617" y="1855"/>
                  </a:cubicBezTo>
                  <a:cubicBezTo>
                    <a:pt x="6843" y="1780"/>
                    <a:pt x="7068" y="1680"/>
                    <a:pt x="7294" y="1604"/>
                  </a:cubicBezTo>
                  <a:cubicBezTo>
                    <a:pt x="7494" y="1554"/>
                    <a:pt x="7670" y="1504"/>
                    <a:pt x="7845" y="1454"/>
                  </a:cubicBezTo>
                  <a:cubicBezTo>
                    <a:pt x="7996" y="1404"/>
                    <a:pt x="8146" y="1379"/>
                    <a:pt x="8296" y="1329"/>
                  </a:cubicBezTo>
                  <a:cubicBezTo>
                    <a:pt x="8472" y="1304"/>
                    <a:pt x="8622" y="1254"/>
                    <a:pt x="8798" y="1228"/>
                  </a:cubicBezTo>
                  <a:cubicBezTo>
                    <a:pt x="8973" y="1203"/>
                    <a:pt x="9149" y="1153"/>
                    <a:pt x="9324" y="1128"/>
                  </a:cubicBezTo>
                  <a:lnTo>
                    <a:pt x="9976" y="1028"/>
                  </a:lnTo>
                  <a:cubicBezTo>
                    <a:pt x="10076" y="1028"/>
                    <a:pt x="10176" y="1028"/>
                    <a:pt x="10251" y="1003"/>
                  </a:cubicBezTo>
                  <a:lnTo>
                    <a:pt x="10527" y="1003"/>
                  </a:lnTo>
                  <a:cubicBezTo>
                    <a:pt x="10690" y="990"/>
                    <a:pt x="10847" y="984"/>
                    <a:pt x="11003" y="984"/>
                  </a:cubicBezTo>
                  <a:close/>
                  <a:moveTo>
                    <a:pt x="10502" y="0"/>
                  </a:moveTo>
                  <a:cubicBezTo>
                    <a:pt x="10352" y="0"/>
                    <a:pt x="10176" y="25"/>
                    <a:pt x="10026" y="51"/>
                  </a:cubicBezTo>
                  <a:cubicBezTo>
                    <a:pt x="9926" y="51"/>
                    <a:pt x="9825" y="51"/>
                    <a:pt x="9725" y="76"/>
                  </a:cubicBezTo>
                  <a:cubicBezTo>
                    <a:pt x="9449" y="126"/>
                    <a:pt x="9149" y="151"/>
                    <a:pt x="8873" y="201"/>
                  </a:cubicBezTo>
                  <a:cubicBezTo>
                    <a:pt x="8723" y="226"/>
                    <a:pt x="8572" y="251"/>
                    <a:pt x="8422" y="301"/>
                  </a:cubicBezTo>
                  <a:cubicBezTo>
                    <a:pt x="8296" y="326"/>
                    <a:pt x="8171" y="351"/>
                    <a:pt x="8021" y="376"/>
                  </a:cubicBezTo>
                  <a:cubicBezTo>
                    <a:pt x="7921" y="401"/>
                    <a:pt x="7795" y="426"/>
                    <a:pt x="7695" y="452"/>
                  </a:cubicBezTo>
                  <a:cubicBezTo>
                    <a:pt x="7545" y="502"/>
                    <a:pt x="7369" y="552"/>
                    <a:pt x="7219" y="602"/>
                  </a:cubicBezTo>
                  <a:cubicBezTo>
                    <a:pt x="7119" y="627"/>
                    <a:pt x="7018" y="652"/>
                    <a:pt x="6918" y="702"/>
                  </a:cubicBezTo>
                  <a:cubicBezTo>
                    <a:pt x="6743" y="752"/>
                    <a:pt x="6592" y="802"/>
                    <a:pt x="6417" y="878"/>
                  </a:cubicBezTo>
                  <a:cubicBezTo>
                    <a:pt x="6166" y="978"/>
                    <a:pt x="5916" y="1078"/>
                    <a:pt x="5665" y="1203"/>
                  </a:cubicBezTo>
                  <a:cubicBezTo>
                    <a:pt x="5389" y="1329"/>
                    <a:pt x="5164" y="1454"/>
                    <a:pt x="4913" y="1604"/>
                  </a:cubicBezTo>
                  <a:cubicBezTo>
                    <a:pt x="4387" y="1880"/>
                    <a:pt x="3885" y="2256"/>
                    <a:pt x="3434" y="2632"/>
                  </a:cubicBezTo>
                  <a:cubicBezTo>
                    <a:pt x="2306" y="3584"/>
                    <a:pt x="1379" y="4762"/>
                    <a:pt x="753" y="6091"/>
                  </a:cubicBezTo>
                  <a:cubicBezTo>
                    <a:pt x="427" y="6742"/>
                    <a:pt x="201" y="7444"/>
                    <a:pt x="101" y="8171"/>
                  </a:cubicBezTo>
                  <a:cubicBezTo>
                    <a:pt x="1" y="8873"/>
                    <a:pt x="1" y="9599"/>
                    <a:pt x="176" y="10326"/>
                  </a:cubicBezTo>
                  <a:cubicBezTo>
                    <a:pt x="327" y="11028"/>
                    <a:pt x="627" y="11730"/>
                    <a:pt x="1003" y="12356"/>
                  </a:cubicBezTo>
                  <a:cubicBezTo>
                    <a:pt x="1404" y="13008"/>
                    <a:pt x="1855" y="13609"/>
                    <a:pt x="2382" y="14111"/>
                  </a:cubicBezTo>
                  <a:cubicBezTo>
                    <a:pt x="2657" y="14386"/>
                    <a:pt x="2958" y="14637"/>
                    <a:pt x="3259" y="14863"/>
                  </a:cubicBezTo>
                  <a:cubicBezTo>
                    <a:pt x="3535" y="15088"/>
                    <a:pt x="3835" y="15289"/>
                    <a:pt x="4136" y="15464"/>
                  </a:cubicBezTo>
                  <a:cubicBezTo>
                    <a:pt x="4738" y="15840"/>
                    <a:pt x="5414" y="16141"/>
                    <a:pt x="6091" y="16366"/>
                  </a:cubicBezTo>
                  <a:cubicBezTo>
                    <a:pt x="6442" y="16467"/>
                    <a:pt x="6818" y="16592"/>
                    <a:pt x="7194" y="16642"/>
                  </a:cubicBezTo>
                  <a:cubicBezTo>
                    <a:pt x="7319" y="16667"/>
                    <a:pt x="7444" y="16692"/>
                    <a:pt x="7570" y="16717"/>
                  </a:cubicBezTo>
                  <a:cubicBezTo>
                    <a:pt x="7695" y="16742"/>
                    <a:pt x="7820" y="16767"/>
                    <a:pt x="7946" y="16792"/>
                  </a:cubicBezTo>
                  <a:cubicBezTo>
                    <a:pt x="8096" y="16792"/>
                    <a:pt x="8246" y="16818"/>
                    <a:pt x="8372" y="16843"/>
                  </a:cubicBezTo>
                  <a:cubicBezTo>
                    <a:pt x="8497" y="16843"/>
                    <a:pt x="8647" y="16868"/>
                    <a:pt x="8773" y="16868"/>
                  </a:cubicBezTo>
                  <a:cubicBezTo>
                    <a:pt x="8923" y="16868"/>
                    <a:pt x="9048" y="16893"/>
                    <a:pt x="9199" y="16893"/>
                  </a:cubicBezTo>
                  <a:lnTo>
                    <a:pt x="10001" y="16893"/>
                  </a:lnTo>
                  <a:cubicBezTo>
                    <a:pt x="10063" y="16880"/>
                    <a:pt x="10126" y="16880"/>
                    <a:pt x="10189" y="16880"/>
                  </a:cubicBezTo>
                  <a:cubicBezTo>
                    <a:pt x="10251" y="16880"/>
                    <a:pt x="10314" y="16880"/>
                    <a:pt x="10377" y="16868"/>
                  </a:cubicBezTo>
                  <a:cubicBezTo>
                    <a:pt x="10527" y="16843"/>
                    <a:pt x="10677" y="16843"/>
                    <a:pt x="10828" y="16818"/>
                  </a:cubicBezTo>
                  <a:cubicBezTo>
                    <a:pt x="10953" y="16818"/>
                    <a:pt x="11078" y="16792"/>
                    <a:pt x="11204" y="16767"/>
                  </a:cubicBezTo>
                  <a:cubicBezTo>
                    <a:pt x="11354" y="16742"/>
                    <a:pt x="11505" y="16717"/>
                    <a:pt x="11655" y="16692"/>
                  </a:cubicBezTo>
                  <a:cubicBezTo>
                    <a:pt x="11780" y="16667"/>
                    <a:pt x="11906" y="16642"/>
                    <a:pt x="12006" y="16617"/>
                  </a:cubicBezTo>
                  <a:cubicBezTo>
                    <a:pt x="12156" y="16592"/>
                    <a:pt x="12307" y="16542"/>
                    <a:pt x="12432" y="16517"/>
                  </a:cubicBezTo>
                  <a:cubicBezTo>
                    <a:pt x="12582" y="16492"/>
                    <a:pt x="12733" y="16442"/>
                    <a:pt x="12858" y="16417"/>
                  </a:cubicBezTo>
                  <a:cubicBezTo>
                    <a:pt x="12983" y="16366"/>
                    <a:pt x="13109" y="16341"/>
                    <a:pt x="13234" y="16291"/>
                  </a:cubicBezTo>
                  <a:cubicBezTo>
                    <a:pt x="13359" y="16241"/>
                    <a:pt x="13510" y="16216"/>
                    <a:pt x="13635" y="16166"/>
                  </a:cubicBezTo>
                  <a:cubicBezTo>
                    <a:pt x="13760" y="16116"/>
                    <a:pt x="13885" y="16066"/>
                    <a:pt x="13986" y="16041"/>
                  </a:cubicBezTo>
                  <a:cubicBezTo>
                    <a:pt x="14111" y="15990"/>
                    <a:pt x="14261" y="15940"/>
                    <a:pt x="14387" y="15890"/>
                  </a:cubicBezTo>
                  <a:cubicBezTo>
                    <a:pt x="14512" y="15815"/>
                    <a:pt x="14637" y="15765"/>
                    <a:pt x="14738" y="15715"/>
                  </a:cubicBezTo>
                  <a:cubicBezTo>
                    <a:pt x="14863" y="15665"/>
                    <a:pt x="15013" y="15615"/>
                    <a:pt x="15114" y="15539"/>
                  </a:cubicBezTo>
                  <a:cubicBezTo>
                    <a:pt x="15264" y="15489"/>
                    <a:pt x="15389" y="15414"/>
                    <a:pt x="15540" y="15339"/>
                  </a:cubicBezTo>
                  <a:cubicBezTo>
                    <a:pt x="15790" y="15213"/>
                    <a:pt x="16016" y="15063"/>
                    <a:pt x="16266" y="14938"/>
                  </a:cubicBezTo>
                  <a:cubicBezTo>
                    <a:pt x="16367" y="14863"/>
                    <a:pt x="16467" y="14787"/>
                    <a:pt x="16567" y="14737"/>
                  </a:cubicBezTo>
                  <a:cubicBezTo>
                    <a:pt x="16667" y="14662"/>
                    <a:pt x="16793" y="14612"/>
                    <a:pt x="16893" y="14537"/>
                  </a:cubicBezTo>
                  <a:cubicBezTo>
                    <a:pt x="17094" y="14386"/>
                    <a:pt x="17294" y="14236"/>
                    <a:pt x="17495" y="14061"/>
                  </a:cubicBezTo>
                  <a:cubicBezTo>
                    <a:pt x="17745" y="13885"/>
                    <a:pt x="17971" y="13685"/>
                    <a:pt x="18196" y="13484"/>
                  </a:cubicBezTo>
                  <a:cubicBezTo>
                    <a:pt x="18372" y="13334"/>
                    <a:pt x="18547" y="13158"/>
                    <a:pt x="18723" y="12983"/>
                  </a:cubicBezTo>
                  <a:cubicBezTo>
                    <a:pt x="18823" y="12883"/>
                    <a:pt x="18948" y="12757"/>
                    <a:pt x="19048" y="12657"/>
                  </a:cubicBezTo>
                  <a:cubicBezTo>
                    <a:pt x="19149" y="12532"/>
                    <a:pt x="19249" y="12432"/>
                    <a:pt x="19324" y="12331"/>
                  </a:cubicBezTo>
                  <a:cubicBezTo>
                    <a:pt x="19500" y="12131"/>
                    <a:pt x="19650" y="11930"/>
                    <a:pt x="19775" y="11730"/>
                  </a:cubicBezTo>
                  <a:cubicBezTo>
                    <a:pt x="19926" y="11479"/>
                    <a:pt x="20101" y="11254"/>
                    <a:pt x="20226" y="11003"/>
                  </a:cubicBezTo>
                  <a:cubicBezTo>
                    <a:pt x="20276" y="10878"/>
                    <a:pt x="20352" y="10752"/>
                    <a:pt x="20402" y="10652"/>
                  </a:cubicBezTo>
                  <a:cubicBezTo>
                    <a:pt x="20477" y="10502"/>
                    <a:pt x="20527" y="10376"/>
                    <a:pt x="20602" y="10226"/>
                  </a:cubicBezTo>
                  <a:cubicBezTo>
                    <a:pt x="20652" y="10126"/>
                    <a:pt x="20703" y="10000"/>
                    <a:pt x="20728" y="9875"/>
                  </a:cubicBezTo>
                  <a:cubicBezTo>
                    <a:pt x="20803" y="9750"/>
                    <a:pt x="20828" y="9599"/>
                    <a:pt x="20878" y="9474"/>
                  </a:cubicBezTo>
                  <a:cubicBezTo>
                    <a:pt x="20903" y="9349"/>
                    <a:pt x="20928" y="9223"/>
                    <a:pt x="20953" y="9098"/>
                  </a:cubicBezTo>
                  <a:cubicBezTo>
                    <a:pt x="20978" y="8948"/>
                    <a:pt x="21003" y="8822"/>
                    <a:pt x="21028" y="8672"/>
                  </a:cubicBezTo>
                  <a:cubicBezTo>
                    <a:pt x="21028" y="8547"/>
                    <a:pt x="21053" y="8421"/>
                    <a:pt x="21053" y="8296"/>
                  </a:cubicBezTo>
                  <a:cubicBezTo>
                    <a:pt x="21079" y="8171"/>
                    <a:pt x="21079" y="8020"/>
                    <a:pt x="21079" y="7870"/>
                  </a:cubicBezTo>
                  <a:cubicBezTo>
                    <a:pt x="21053" y="7720"/>
                    <a:pt x="21053" y="7544"/>
                    <a:pt x="21053" y="7369"/>
                  </a:cubicBezTo>
                  <a:cubicBezTo>
                    <a:pt x="21028" y="7118"/>
                    <a:pt x="20978" y="6868"/>
                    <a:pt x="20903" y="6617"/>
                  </a:cubicBezTo>
                  <a:cubicBezTo>
                    <a:pt x="20853" y="6341"/>
                    <a:pt x="20753" y="6066"/>
                    <a:pt x="20652" y="5790"/>
                  </a:cubicBezTo>
                  <a:cubicBezTo>
                    <a:pt x="20552" y="5539"/>
                    <a:pt x="20427" y="5289"/>
                    <a:pt x="20302" y="5038"/>
                  </a:cubicBezTo>
                  <a:cubicBezTo>
                    <a:pt x="20051" y="4587"/>
                    <a:pt x="19775" y="4161"/>
                    <a:pt x="19474" y="3760"/>
                  </a:cubicBezTo>
                  <a:cubicBezTo>
                    <a:pt x="19124" y="3334"/>
                    <a:pt x="18748" y="2908"/>
                    <a:pt x="18322" y="2557"/>
                  </a:cubicBezTo>
                  <a:cubicBezTo>
                    <a:pt x="18096" y="2381"/>
                    <a:pt x="17896" y="2206"/>
                    <a:pt x="17670" y="2056"/>
                  </a:cubicBezTo>
                  <a:cubicBezTo>
                    <a:pt x="17444" y="1905"/>
                    <a:pt x="17219" y="1780"/>
                    <a:pt x="16993" y="1655"/>
                  </a:cubicBezTo>
                  <a:cubicBezTo>
                    <a:pt x="16542" y="1404"/>
                    <a:pt x="16091" y="1178"/>
                    <a:pt x="15590" y="1003"/>
                  </a:cubicBezTo>
                  <a:cubicBezTo>
                    <a:pt x="14637" y="652"/>
                    <a:pt x="13610" y="401"/>
                    <a:pt x="12607" y="201"/>
                  </a:cubicBezTo>
                  <a:cubicBezTo>
                    <a:pt x="12582" y="188"/>
                    <a:pt x="12551" y="182"/>
                    <a:pt x="12520" y="182"/>
                  </a:cubicBezTo>
                  <a:cubicBezTo>
                    <a:pt x="12488" y="182"/>
                    <a:pt x="12457" y="188"/>
                    <a:pt x="12432" y="201"/>
                  </a:cubicBezTo>
                  <a:cubicBezTo>
                    <a:pt x="12281" y="151"/>
                    <a:pt x="12156" y="101"/>
                    <a:pt x="12006" y="76"/>
                  </a:cubicBezTo>
                  <a:cubicBezTo>
                    <a:pt x="11780" y="51"/>
                    <a:pt x="11555" y="25"/>
                    <a:pt x="11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8"/>
            <p:cNvSpPr/>
            <p:nvPr/>
          </p:nvSpPr>
          <p:spPr>
            <a:xfrm>
              <a:off x="1948750" y="725800"/>
              <a:ext cx="36375" cy="110700"/>
            </a:xfrm>
            <a:custGeom>
              <a:rect b="b" l="l" r="r" t="t"/>
              <a:pathLst>
                <a:path extrusionOk="0" h="4428" w="1455">
                  <a:moveTo>
                    <a:pt x="915" y="1"/>
                  </a:moveTo>
                  <a:cubicBezTo>
                    <a:pt x="791" y="1"/>
                    <a:pt x="674" y="46"/>
                    <a:pt x="577" y="142"/>
                  </a:cubicBezTo>
                  <a:cubicBezTo>
                    <a:pt x="477" y="217"/>
                    <a:pt x="427" y="368"/>
                    <a:pt x="402" y="518"/>
                  </a:cubicBezTo>
                  <a:cubicBezTo>
                    <a:pt x="377" y="568"/>
                    <a:pt x="377" y="643"/>
                    <a:pt x="352" y="719"/>
                  </a:cubicBezTo>
                  <a:cubicBezTo>
                    <a:pt x="327" y="869"/>
                    <a:pt x="302" y="1019"/>
                    <a:pt x="277" y="1170"/>
                  </a:cubicBezTo>
                  <a:cubicBezTo>
                    <a:pt x="252" y="1471"/>
                    <a:pt x="201" y="1796"/>
                    <a:pt x="176" y="2097"/>
                  </a:cubicBezTo>
                  <a:cubicBezTo>
                    <a:pt x="101" y="2699"/>
                    <a:pt x="51" y="3325"/>
                    <a:pt x="1" y="3927"/>
                  </a:cubicBezTo>
                  <a:cubicBezTo>
                    <a:pt x="1" y="4202"/>
                    <a:pt x="227" y="4428"/>
                    <a:pt x="502" y="4428"/>
                  </a:cubicBezTo>
                  <a:cubicBezTo>
                    <a:pt x="778" y="4428"/>
                    <a:pt x="978" y="4227"/>
                    <a:pt x="1003" y="3952"/>
                  </a:cubicBezTo>
                  <a:cubicBezTo>
                    <a:pt x="1003" y="3701"/>
                    <a:pt x="1029" y="3451"/>
                    <a:pt x="1054" y="3200"/>
                  </a:cubicBezTo>
                  <a:cubicBezTo>
                    <a:pt x="1079" y="2774"/>
                    <a:pt x="1129" y="2348"/>
                    <a:pt x="1179" y="1947"/>
                  </a:cubicBezTo>
                  <a:cubicBezTo>
                    <a:pt x="1229" y="1521"/>
                    <a:pt x="1279" y="1120"/>
                    <a:pt x="1379" y="719"/>
                  </a:cubicBezTo>
                  <a:cubicBezTo>
                    <a:pt x="1379" y="719"/>
                    <a:pt x="1379" y="694"/>
                    <a:pt x="1379" y="694"/>
                  </a:cubicBezTo>
                  <a:cubicBezTo>
                    <a:pt x="1455" y="518"/>
                    <a:pt x="1430" y="293"/>
                    <a:pt x="1279" y="142"/>
                  </a:cubicBezTo>
                  <a:cubicBezTo>
                    <a:pt x="1229" y="92"/>
                    <a:pt x="1179" y="67"/>
                    <a:pt x="1129" y="42"/>
                  </a:cubicBezTo>
                  <a:cubicBezTo>
                    <a:pt x="1057" y="15"/>
                    <a:pt x="985" y="1"/>
                    <a:pt x="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8"/>
            <p:cNvSpPr/>
            <p:nvPr/>
          </p:nvSpPr>
          <p:spPr>
            <a:xfrm>
              <a:off x="2026450" y="708600"/>
              <a:ext cx="25725" cy="107225"/>
            </a:xfrm>
            <a:custGeom>
              <a:rect b="b" l="l" r="r" t="t"/>
              <a:pathLst>
                <a:path extrusionOk="0" h="4289" w="1029">
                  <a:moveTo>
                    <a:pt x="1028" y="504"/>
                  </a:moveTo>
                  <a:cubicBezTo>
                    <a:pt x="1028" y="508"/>
                    <a:pt x="1028" y="511"/>
                    <a:pt x="1027" y="514"/>
                  </a:cubicBezTo>
                  <a:lnTo>
                    <a:pt x="1027" y="514"/>
                  </a:lnTo>
                  <a:cubicBezTo>
                    <a:pt x="1028" y="528"/>
                    <a:pt x="1028" y="541"/>
                    <a:pt x="1028" y="555"/>
                  </a:cubicBezTo>
                  <a:cubicBezTo>
                    <a:pt x="1028" y="529"/>
                    <a:pt x="1028" y="529"/>
                    <a:pt x="1028" y="504"/>
                  </a:cubicBezTo>
                  <a:close/>
                  <a:moveTo>
                    <a:pt x="554" y="1"/>
                  </a:moveTo>
                  <a:cubicBezTo>
                    <a:pt x="318" y="1"/>
                    <a:pt x="74" y="171"/>
                    <a:pt x="51" y="429"/>
                  </a:cubicBezTo>
                  <a:cubicBezTo>
                    <a:pt x="26" y="555"/>
                    <a:pt x="26" y="680"/>
                    <a:pt x="26" y="805"/>
                  </a:cubicBezTo>
                  <a:cubicBezTo>
                    <a:pt x="26" y="956"/>
                    <a:pt x="26" y="1106"/>
                    <a:pt x="26" y="1256"/>
                  </a:cubicBezTo>
                  <a:cubicBezTo>
                    <a:pt x="1" y="1532"/>
                    <a:pt x="1" y="1833"/>
                    <a:pt x="1" y="2108"/>
                  </a:cubicBezTo>
                  <a:cubicBezTo>
                    <a:pt x="1" y="2660"/>
                    <a:pt x="1" y="3236"/>
                    <a:pt x="1" y="3788"/>
                  </a:cubicBezTo>
                  <a:cubicBezTo>
                    <a:pt x="1" y="3913"/>
                    <a:pt x="51" y="4038"/>
                    <a:pt x="151" y="4139"/>
                  </a:cubicBezTo>
                  <a:cubicBezTo>
                    <a:pt x="226" y="4239"/>
                    <a:pt x="352" y="4289"/>
                    <a:pt x="477" y="4289"/>
                  </a:cubicBezTo>
                  <a:lnTo>
                    <a:pt x="502" y="4289"/>
                  </a:lnTo>
                  <a:cubicBezTo>
                    <a:pt x="753" y="4289"/>
                    <a:pt x="1003" y="4063"/>
                    <a:pt x="1003" y="3813"/>
                  </a:cubicBezTo>
                  <a:cubicBezTo>
                    <a:pt x="978" y="3261"/>
                    <a:pt x="978" y="2710"/>
                    <a:pt x="978" y="2159"/>
                  </a:cubicBezTo>
                  <a:cubicBezTo>
                    <a:pt x="978" y="1883"/>
                    <a:pt x="978" y="1607"/>
                    <a:pt x="1003" y="1306"/>
                  </a:cubicBezTo>
                  <a:cubicBezTo>
                    <a:pt x="1003" y="1059"/>
                    <a:pt x="1003" y="787"/>
                    <a:pt x="1027" y="514"/>
                  </a:cubicBezTo>
                  <a:lnTo>
                    <a:pt x="1027" y="514"/>
                  </a:lnTo>
                  <a:cubicBezTo>
                    <a:pt x="1022" y="403"/>
                    <a:pt x="995" y="293"/>
                    <a:pt x="928" y="204"/>
                  </a:cubicBezTo>
                  <a:cubicBezTo>
                    <a:pt x="853" y="103"/>
                    <a:pt x="753" y="28"/>
                    <a:pt x="602" y="3"/>
                  </a:cubicBezTo>
                  <a:cubicBezTo>
                    <a:pt x="586" y="2"/>
                    <a:pt x="570" y="1"/>
                    <a:pt x="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8"/>
            <p:cNvSpPr/>
            <p:nvPr/>
          </p:nvSpPr>
          <p:spPr>
            <a:xfrm>
              <a:off x="1891750" y="817875"/>
              <a:ext cx="220575" cy="127650"/>
            </a:xfrm>
            <a:custGeom>
              <a:rect b="b" l="l" r="r" t="t"/>
              <a:pathLst>
                <a:path extrusionOk="0" h="5106" w="8823">
                  <a:moveTo>
                    <a:pt x="8276" y="1"/>
                  </a:moveTo>
                  <a:cubicBezTo>
                    <a:pt x="8063" y="1"/>
                    <a:pt x="7858" y="158"/>
                    <a:pt x="7795" y="369"/>
                  </a:cubicBezTo>
                  <a:cubicBezTo>
                    <a:pt x="7770" y="419"/>
                    <a:pt x="7770" y="444"/>
                    <a:pt x="7745" y="494"/>
                  </a:cubicBezTo>
                  <a:cubicBezTo>
                    <a:pt x="7644" y="795"/>
                    <a:pt x="7494" y="1096"/>
                    <a:pt x="7344" y="1397"/>
                  </a:cubicBezTo>
                  <a:cubicBezTo>
                    <a:pt x="7268" y="1572"/>
                    <a:pt x="7168" y="1722"/>
                    <a:pt x="7093" y="1873"/>
                  </a:cubicBezTo>
                  <a:cubicBezTo>
                    <a:pt x="6993" y="2023"/>
                    <a:pt x="6918" y="2174"/>
                    <a:pt x="6817" y="2324"/>
                  </a:cubicBezTo>
                  <a:cubicBezTo>
                    <a:pt x="6667" y="2499"/>
                    <a:pt x="6517" y="2700"/>
                    <a:pt x="6366" y="2875"/>
                  </a:cubicBezTo>
                  <a:cubicBezTo>
                    <a:pt x="6241" y="3026"/>
                    <a:pt x="6091" y="3151"/>
                    <a:pt x="5965" y="3276"/>
                  </a:cubicBezTo>
                  <a:cubicBezTo>
                    <a:pt x="5815" y="3402"/>
                    <a:pt x="5639" y="3527"/>
                    <a:pt x="5464" y="3627"/>
                  </a:cubicBezTo>
                  <a:cubicBezTo>
                    <a:pt x="5339" y="3702"/>
                    <a:pt x="5213" y="3778"/>
                    <a:pt x="5088" y="3853"/>
                  </a:cubicBezTo>
                  <a:cubicBezTo>
                    <a:pt x="4963" y="3903"/>
                    <a:pt x="4837" y="3953"/>
                    <a:pt x="4712" y="3978"/>
                  </a:cubicBezTo>
                  <a:cubicBezTo>
                    <a:pt x="4612" y="4028"/>
                    <a:pt x="4487" y="4053"/>
                    <a:pt x="4361" y="4078"/>
                  </a:cubicBezTo>
                  <a:cubicBezTo>
                    <a:pt x="4211" y="4103"/>
                    <a:pt x="4060" y="4103"/>
                    <a:pt x="3935" y="4128"/>
                  </a:cubicBezTo>
                  <a:cubicBezTo>
                    <a:pt x="3810" y="4128"/>
                    <a:pt x="3710" y="4128"/>
                    <a:pt x="3609" y="4103"/>
                  </a:cubicBezTo>
                  <a:cubicBezTo>
                    <a:pt x="3509" y="4103"/>
                    <a:pt x="3384" y="4078"/>
                    <a:pt x="3283" y="4053"/>
                  </a:cubicBezTo>
                  <a:cubicBezTo>
                    <a:pt x="3208" y="4053"/>
                    <a:pt x="3133" y="4028"/>
                    <a:pt x="3058" y="4003"/>
                  </a:cubicBezTo>
                  <a:cubicBezTo>
                    <a:pt x="2983" y="3978"/>
                    <a:pt x="2933" y="3953"/>
                    <a:pt x="2882" y="3928"/>
                  </a:cubicBezTo>
                  <a:cubicBezTo>
                    <a:pt x="2832" y="3903"/>
                    <a:pt x="2782" y="3853"/>
                    <a:pt x="2732" y="3828"/>
                  </a:cubicBezTo>
                  <a:cubicBezTo>
                    <a:pt x="2507" y="3677"/>
                    <a:pt x="2306" y="3527"/>
                    <a:pt x="2106" y="3351"/>
                  </a:cubicBezTo>
                  <a:cubicBezTo>
                    <a:pt x="2005" y="3251"/>
                    <a:pt x="1905" y="3151"/>
                    <a:pt x="1805" y="3026"/>
                  </a:cubicBezTo>
                  <a:cubicBezTo>
                    <a:pt x="1730" y="2925"/>
                    <a:pt x="1629" y="2800"/>
                    <a:pt x="1554" y="2675"/>
                  </a:cubicBezTo>
                  <a:cubicBezTo>
                    <a:pt x="1454" y="2499"/>
                    <a:pt x="1354" y="2324"/>
                    <a:pt x="1278" y="2148"/>
                  </a:cubicBezTo>
                  <a:cubicBezTo>
                    <a:pt x="1228" y="2023"/>
                    <a:pt x="1178" y="1898"/>
                    <a:pt x="1128" y="1773"/>
                  </a:cubicBezTo>
                  <a:cubicBezTo>
                    <a:pt x="1128" y="1722"/>
                    <a:pt x="1103" y="1647"/>
                    <a:pt x="1078" y="1572"/>
                  </a:cubicBezTo>
                  <a:cubicBezTo>
                    <a:pt x="1078" y="1572"/>
                    <a:pt x="1078" y="1572"/>
                    <a:pt x="1078" y="1547"/>
                  </a:cubicBezTo>
                  <a:cubicBezTo>
                    <a:pt x="1103" y="1397"/>
                    <a:pt x="1078" y="1221"/>
                    <a:pt x="953" y="1121"/>
                  </a:cubicBezTo>
                  <a:cubicBezTo>
                    <a:pt x="862" y="1017"/>
                    <a:pt x="731" y="967"/>
                    <a:pt x="598" y="967"/>
                  </a:cubicBezTo>
                  <a:cubicBezTo>
                    <a:pt x="474" y="967"/>
                    <a:pt x="348" y="1011"/>
                    <a:pt x="251" y="1096"/>
                  </a:cubicBezTo>
                  <a:cubicBezTo>
                    <a:pt x="0" y="1346"/>
                    <a:pt x="101" y="1747"/>
                    <a:pt x="176" y="2023"/>
                  </a:cubicBezTo>
                  <a:cubicBezTo>
                    <a:pt x="276" y="2349"/>
                    <a:pt x="401" y="2675"/>
                    <a:pt x="577" y="2950"/>
                  </a:cubicBezTo>
                  <a:cubicBezTo>
                    <a:pt x="752" y="3251"/>
                    <a:pt x="928" y="3552"/>
                    <a:pt x="1178" y="3803"/>
                  </a:cubicBezTo>
                  <a:cubicBezTo>
                    <a:pt x="1404" y="4053"/>
                    <a:pt x="1679" y="4279"/>
                    <a:pt x="1955" y="4479"/>
                  </a:cubicBezTo>
                  <a:cubicBezTo>
                    <a:pt x="2131" y="4630"/>
                    <a:pt x="2331" y="4780"/>
                    <a:pt x="2557" y="4855"/>
                  </a:cubicBezTo>
                  <a:cubicBezTo>
                    <a:pt x="2832" y="4981"/>
                    <a:pt x="3133" y="5056"/>
                    <a:pt x="3434" y="5081"/>
                  </a:cubicBezTo>
                  <a:cubicBezTo>
                    <a:pt x="3559" y="5106"/>
                    <a:pt x="3684" y="5106"/>
                    <a:pt x="3835" y="5106"/>
                  </a:cubicBezTo>
                  <a:cubicBezTo>
                    <a:pt x="4060" y="5106"/>
                    <a:pt x="4286" y="5081"/>
                    <a:pt x="4512" y="5056"/>
                  </a:cubicBezTo>
                  <a:cubicBezTo>
                    <a:pt x="4837" y="4981"/>
                    <a:pt x="5138" y="4905"/>
                    <a:pt x="5439" y="4755"/>
                  </a:cubicBezTo>
                  <a:cubicBezTo>
                    <a:pt x="5614" y="4680"/>
                    <a:pt x="5790" y="4605"/>
                    <a:pt x="5965" y="4504"/>
                  </a:cubicBezTo>
                  <a:cubicBezTo>
                    <a:pt x="6091" y="4429"/>
                    <a:pt x="6216" y="4329"/>
                    <a:pt x="6341" y="4229"/>
                  </a:cubicBezTo>
                  <a:cubicBezTo>
                    <a:pt x="6441" y="4154"/>
                    <a:pt x="6542" y="4078"/>
                    <a:pt x="6642" y="3978"/>
                  </a:cubicBezTo>
                  <a:cubicBezTo>
                    <a:pt x="6742" y="3878"/>
                    <a:pt x="6842" y="3803"/>
                    <a:pt x="6943" y="3702"/>
                  </a:cubicBezTo>
                  <a:cubicBezTo>
                    <a:pt x="7043" y="3577"/>
                    <a:pt x="7143" y="3477"/>
                    <a:pt x="7243" y="3377"/>
                  </a:cubicBezTo>
                  <a:cubicBezTo>
                    <a:pt x="7594" y="2976"/>
                    <a:pt x="7870" y="2524"/>
                    <a:pt x="8121" y="2073"/>
                  </a:cubicBezTo>
                  <a:cubicBezTo>
                    <a:pt x="8346" y="1597"/>
                    <a:pt x="8572" y="1146"/>
                    <a:pt x="8747" y="645"/>
                  </a:cubicBezTo>
                  <a:cubicBezTo>
                    <a:pt x="8822" y="394"/>
                    <a:pt x="8647" y="93"/>
                    <a:pt x="8396" y="18"/>
                  </a:cubicBezTo>
                  <a:cubicBezTo>
                    <a:pt x="8356" y="6"/>
                    <a:pt x="8316" y="1"/>
                    <a:pt x="8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8"/>
            <p:cNvSpPr/>
            <p:nvPr/>
          </p:nvSpPr>
          <p:spPr>
            <a:xfrm>
              <a:off x="1824075" y="996825"/>
              <a:ext cx="379100" cy="555225"/>
            </a:xfrm>
            <a:custGeom>
              <a:rect b="b" l="l" r="r" t="t"/>
              <a:pathLst>
                <a:path extrusionOk="0" h="22209" w="15164">
                  <a:moveTo>
                    <a:pt x="12879" y="1"/>
                  </a:moveTo>
                  <a:cubicBezTo>
                    <a:pt x="12864" y="1"/>
                    <a:pt x="12848" y="2"/>
                    <a:pt x="12833" y="3"/>
                  </a:cubicBezTo>
                  <a:cubicBezTo>
                    <a:pt x="12582" y="53"/>
                    <a:pt x="12382" y="279"/>
                    <a:pt x="12407" y="554"/>
                  </a:cubicBezTo>
                  <a:cubicBezTo>
                    <a:pt x="12532" y="1632"/>
                    <a:pt x="12657" y="2710"/>
                    <a:pt x="12783" y="3788"/>
                  </a:cubicBezTo>
                  <a:cubicBezTo>
                    <a:pt x="12883" y="4840"/>
                    <a:pt x="13008" y="5893"/>
                    <a:pt x="13158" y="6945"/>
                  </a:cubicBezTo>
                  <a:cubicBezTo>
                    <a:pt x="13309" y="8023"/>
                    <a:pt x="13459" y="9126"/>
                    <a:pt x="13610" y="10229"/>
                  </a:cubicBezTo>
                  <a:cubicBezTo>
                    <a:pt x="13860" y="12334"/>
                    <a:pt x="13986" y="14439"/>
                    <a:pt x="14086" y="16570"/>
                  </a:cubicBezTo>
                  <a:cubicBezTo>
                    <a:pt x="14086" y="16544"/>
                    <a:pt x="14086" y="16519"/>
                    <a:pt x="14086" y="16494"/>
                  </a:cubicBezTo>
                  <a:cubicBezTo>
                    <a:pt x="14111" y="17021"/>
                    <a:pt x="14136" y="17572"/>
                    <a:pt x="14136" y="18098"/>
                  </a:cubicBezTo>
                  <a:cubicBezTo>
                    <a:pt x="14136" y="18575"/>
                    <a:pt x="14111" y="19051"/>
                    <a:pt x="14086" y="19552"/>
                  </a:cubicBezTo>
                  <a:cubicBezTo>
                    <a:pt x="14061" y="19753"/>
                    <a:pt x="14061" y="19953"/>
                    <a:pt x="14011" y="20128"/>
                  </a:cubicBezTo>
                  <a:cubicBezTo>
                    <a:pt x="13986" y="20204"/>
                    <a:pt x="13960" y="20279"/>
                    <a:pt x="13960" y="20354"/>
                  </a:cubicBezTo>
                  <a:cubicBezTo>
                    <a:pt x="13935" y="20404"/>
                    <a:pt x="13910" y="20454"/>
                    <a:pt x="13885" y="20479"/>
                  </a:cubicBezTo>
                  <a:cubicBezTo>
                    <a:pt x="13885" y="20504"/>
                    <a:pt x="13885" y="20529"/>
                    <a:pt x="13860" y="20529"/>
                  </a:cubicBezTo>
                  <a:cubicBezTo>
                    <a:pt x="13860" y="20555"/>
                    <a:pt x="13860" y="20555"/>
                    <a:pt x="13835" y="20555"/>
                  </a:cubicBezTo>
                  <a:cubicBezTo>
                    <a:pt x="13835" y="20555"/>
                    <a:pt x="13835" y="20555"/>
                    <a:pt x="13810" y="20580"/>
                  </a:cubicBezTo>
                  <a:lnTo>
                    <a:pt x="13785" y="20580"/>
                  </a:lnTo>
                  <a:cubicBezTo>
                    <a:pt x="13459" y="20680"/>
                    <a:pt x="13133" y="20730"/>
                    <a:pt x="12808" y="20780"/>
                  </a:cubicBezTo>
                  <a:lnTo>
                    <a:pt x="12833" y="20780"/>
                  </a:lnTo>
                  <a:cubicBezTo>
                    <a:pt x="12131" y="20880"/>
                    <a:pt x="11429" y="20981"/>
                    <a:pt x="10727" y="21056"/>
                  </a:cubicBezTo>
                  <a:cubicBezTo>
                    <a:pt x="10001" y="21131"/>
                    <a:pt x="9299" y="21181"/>
                    <a:pt x="8572" y="21206"/>
                  </a:cubicBezTo>
                  <a:cubicBezTo>
                    <a:pt x="8146" y="21219"/>
                    <a:pt x="7720" y="21225"/>
                    <a:pt x="7291" y="21225"/>
                  </a:cubicBezTo>
                  <a:cubicBezTo>
                    <a:pt x="6861" y="21225"/>
                    <a:pt x="6429" y="21219"/>
                    <a:pt x="5990" y="21206"/>
                  </a:cubicBezTo>
                  <a:cubicBezTo>
                    <a:pt x="5138" y="21156"/>
                    <a:pt x="4261" y="21106"/>
                    <a:pt x="3409" y="21031"/>
                  </a:cubicBezTo>
                  <a:cubicBezTo>
                    <a:pt x="3058" y="20981"/>
                    <a:pt x="2707" y="20956"/>
                    <a:pt x="2381" y="20905"/>
                  </a:cubicBezTo>
                  <a:cubicBezTo>
                    <a:pt x="2081" y="20880"/>
                    <a:pt x="1805" y="20805"/>
                    <a:pt x="1504" y="20755"/>
                  </a:cubicBezTo>
                  <a:cubicBezTo>
                    <a:pt x="1354" y="20730"/>
                    <a:pt x="1229" y="20705"/>
                    <a:pt x="1078" y="20655"/>
                  </a:cubicBezTo>
                  <a:cubicBezTo>
                    <a:pt x="1053" y="20630"/>
                    <a:pt x="1028" y="20630"/>
                    <a:pt x="1003" y="20605"/>
                  </a:cubicBezTo>
                  <a:cubicBezTo>
                    <a:pt x="1003" y="20555"/>
                    <a:pt x="978" y="20479"/>
                    <a:pt x="978" y="20404"/>
                  </a:cubicBezTo>
                  <a:cubicBezTo>
                    <a:pt x="978" y="20103"/>
                    <a:pt x="1003" y="19803"/>
                    <a:pt x="1028" y="19527"/>
                  </a:cubicBezTo>
                  <a:cubicBezTo>
                    <a:pt x="1103" y="18474"/>
                    <a:pt x="1178" y="17447"/>
                    <a:pt x="1229" y="16419"/>
                  </a:cubicBezTo>
                  <a:cubicBezTo>
                    <a:pt x="1304" y="15392"/>
                    <a:pt x="1404" y="14339"/>
                    <a:pt x="1479" y="13311"/>
                  </a:cubicBezTo>
                  <a:cubicBezTo>
                    <a:pt x="1554" y="12209"/>
                    <a:pt x="1630" y="11081"/>
                    <a:pt x="1705" y="9978"/>
                  </a:cubicBezTo>
                  <a:cubicBezTo>
                    <a:pt x="1780" y="8925"/>
                    <a:pt x="1880" y="7898"/>
                    <a:pt x="1955" y="6870"/>
                  </a:cubicBezTo>
                  <a:cubicBezTo>
                    <a:pt x="2031" y="5993"/>
                    <a:pt x="2106" y="5141"/>
                    <a:pt x="2206" y="4264"/>
                  </a:cubicBezTo>
                  <a:cubicBezTo>
                    <a:pt x="2231" y="3863"/>
                    <a:pt x="2281" y="3437"/>
                    <a:pt x="2306" y="3036"/>
                  </a:cubicBezTo>
                  <a:cubicBezTo>
                    <a:pt x="2331" y="2835"/>
                    <a:pt x="2356" y="2610"/>
                    <a:pt x="2356" y="2384"/>
                  </a:cubicBezTo>
                  <a:cubicBezTo>
                    <a:pt x="2381" y="2234"/>
                    <a:pt x="2381" y="2058"/>
                    <a:pt x="2407" y="1908"/>
                  </a:cubicBezTo>
                  <a:cubicBezTo>
                    <a:pt x="2457" y="1657"/>
                    <a:pt x="2306" y="1407"/>
                    <a:pt x="2056" y="1356"/>
                  </a:cubicBezTo>
                  <a:cubicBezTo>
                    <a:pt x="2011" y="1342"/>
                    <a:pt x="1965" y="1335"/>
                    <a:pt x="1918" y="1335"/>
                  </a:cubicBezTo>
                  <a:cubicBezTo>
                    <a:pt x="1729" y="1335"/>
                    <a:pt x="1540" y="1451"/>
                    <a:pt x="1479" y="1632"/>
                  </a:cubicBezTo>
                  <a:cubicBezTo>
                    <a:pt x="1429" y="1707"/>
                    <a:pt x="1429" y="1808"/>
                    <a:pt x="1429" y="1908"/>
                  </a:cubicBezTo>
                  <a:cubicBezTo>
                    <a:pt x="1404" y="2008"/>
                    <a:pt x="1404" y="2108"/>
                    <a:pt x="1404" y="2209"/>
                  </a:cubicBezTo>
                  <a:cubicBezTo>
                    <a:pt x="1379" y="2434"/>
                    <a:pt x="1354" y="2635"/>
                    <a:pt x="1329" y="2835"/>
                  </a:cubicBezTo>
                  <a:cubicBezTo>
                    <a:pt x="1304" y="3286"/>
                    <a:pt x="1254" y="3712"/>
                    <a:pt x="1204" y="4163"/>
                  </a:cubicBezTo>
                  <a:cubicBezTo>
                    <a:pt x="1103" y="5291"/>
                    <a:pt x="1003" y="6419"/>
                    <a:pt x="903" y="7547"/>
                  </a:cubicBezTo>
                  <a:cubicBezTo>
                    <a:pt x="828" y="8625"/>
                    <a:pt x="752" y="9702"/>
                    <a:pt x="677" y="10780"/>
                  </a:cubicBezTo>
                  <a:cubicBezTo>
                    <a:pt x="602" y="11858"/>
                    <a:pt x="527" y="12910"/>
                    <a:pt x="427" y="13963"/>
                  </a:cubicBezTo>
                  <a:cubicBezTo>
                    <a:pt x="351" y="14991"/>
                    <a:pt x="276" y="16018"/>
                    <a:pt x="201" y="17071"/>
                  </a:cubicBezTo>
                  <a:cubicBezTo>
                    <a:pt x="176" y="17597"/>
                    <a:pt x="126" y="18098"/>
                    <a:pt x="101" y="18625"/>
                  </a:cubicBezTo>
                  <a:cubicBezTo>
                    <a:pt x="76" y="19126"/>
                    <a:pt x="26" y="19627"/>
                    <a:pt x="0" y="20128"/>
                  </a:cubicBezTo>
                  <a:cubicBezTo>
                    <a:pt x="0" y="20254"/>
                    <a:pt x="0" y="20404"/>
                    <a:pt x="0" y="20555"/>
                  </a:cubicBezTo>
                  <a:cubicBezTo>
                    <a:pt x="26" y="20705"/>
                    <a:pt x="26" y="20880"/>
                    <a:pt x="101" y="21031"/>
                  </a:cubicBezTo>
                  <a:cubicBezTo>
                    <a:pt x="151" y="21181"/>
                    <a:pt x="251" y="21281"/>
                    <a:pt x="376" y="21382"/>
                  </a:cubicBezTo>
                  <a:cubicBezTo>
                    <a:pt x="477" y="21457"/>
                    <a:pt x="602" y="21532"/>
                    <a:pt x="727" y="21557"/>
                  </a:cubicBezTo>
                  <a:cubicBezTo>
                    <a:pt x="953" y="21657"/>
                    <a:pt x="1204" y="21707"/>
                    <a:pt x="1429" y="21758"/>
                  </a:cubicBezTo>
                  <a:cubicBezTo>
                    <a:pt x="1980" y="21858"/>
                    <a:pt x="2507" y="21933"/>
                    <a:pt x="3058" y="21983"/>
                  </a:cubicBezTo>
                  <a:cubicBezTo>
                    <a:pt x="4136" y="22083"/>
                    <a:pt x="5214" y="22159"/>
                    <a:pt x="6291" y="22209"/>
                  </a:cubicBezTo>
                  <a:lnTo>
                    <a:pt x="7344" y="22209"/>
                  </a:lnTo>
                  <a:cubicBezTo>
                    <a:pt x="8046" y="22209"/>
                    <a:pt x="8747" y="22184"/>
                    <a:pt x="9449" y="22159"/>
                  </a:cubicBezTo>
                  <a:cubicBezTo>
                    <a:pt x="10502" y="22083"/>
                    <a:pt x="11529" y="21983"/>
                    <a:pt x="12557" y="21808"/>
                  </a:cubicBezTo>
                  <a:cubicBezTo>
                    <a:pt x="12808" y="21783"/>
                    <a:pt x="13033" y="21732"/>
                    <a:pt x="13284" y="21682"/>
                  </a:cubicBezTo>
                  <a:cubicBezTo>
                    <a:pt x="13409" y="21682"/>
                    <a:pt x="13534" y="21657"/>
                    <a:pt x="13660" y="21632"/>
                  </a:cubicBezTo>
                  <a:cubicBezTo>
                    <a:pt x="13760" y="21607"/>
                    <a:pt x="13860" y="21582"/>
                    <a:pt x="13986" y="21557"/>
                  </a:cubicBezTo>
                  <a:cubicBezTo>
                    <a:pt x="14111" y="21507"/>
                    <a:pt x="14211" y="21482"/>
                    <a:pt x="14336" y="21407"/>
                  </a:cubicBezTo>
                  <a:cubicBezTo>
                    <a:pt x="14437" y="21357"/>
                    <a:pt x="14537" y="21281"/>
                    <a:pt x="14612" y="21181"/>
                  </a:cubicBezTo>
                  <a:cubicBezTo>
                    <a:pt x="14788" y="20956"/>
                    <a:pt x="14888" y="20680"/>
                    <a:pt x="14963" y="20404"/>
                  </a:cubicBezTo>
                  <a:cubicBezTo>
                    <a:pt x="15038" y="20053"/>
                    <a:pt x="15063" y="19727"/>
                    <a:pt x="15088" y="19377"/>
                  </a:cubicBezTo>
                  <a:cubicBezTo>
                    <a:pt x="15163" y="18299"/>
                    <a:pt x="15113" y="17221"/>
                    <a:pt x="15063" y="16143"/>
                  </a:cubicBezTo>
                  <a:cubicBezTo>
                    <a:pt x="15013" y="15041"/>
                    <a:pt x="14938" y="13963"/>
                    <a:pt x="14863" y="12885"/>
                  </a:cubicBezTo>
                  <a:cubicBezTo>
                    <a:pt x="14788" y="11808"/>
                    <a:pt x="14662" y="10755"/>
                    <a:pt x="14537" y="9677"/>
                  </a:cubicBezTo>
                  <a:cubicBezTo>
                    <a:pt x="14412" y="8650"/>
                    <a:pt x="14261" y="7597"/>
                    <a:pt x="14111" y="6544"/>
                  </a:cubicBezTo>
                  <a:cubicBezTo>
                    <a:pt x="13960" y="5492"/>
                    <a:pt x="13835" y="4439"/>
                    <a:pt x="13710" y="3412"/>
                  </a:cubicBezTo>
                  <a:cubicBezTo>
                    <a:pt x="13610" y="2409"/>
                    <a:pt x="13509" y="1432"/>
                    <a:pt x="13384" y="454"/>
                  </a:cubicBezTo>
                  <a:cubicBezTo>
                    <a:pt x="13360" y="194"/>
                    <a:pt x="13136" y="1"/>
                    <a:pt x="12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8"/>
            <p:cNvSpPr/>
            <p:nvPr/>
          </p:nvSpPr>
          <p:spPr>
            <a:xfrm>
              <a:off x="1813425" y="1536800"/>
              <a:ext cx="142250" cy="319150"/>
            </a:xfrm>
            <a:custGeom>
              <a:rect b="b" l="l" r="r" t="t"/>
              <a:pathLst>
                <a:path extrusionOk="0" h="12766" w="5690">
                  <a:moveTo>
                    <a:pt x="1454" y="10560"/>
                  </a:moveTo>
                  <a:cubicBezTo>
                    <a:pt x="1504" y="10560"/>
                    <a:pt x="1579" y="10585"/>
                    <a:pt x="1655" y="10585"/>
                  </a:cubicBezTo>
                  <a:cubicBezTo>
                    <a:pt x="1755" y="10585"/>
                    <a:pt x="1855" y="10610"/>
                    <a:pt x="1955" y="10635"/>
                  </a:cubicBezTo>
                  <a:cubicBezTo>
                    <a:pt x="2106" y="10660"/>
                    <a:pt x="2231" y="10710"/>
                    <a:pt x="2356" y="10735"/>
                  </a:cubicBezTo>
                  <a:cubicBezTo>
                    <a:pt x="2607" y="10835"/>
                    <a:pt x="2833" y="10961"/>
                    <a:pt x="3058" y="11061"/>
                  </a:cubicBezTo>
                  <a:cubicBezTo>
                    <a:pt x="3133" y="11111"/>
                    <a:pt x="3208" y="11136"/>
                    <a:pt x="3309" y="11161"/>
                  </a:cubicBezTo>
                  <a:cubicBezTo>
                    <a:pt x="3284" y="11211"/>
                    <a:pt x="3234" y="11236"/>
                    <a:pt x="3208" y="11261"/>
                  </a:cubicBezTo>
                  <a:cubicBezTo>
                    <a:pt x="3183" y="11311"/>
                    <a:pt x="3133" y="11362"/>
                    <a:pt x="3083" y="11412"/>
                  </a:cubicBezTo>
                  <a:cubicBezTo>
                    <a:pt x="3008" y="11437"/>
                    <a:pt x="2958" y="11487"/>
                    <a:pt x="2908" y="11537"/>
                  </a:cubicBezTo>
                  <a:cubicBezTo>
                    <a:pt x="2833" y="11562"/>
                    <a:pt x="2782" y="11587"/>
                    <a:pt x="2732" y="11612"/>
                  </a:cubicBezTo>
                  <a:cubicBezTo>
                    <a:pt x="2682" y="11637"/>
                    <a:pt x="2607" y="11662"/>
                    <a:pt x="2557" y="11687"/>
                  </a:cubicBezTo>
                  <a:cubicBezTo>
                    <a:pt x="2482" y="11712"/>
                    <a:pt x="2406" y="11738"/>
                    <a:pt x="2306" y="11738"/>
                  </a:cubicBezTo>
                  <a:cubicBezTo>
                    <a:pt x="2206" y="11763"/>
                    <a:pt x="2131" y="11763"/>
                    <a:pt x="2031" y="11763"/>
                  </a:cubicBezTo>
                  <a:lnTo>
                    <a:pt x="1705" y="11763"/>
                  </a:lnTo>
                  <a:cubicBezTo>
                    <a:pt x="1655" y="11738"/>
                    <a:pt x="1630" y="11738"/>
                    <a:pt x="1604" y="11712"/>
                  </a:cubicBezTo>
                  <a:cubicBezTo>
                    <a:pt x="1554" y="11712"/>
                    <a:pt x="1529" y="11687"/>
                    <a:pt x="1504" y="11687"/>
                  </a:cubicBezTo>
                  <a:cubicBezTo>
                    <a:pt x="1479" y="11662"/>
                    <a:pt x="1479" y="11662"/>
                    <a:pt x="1454" y="11662"/>
                  </a:cubicBezTo>
                  <a:cubicBezTo>
                    <a:pt x="1429" y="11637"/>
                    <a:pt x="1404" y="11612"/>
                    <a:pt x="1379" y="11587"/>
                  </a:cubicBezTo>
                  <a:cubicBezTo>
                    <a:pt x="1329" y="11562"/>
                    <a:pt x="1304" y="11512"/>
                    <a:pt x="1279" y="11487"/>
                  </a:cubicBezTo>
                  <a:cubicBezTo>
                    <a:pt x="1254" y="11462"/>
                    <a:pt x="1228" y="11412"/>
                    <a:pt x="1203" y="11387"/>
                  </a:cubicBezTo>
                  <a:cubicBezTo>
                    <a:pt x="1178" y="11337"/>
                    <a:pt x="1153" y="11311"/>
                    <a:pt x="1153" y="11261"/>
                  </a:cubicBezTo>
                  <a:cubicBezTo>
                    <a:pt x="1128" y="11236"/>
                    <a:pt x="1128" y="11211"/>
                    <a:pt x="1103" y="11161"/>
                  </a:cubicBezTo>
                  <a:cubicBezTo>
                    <a:pt x="1103" y="11136"/>
                    <a:pt x="1103" y="11111"/>
                    <a:pt x="1078" y="11086"/>
                  </a:cubicBezTo>
                  <a:cubicBezTo>
                    <a:pt x="1078" y="11036"/>
                    <a:pt x="1078" y="10986"/>
                    <a:pt x="1078" y="10936"/>
                  </a:cubicBezTo>
                  <a:cubicBezTo>
                    <a:pt x="1078" y="10910"/>
                    <a:pt x="1078" y="10885"/>
                    <a:pt x="1078" y="10860"/>
                  </a:cubicBezTo>
                  <a:cubicBezTo>
                    <a:pt x="1078" y="10835"/>
                    <a:pt x="1078" y="10810"/>
                    <a:pt x="1078" y="10785"/>
                  </a:cubicBezTo>
                  <a:cubicBezTo>
                    <a:pt x="1103" y="10760"/>
                    <a:pt x="1103" y="10735"/>
                    <a:pt x="1103" y="10710"/>
                  </a:cubicBezTo>
                  <a:cubicBezTo>
                    <a:pt x="1103" y="10710"/>
                    <a:pt x="1103" y="10685"/>
                    <a:pt x="1128" y="10685"/>
                  </a:cubicBezTo>
                  <a:cubicBezTo>
                    <a:pt x="1128" y="10660"/>
                    <a:pt x="1128" y="10660"/>
                    <a:pt x="1153" y="10635"/>
                  </a:cubicBezTo>
                  <a:cubicBezTo>
                    <a:pt x="1153" y="10635"/>
                    <a:pt x="1153" y="10610"/>
                    <a:pt x="1178" y="10610"/>
                  </a:cubicBezTo>
                  <a:cubicBezTo>
                    <a:pt x="1203" y="10610"/>
                    <a:pt x="1228" y="10585"/>
                    <a:pt x="1254" y="10585"/>
                  </a:cubicBezTo>
                  <a:cubicBezTo>
                    <a:pt x="1329" y="10585"/>
                    <a:pt x="1379" y="10585"/>
                    <a:pt x="1454" y="10560"/>
                  </a:cubicBezTo>
                  <a:close/>
                  <a:moveTo>
                    <a:pt x="5160" y="0"/>
                  </a:moveTo>
                  <a:cubicBezTo>
                    <a:pt x="4933" y="0"/>
                    <a:pt x="4710" y="185"/>
                    <a:pt x="4687" y="409"/>
                  </a:cubicBezTo>
                  <a:cubicBezTo>
                    <a:pt x="4537" y="1562"/>
                    <a:pt x="4437" y="2715"/>
                    <a:pt x="4336" y="3893"/>
                  </a:cubicBezTo>
                  <a:cubicBezTo>
                    <a:pt x="4211" y="4946"/>
                    <a:pt x="4136" y="5998"/>
                    <a:pt x="4036" y="7076"/>
                  </a:cubicBezTo>
                  <a:cubicBezTo>
                    <a:pt x="3960" y="8053"/>
                    <a:pt x="3910" y="9056"/>
                    <a:pt x="3810" y="10033"/>
                  </a:cubicBezTo>
                  <a:cubicBezTo>
                    <a:pt x="3810" y="10134"/>
                    <a:pt x="3810" y="10209"/>
                    <a:pt x="3785" y="10309"/>
                  </a:cubicBezTo>
                  <a:cubicBezTo>
                    <a:pt x="3434" y="10159"/>
                    <a:pt x="3108" y="9958"/>
                    <a:pt x="2757" y="9833"/>
                  </a:cubicBezTo>
                  <a:cubicBezTo>
                    <a:pt x="2557" y="9758"/>
                    <a:pt x="2356" y="9707"/>
                    <a:pt x="2156" y="9657"/>
                  </a:cubicBezTo>
                  <a:cubicBezTo>
                    <a:pt x="1955" y="9632"/>
                    <a:pt x="1730" y="9582"/>
                    <a:pt x="1529" y="9582"/>
                  </a:cubicBezTo>
                  <a:cubicBezTo>
                    <a:pt x="1178" y="9582"/>
                    <a:pt x="827" y="9607"/>
                    <a:pt x="552" y="9833"/>
                  </a:cubicBezTo>
                  <a:cubicBezTo>
                    <a:pt x="76" y="10234"/>
                    <a:pt x="0" y="10885"/>
                    <a:pt x="151" y="11437"/>
                  </a:cubicBezTo>
                  <a:cubicBezTo>
                    <a:pt x="251" y="11712"/>
                    <a:pt x="376" y="11988"/>
                    <a:pt x="577" y="12189"/>
                  </a:cubicBezTo>
                  <a:cubicBezTo>
                    <a:pt x="752" y="12364"/>
                    <a:pt x="953" y="12540"/>
                    <a:pt x="1178" y="12615"/>
                  </a:cubicBezTo>
                  <a:cubicBezTo>
                    <a:pt x="1429" y="12715"/>
                    <a:pt x="1705" y="12765"/>
                    <a:pt x="1955" y="12765"/>
                  </a:cubicBezTo>
                  <a:lnTo>
                    <a:pt x="2131" y="12765"/>
                  </a:lnTo>
                  <a:cubicBezTo>
                    <a:pt x="2632" y="12715"/>
                    <a:pt x="3108" y="12590"/>
                    <a:pt x="3534" y="12289"/>
                  </a:cubicBezTo>
                  <a:cubicBezTo>
                    <a:pt x="3835" y="12063"/>
                    <a:pt x="4111" y="11788"/>
                    <a:pt x="4311" y="11462"/>
                  </a:cubicBezTo>
                  <a:cubicBezTo>
                    <a:pt x="4361" y="11362"/>
                    <a:pt x="4386" y="11261"/>
                    <a:pt x="4361" y="11161"/>
                  </a:cubicBezTo>
                  <a:cubicBezTo>
                    <a:pt x="4411" y="11136"/>
                    <a:pt x="4462" y="11086"/>
                    <a:pt x="4512" y="11036"/>
                  </a:cubicBezTo>
                  <a:cubicBezTo>
                    <a:pt x="4587" y="10910"/>
                    <a:pt x="4662" y="10810"/>
                    <a:pt x="4712" y="10660"/>
                  </a:cubicBezTo>
                  <a:cubicBezTo>
                    <a:pt x="4737" y="10560"/>
                    <a:pt x="4762" y="10484"/>
                    <a:pt x="4787" y="10384"/>
                  </a:cubicBezTo>
                  <a:cubicBezTo>
                    <a:pt x="4812" y="10108"/>
                    <a:pt x="4812" y="9858"/>
                    <a:pt x="4838" y="9582"/>
                  </a:cubicBezTo>
                  <a:cubicBezTo>
                    <a:pt x="4863" y="9357"/>
                    <a:pt x="4888" y="9106"/>
                    <a:pt x="4888" y="8855"/>
                  </a:cubicBezTo>
                  <a:cubicBezTo>
                    <a:pt x="4988" y="7828"/>
                    <a:pt x="5063" y="6800"/>
                    <a:pt x="5138" y="5773"/>
                  </a:cubicBezTo>
                  <a:cubicBezTo>
                    <a:pt x="5138" y="5760"/>
                    <a:pt x="5138" y="5754"/>
                    <a:pt x="5138" y="5748"/>
                  </a:cubicBezTo>
                  <a:cubicBezTo>
                    <a:pt x="5213" y="4870"/>
                    <a:pt x="5314" y="3993"/>
                    <a:pt x="5389" y="3141"/>
                  </a:cubicBezTo>
                  <a:cubicBezTo>
                    <a:pt x="5464" y="2264"/>
                    <a:pt x="5539" y="1412"/>
                    <a:pt x="5640" y="560"/>
                  </a:cubicBezTo>
                  <a:cubicBezTo>
                    <a:pt x="5690" y="284"/>
                    <a:pt x="5514" y="33"/>
                    <a:pt x="5239" y="8"/>
                  </a:cubicBezTo>
                  <a:cubicBezTo>
                    <a:pt x="5212" y="3"/>
                    <a:pt x="5186" y="0"/>
                    <a:pt x="5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8"/>
            <p:cNvSpPr/>
            <p:nvPr/>
          </p:nvSpPr>
          <p:spPr>
            <a:xfrm>
              <a:off x="2070325" y="1545100"/>
              <a:ext cx="124700" cy="299550"/>
            </a:xfrm>
            <a:custGeom>
              <a:rect b="b" l="l" r="r" t="t"/>
              <a:pathLst>
                <a:path extrusionOk="0" h="11982" w="4988">
                  <a:moveTo>
                    <a:pt x="2983" y="9802"/>
                  </a:moveTo>
                  <a:cubicBezTo>
                    <a:pt x="3133" y="9827"/>
                    <a:pt x="3258" y="9852"/>
                    <a:pt x="3409" y="9877"/>
                  </a:cubicBezTo>
                  <a:lnTo>
                    <a:pt x="3459" y="9877"/>
                  </a:lnTo>
                  <a:cubicBezTo>
                    <a:pt x="3509" y="9902"/>
                    <a:pt x="3559" y="9927"/>
                    <a:pt x="3609" y="9952"/>
                  </a:cubicBezTo>
                  <a:cubicBezTo>
                    <a:pt x="3634" y="9977"/>
                    <a:pt x="3684" y="9977"/>
                    <a:pt x="3709" y="10027"/>
                  </a:cubicBezTo>
                  <a:cubicBezTo>
                    <a:pt x="3760" y="10027"/>
                    <a:pt x="3785" y="10052"/>
                    <a:pt x="3810" y="10102"/>
                  </a:cubicBezTo>
                  <a:cubicBezTo>
                    <a:pt x="3835" y="10127"/>
                    <a:pt x="3860" y="10152"/>
                    <a:pt x="3910" y="10177"/>
                  </a:cubicBezTo>
                  <a:cubicBezTo>
                    <a:pt x="3910" y="10177"/>
                    <a:pt x="3910" y="10203"/>
                    <a:pt x="3935" y="10203"/>
                  </a:cubicBezTo>
                  <a:cubicBezTo>
                    <a:pt x="3935" y="10228"/>
                    <a:pt x="3960" y="10253"/>
                    <a:pt x="3960" y="10278"/>
                  </a:cubicBezTo>
                  <a:cubicBezTo>
                    <a:pt x="3960" y="10303"/>
                    <a:pt x="3960" y="10303"/>
                    <a:pt x="3985" y="10303"/>
                  </a:cubicBezTo>
                  <a:cubicBezTo>
                    <a:pt x="3985" y="10328"/>
                    <a:pt x="3985" y="10353"/>
                    <a:pt x="3985" y="10353"/>
                  </a:cubicBezTo>
                  <a:cubicBezTo>
                    <a:pt x="3985" y="10378"/>
                    <a:pt x="3985" y="10378"/>
                    <a:pt x="3985" y="10403"/>
                  </a:cubicBezTo>
                  <a:cubicBezTo>
                    <a:pt x="3985" y="10403"/>
                    <a:pt x="3985" y="10428"/>
                    <a:pt x="3985" y="10428"/>
                  </a:cubicBezTo>
                  <a:cubicBezTo>
                    <a:pt x="3985" y="10428"/>
                    <a:pt x="3985" y="10453"/>
                    <a:pt x="3985" y="10453"/>
                  </a:cubicBezTo>
                  <a:cubicBezTo>
                    <a:pt x="3985" y="10478"/>
                    <a:pt x="3985" y="10503"/>
                    <a:pt x="3960" y="10528"/>
                  </a:cubicBezTo>
                  <a:cubicBezTo>
                    <a:pt x="3960" y="10528"/>
                    <a:pt x="3960" y="10553"/>
                    <a:pt x="3935" y="10578"/>
                  </a:cubicBezTo>
                  <a:cubicBezTo>
                    <a:pt x="3935" y="10578"/>
                    <a:pt x="3935" y="10604"/>
                    <a:pt x="3910" y="10604"/>
                  </a:cubicBezTo>
                  <a:cubicBezTo>
                    <a:pt x="3910" y="10629"/>
                    <a:pt x="3885" y="10654"/>
                    <a:pt x="3860" y="10679"/>
                  </a:cubicBezTo>
                  <a:cubicBezTo>
                    <a:pt x="3835" y="10704"/>
                    <a:pt x="3810" y="10729"/>
                    <a:pt x="3785" y="10754"/>
                  </a:cubicBezTo>
                  <a:cubicBezTo>
                    <a:pt x="3760" y="10779"/>
                    <a:pt x="3709" y="10829"/>
                    <a:pt x="3659" y="10854"/>
                  </a:cubicBezTo>
                  <a:cubicBezTo>
                    <a:pt x="3634" y="10854"/>
                    <a:pt x="3609" y="10879"/>
                    <a:pt x="3559" y="10904"/>
                  </a:cubicBezTo>
                  <a:cubicBezTo>
                    <a:pt x="3534" y="10904"/>
                    <a:pt x="3509" y="10904"/>
                    <a:pt x="3484" y="10929"/>
                  </a:cubicBezTo>
                  <a:cubicBezTo>
                    <a:pt x="3434" y="10929"/>
                    <a:pt x="3384" y="10954"/>
                    <a:pt x="3334" y="10954"/>
                  </a:cubicBezTo>
                  <a:cubicBezTo>
                    <a:pt x="3258" y="10979"/>
                    <a:pt x="3208" y="10979"/>
                    <a:pt x="3133" y="10979"/>
                  </a:cubicBezTo>
                  <a:lnTo>
                    <a:pt x="2832" y="10979"/>
                  </a:lnTo>
                  <a:cubicBezTo>
                    <a:pt x="2707" y="10979"/>
                    <a:pt x="2582" y="10954"/>
                    <a:pt x="2456" y="10929"/>
                  </a:cubicBezTo>
                  <a:cubicBezTo>
                    <a:pt x="2381" y="10904"/>
                    <a:pt x="2331" y="10879"/>
                    <a:pt x="2256" y="10854"/>
                  </a:cubicBezTo>
                  <a:cubicBezTo>
                    <a:pt x="2206" y="10854"/>
                    <a:pt x="2131" y="10829"/>
                    <a:pt x="2080" y="10804"/>
                  </a:cubicBezTo>
                  <a:cubicBezTo>
                    <a:pt x="2005" y="10754"/>
                    <a:pt x="1930" y="10704"/>
                    <a:pt x="1855" y="10654"/>
                  </a:cubicBezTo>
                  <a:cubicBezTo>
                    <a:pt x="1830" y="10629"/>
                    <a:pt x="1780" y="10604"/>
                    <a:pt x="1755" y="10578"/>
                  </a:cubicBezTo>
                  <a:cubicBezTo>
                    <a:pt x="1679" y="10528"/>
                    <a:pt x="1629" y="10453"/>
                    <a:pt x="1579" y="10403"/>
                  </a:cubicBezTo>
                  <a:cubicBezTo>
                    <a:pt x="1554" y="10353"/>
                    <a:pt x="1529" y="10328"/>
                    <a:pt x="1504" y="10303"/>
                  </a:cubicBezTo>
                  <a:cubicBezTo>
                    <a:pt x="1729" y="10203"/>
                    <a:pt x="1930" y="10077"/>
                    <a:pt x="2156" y="9977"/>
                  </a:cubicBezTo>
                  <a:cubicBezTo>
                    <a:pt x="2231" y="9927"/>
                    <a:pt x="2331" y="9902"/>
                    <a:pt x="2406" y="9877"/>
                  </a:cubicBezTo>
                  <a:cubicBezTo>
                    <a:pt x="2481" y="9852"/>
                    <a:pt x="2532" y="9827"/>
                    <a:pt x="2607" y="9827"/>
                  </a:cubicBezTo>
                  <a:cubicBezTo>
                    <a:pt x="2657" y="9827"/>
                    <a:pt x="2707" y="9802"/>
                    <a:pt x="2757" y="9802"/>
                  </a:cubicBezTo>
                  <a:close/>
                  <a:moveTo>
                    <a:pt x="463" y="0"/>
                  </a:moveTo>
                  <a:cubicBezTo>
                    <a:pt x="226" y="0"/>
                    <a:pt x="0" y="217"/>
                    <a:pt x="0" y="478"/>
                  </a:cubicBezTo>
                  <a:cubicBezTo>
                    <a:pt x="0" y="829"/>
                    <a:pt x="25" y="1180"/>
                    <a:pt x="50" y="1531"/>
                  </a:cubicBezTo>
                  <a:cubicBezTo>
                    <a:pt x="100" y="2709"/>
                    <a:pt x="125" y="3912"/>
                    <a:pt x="151" y="5090"/>
                  </a:cubicBezTo>
                  <a:cubicBezTo>
                    <a:pt x="151" y="6142"/>
                    <a:pt x="176" y="7195"/>
                    <a:pt x="226" y="8248"/>
                  </a:cubicBezTo>
                  <a:cubicBezTo>
                    <a:pt x="226" y="8498"/>
                    <a:pt x="226" y="8724"/>
                    <a:pt x="226" y="8974"/>
                  </a:cubicBezTo>
                  <a:cubicBezTo>
                    <a:pt x="251" y="9275"/>
                    <a:pt x="251" y="9551"/>
                    <a:pt x="276" y="9852"/>
                  </a:cubicBezTo>
                  <a:cubicBezTo>
                    <a:pt x="301" y="10002"/>
                    <a:pt x="376" y="10127"/>
                    <a:pt x="476" y="10253"/>
                  </a:cubicBezTo>
                  <a:cubicBezTo>
                    <a:pt x="451" y="10353"/>
                    <a:pt x="451" y="10478"/>
                    <a:pt x="526" y="10578"/>
                  </a:cubicBezTo>
                  <a:cubicBezTo>
                    <a:pt x="752" y="11030"/>
                    <a:pt x="1103" y="11406"/>
                    <a:pt x="1554" y="11631"/>
                  </a:cubicBezTo>
                  <a:cubicBezTo>
                    <a:pt x="1805" y="11756"/>
                    <a:pt x="2055" y="11857"/>
                    <a:pt x="2331" y="11907"/>
                  </a:cubicBezTo>
                  <a:cubicBezTo>
                    <a:pt x="2532" y="11957"/>
                    <a:pt x="2757" y="11982"/>
                    <a:pt x="2958" y="11982"/>
                  </a:cubicBezTo>
                  <a:lnTo>
                    <a:pt x="3033" y="11982"/>
                  </a:lnTo>
                  <a:cubicBezTo>
                    <a:pt x="3183" y="11982"/>
                    <a:pt x="3334" y="11957"/>
                    <a:pt x="3459" y="11932"/>
                  </a:cubicBezTo>
                  <a:cubicBezTo>
                    <a:pt x="3634" y="11932"/>
                    <a:pt x="3785" y="11882"/>
                    <a:pt x="3935" y="11807"/>
                  </a:cubicBezTo>
                  <a:cubicBezTo>
                    <a:pt x="4386" y="11631"/>
                    <a:pt x="4787" y="11255"/>
                    <a:pt x="4912" y="10779"/>
                  </a:cubicBezTo>
                  <a:cubicBezTo>
                    <a:pt x="4988" y="10553"/>
                    <a:pt x="4988" y="10303"/>
                    <a:pt x="4938" y="10077"/>
                  </a:cubicBezTo>
                  <a:cubicBezTo>
                    <a:pt x="4887" y="9852"/>
                    <a:pt x="4762" y="9626"/>
                    <a:pt x="4587" y="9476"/>
                  </a:cubicBezTo>
                  <a:cubicBezTo>
                    <a:pt x="4386" y="9250"/>
                    <a:pt x="4136" y="9075"/>
                    <a:pt x="3860" y="8974"/>
                  </a:cubicBezTo>
                  <a:cubicBezTo>
                    <a:pt x="3735" y="8924"/>
                    <a:pt x="3584" y="8899"/>
                    <a:pt x="3434" y="8874"/>
                  </a:cubicBezTo>
                  <a:cubicBezTo>
                    <a:pt x="3359" y="8874"/>
                    <a:pt x="3283" y="8849"/>
                    <a:pt x="3208" y="8849"/>
                  </a:cubicBezTo>
                  <a:cubicBezTo>
                    <a:pt x="3084" y="8827"/>
                    <a:pt x="2955" y="8814"/>
                    <a:pt x="2824" y="8814"/>
                  </a:cubicBezTo>
                  <a:cubicBezTo>
                    <a:pt x="2662" y="8814"/>
                    <a:pt x="2497" y="8833"/>
                    <a:pt x="2331" y="8874"/>
                  </a:cubicBezTo>
                  <a:cubicBezTo>
                    <a:pt x="2105" y="8924"/>
                    <a:pt x="1880" y="9000"/>
                    <a:pt x="1654" y="9100"/>
                  </a:cubicBezTo>
                  <a:cubicBezTo>
                    <a:pt x="1529" y="9175"/>
                    <a:pt x="1379" y="9250"/>
                    <a:pt x="1228" y="9325"/>
                  </a:cubicBezTo>
                  <a:cubicBezTo>
                    <a:pt x="1203" y="8498"/>
                    <a:pt x="1178" y="7646"/>
                    <a:pt x="1153" y="6819"/>
                  </a:cubicBezTo>
                  <a:cubicBezTo>
                    <a:pt x="1128" y="5791"/>
                    <a:pt x="1128" y="4739"/>
                    <a:pt x="1103" y="3711"/>
                  </a:cubicBezTo>
                  <a:cubicBezTo>
                    <a:pt x="1103" y="3160"/>
                    <a:pt x="1078" y="2583"/>
                    <a:pt x="1053" y="2007"/>
                  </a:cubicBezTo>
                  <a:cubicBezTo>
                    <a:pt x="1053" y="1506"/>
                    <a:pt x="1028" y="1004"/>
                    <a:pt x="1003" y="503"/>
                  </a:cubicBezTo>
                  <a:cubicBezTo>
                    <a:pt x="978" y="228"/>
                    <a:pt x="777" y="2"/>
                    <a:pt x="501" y="2"/>
                  </a:cubicBezTo>
                  <a:cubicBezTo>
                    <a:pt x="489" y="1"/>
                    <a:pt x="476"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8"/>
            <p:cNvSpPr/>
            <p:nvPr/>
          </p:nvSpPr>
          <p:spPr>
            <a:xfrm>
              <a:off x="1540250" y="885250"/>
              <a:ext cx="342125" cy="192500"/>
            </a:xfrm>
            <a:custGeom>
              <a:rect b="b" l="l" r="r" t="t"/>
              <a:pathLst>
                <a:path extrusionOk="0" h="7700" w="13685">
                  <a:moveTo>
                    <a:pt x="582" y="0"/>
                  </a:moveTo>
                  <a:cubicBezTo>
                    <a:pt x="400" y="0"/>
                    <a:pt x="213" y="97"/>
                    <a:pt x="125" y="255"/>
                  </a:cubicBezTo>
                  <a:cubicBezTo>
                    <a:pt x="0" y="506"/>
                    <a:pt x="100" y="782"/>
                    <a:pt x="326" y="932"/>
                  </a:cubicBezTo>
                  <a:cubicBezTo>
                    <a:pt x="802" y="1183"/>
                    <a:pt x="1253" y="1459"/>
                    <a:pt x="1704" y="1734"/>
                  </a:cubicBezTo>
                  <a:cubicBezTo>
                    <a:pt x="2155" y="2010"/>
                    <a:pt x="2607" y="2261"/>
                    <a:pt x="3058" y="2536"/>
                  </a:cubicBezTo>
                  <a:cubicBezTo>
                    <a:pt x="3509" y="2812"/>
                    <a:pt x="3960" y="3088"/>
                    <a:pt x="4436" y="3338"/>
                  </a:cubicBezTo>
                  <a:cubicBezTo>
                    <a:pt x="4912" y="3589"/>
                    <a:pt x="5389" y="3839"/>
                    <a:pt x="5865" y="4115"/>
                  </a:cubicBezTo>
                  <a:cubicBezTo>
                    <a:pt x="6341" y="4366"/>
                    <a:pt x="6817" y="4616"/>
                    <a:pt x="7293" y="4867"/>
                  </a:cubicBezTo>
                  <a:cubicBezTo>
                    <a:pt x="7770" y="5143"/>
                    <a:pt x="8246" y="5393"/>
                    <a:pt x="8722" y="5669"/>
                  </a:cubicBezTo>
                  <a:cubicBezTo>
                    <a:pt x="9173" y="5920"/>
                    <a:pt x="9624" y="6170"/>
                    <a:pt x="10075" y="6421"/>
                  </a:cubicBezTo>
                  <a:cubicBezTo>
                    <a:pt x="10301" y="6546"/>
                    <a:pt x="10501" y="6647"/>
                    <a:pt x="10727" y="6747"/>
                  </a:cubicBezTo>
                  <a:cubicBezTo>
                    <a:pt x="10978" y="6872"/>
                    <a:pt x="11253" y="6997"/>
                    <a:pt x="11504" y="7123"/>
                  </a:cubicBezTo>
                  <a:cubicBezTo>
                    <a:pt x="12005" y="7323"/>
                    <a:pt x="12481" y="7549"/>
                    <a:pt x="13008" y="7674"/>
                  </a:cubicBezTo>
                  <a:cubicBezTo>
                    <a:pt x="13058" y="7674"/>
                    <a:pt x="13083" y="7699"/>
                    <a:pt x="13133" y="7699"/>
                  </a:cubicBezTo>
                  <a:cubicBezTo>
                    <a:pt x="13359" y="7699"/>
                    <a:pt x="13559" y="7524"/>
                    <a:pt x="13609" y="7298"/>
                  </a:cubicBezTo>
                  <a:cubicBezTo>
                    <a:pt x="13684" y="7048"/>
                    <a:pt x="13509" y="6772"/>
                    <a:pt x="13233" y="6722"/>
                  </a:cubicBezTo>
                  <a:cubicBezTo>
                    <a:pt x="13183" y="6697"/>
                    <a:pt x="13108" y="6672"/>
                    <a:pt x="13033" y="6672"/>
                  </a:cubicBezTo>
                  <a:cubicBezTo>
                    <a:pt x="12958" y="6621"/>
                    <a:pt x="12857" y="6596"/>
                    <a:pt x="12782" y="6571"/>
                  </a:cubicBezTo>
                  <a:cubicBezTo>
                    <a:pt x="12657" y="6521"/>
                    <a:pt x="12557" y="6496"/>
                    <a:pt x="12431" y="6446"/>
                  </a:cubicBezTo>
                  <a:cubicBezTo>
                    <a:pt x="12256" y="6371"/>
                    <a:pt x="12080" y="6296"/>
                    <a:pt x="11880" y="6220"/>
                  </a:cubicBezTo>
                  <a:cubicBezTo>
                    <a:pt x="11429" y="5995"/>
                    <a:pt x="10978" y="5769"/>
                    <a:pt x="10501" y="5544"/>
                  </a:cubicBezTo>
                  <a:cubicBezTo>
                    <a:pt x="10050" y="5293"/>
                    <a:pt x="9574" y="5042"/>
                    <a:pt x="9123" y="4767"/>
                  </a:cubicBezTo>
                  <a:cubicBezTo>
                    <a:pt x="8196" y="4240"/>
                    <a:pt x="7243" y="3714"/>
                    <a:pt x="6291" y="3213"/>
                  </a:cubicBezTo>
                  <a:cubicBezTo>
                    <a:pt x="5815" y="2962"/>
                    <a:pt x="5338" y="2712"/>
                    <a:pt x="4887" y="2461"/>
                  </a:cubicBezTo>
                  <a:cubicBezTo>
                    <a:pt x="4411" y="2185"/>
                    <a:pt x="3960" y="1935"/>
                    <a:pt x="3484" y="1659"/>
                  </a:cubicBezTo>
                  <a:cubicBezTo>
                    <a:pt x="2607" y="1108"/>
                    <a:pt x="1704" y="581"/>
                    <a:pt x="802" y="55"/>
                  </a:cubicBezTo>
                  <a:cubicBezTo>
                    <a:pt x="735" y="18"/>
                    <a:pt x="659" y="0"/>
                    <a:pt x="5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8"/>
            <p:cNvSpPr/>
            <p:nvPr/>
          </p:nvSpPr>
          <p:spPr>
            <a:xfrm>
              <a:off x="1477575" y="824050"/>
              <a:ext cx="109050" cy="89525"/>
            </a:xfrm>
            <a:custGeom>
              <a:rect b="b" l="l" r="r" t="t"/>
              <a:pathLst>
                <a:path extrusionOk="0" h="3581" w="4362">
                  <a:moveTo>
                    <a:pt x="580" y="0"/>
                  </a:moveTo>
                  <a:cubicBezTo>
                    <a:pt x="376" y="0"/>
                    <a:pt x="182" y="121"/>
                    <a:pt x="101" y="323"/>
                  </a:cubicBezTo>
                  <a:cubicBezTo>
                    <a:pt x="1" y="548"/>
                    <a:pt x="101" y="799"/>
                    <a:pt x="302" y="924"/>
                  </a:cubicBezTo>
                  <a:lnTo>
                    <a:pt x="327" y="924"/>
                  </a:lnTo>
                  <a:cubicBezTo>
                    <a:pt x="452" y="1049"/>
                    <a:pt x="577" y="1200"/>
                    <a:pt x="728" y="1325"/>
                  </a:cubicBezTo>
                  <a:cubicBezTo>
                    <a:pt x="853" y="1450"/>
                    <a:pt x="953" y="1576"/>
                    <a:pt x="1078" y="1701"/>
                  </a:cubicBezTo>
                  <a:cubicBezTo>
                    <a:pt x="1204" y="1826"/>
                    <a:pt x="1329" y="1927"/>
                    <a:pt x="1454" y="2027"/>
                  </a:cubicBezTo>
                  <a:cubicBezTo>
                    <a:pt x="1580" y="2127"/>
                    <a:pt x="1705" y="2227"/>
                    <a:pt x="1830" y="2328"/>
                  </a:cubicBezTo>
                  <a:cubicBezTo>
                    <a:pt x="2382" y="2729"/>
                    <a:pt x="2958" y="3104"/>
                    <a:pt x="3510" y="3506"/>
                  </a:cubicBezTo>
                  <a:cubicBezTo>
                    <a:pt x="3585" y="3556"/>
                    <a:pt x="3685" y="3581"/>
                    <a:pt x="3785" y="3581"/>
                  </a:cubicBezTo>
                  <a:cubicBezTo>
                    <a:pt x="3961" y="3581"/>
                    <a:pt x="4111" y="3506"/>
                    <a:pt x="4186" y="3380"/>
                  </a:cubicBezTo>
                  <a:cubicBezTo>
                    <a:pt x="4362" y="3155"/>
                    <a:pt x="4312" y="2854"/>
                    <a:pt x="4086" y="2703"/>
                  </a:cubicBezTo>
                  <a:cubicBezTo>
                    <a:pt x="3735" y="2453"/>
                    <a:pt x="3384" y="2202"/>
                    <a:pt x="3033" y="1977"/>
                  </a:cubicBezTo>
                  <a:cubicBezTo>
                    <a:pt x="2883" y="1851"/>
                    <a:pt x="2708" y="1751"/>
                    <a:pt x="2532" y="1626"/>
                  </a:cubicBezTo>
                  <a:cubicBezTo>
                    <a:pt x="2382" y="1500"/>
                    <a:pt x="2206" y="1375"/>
                    <a:pt x="2056" y="1250"/>
                  </a:cubicBezTo>
                  <a:cubicBezTo>
                    <a:pt x="1855" y="1074"/>
                    <a:pt x="1655" y="899"/>
                    <a:pt x="1479" y="698"/>
                  </a:cubicBezTo>
                  <a:cubicBezTo>
                    <a:pt x="1354" y="573"/>
                    <a:pt x="1254" y="473"/>
                    <a:pt x="1154" y="348"/>
                  </a:cubicBezTo>
                  <a:cubicBezTo>
                    <a:pt x="1028" y="222"/>
                    <a:pt x="903" y="97"/>
                    <a:pt x="728" y="22"/>
                  </a:cubicBezTo>
                  <a:cubicBezTo>
                    <a:pt x="679" y="7"/>
                    <a:pt x="629"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8"/>
            <p:cNvSpPr/>
            <p:nvPr/>
          </p:nvSpPr>
          <p:spPr>
            <a:xfrm>
              <a:off x="1540875" y="797600"/>
              <a:ext cx="47000" cy="115975"/>
            </a:xfrm>
            <a:custGeom>
              <a:rect b="b" l="l" r="r" t="t"/>
              <a:pathLst>
                <a:path extrusionOk="0" h="4639" w="1880">
                  <a:moveTo>
                    <a:pt x="518" y="0"/>
                  </a:moveTo>
                  <a:cubicBezTo>
                    <a:pt x="504" y="0"/>
                    <a:pt x="490" y="1"/>
                    <a:pt x="476" y="2"/>
                  </a:cubicBezTo>
                  <a:cubicBezTo>
                    <a:pt x="226" y="2"/>
                    <a:pt x="0" y="228"/>
                    <a:pt x="0" y="503"/>
                  </a:cubicBezTo>
                  <a:cubicBezTo>
                    <a:pt x="25" y="829"/>
                    <a:pt x="100" y="1155"/>
                    <a:pt x="176" y="1481"/>
                  </a:cubicBezTo>
                  <a:cubicBezTo>
                    <a:pt x="226" y="1832"/>
                    <a:pt x="301" y="2157"/>
                    <a:pt x="376" y="2483"/>
                  </a:cubicBezTo>
                  <a:cubicBezTo>
                    <a:pt x="526" y="3085"/>
                    <a:pt x="677" y="3686"/>
                    <a:pt x="852" y="4288"/>
                  </a:cubicBezTo>
                  <a:cubicBezTo>
                    <a:pt x="902" y="4513"/>
                    <a:pt x="1103" y="4639"/>
                    <a:pt x="1328" y="4639"/>
                  </a:cubicBezTo>
                  <a:lnTo>
                    <a:pt x="1454" y="4639"/>
                  </a:lnTo>
                  <a:cubicBezTo>
                    <a:pt x="1729" y="4564"/>
                    <a:pt x="1880" y="4288"/>
                    <a:pt x="1805" y="4012"/>
                  </a:cubicBezTo>
                  <a:cubicBezTo>
                    <a:pt x="1554" y="3210"/>
                    <a:pt x="1353" y="2358"/>
                    <a:pt x="1178" y="1531"/>
                  </a:cubicBezTo>
                  <a:cubicBezTo>
                    <a:pt x="1103" y="1180"/>
                    <a:pt x="1028" y="829"/>
                    <a:pt x="978" y="478"/>
                  </a:cubicBezTo>
                  <a:cubicBezTo>
                    <a:pt x="978" y="217"/>
                    <a:pt x="774" y="0"/>
                    <a:pt x="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8"/>
            <p:cNvSpPr/>
            <p:nvPr/>
          </p:nvSpPr>
          <p:spPr>
            <a:xfrm>
              <a:off x="1459400" y="884050"/>
              <a:ext cx="127850" cy="50825"/>
            </a:xfrm>
            <a:custGeom>
              <a:rect b="b" l="l" r="r" t="t"/>
              <a:pathLst>
                <a:path extrusionOk="0" h="2033" w="5114">
                  <a:moveTo>
                    <a:pt x="4594" y="0"/>
                  </a:moveTo>
                  <a:cubicBezTo>
                    <a:pt x="4517" y="0"/>
                    <a:pt x="4439" y="22"/>
                    <a:pt x="4362" y="53"/>
                  </a:cubicBezTo>
                  <a:cubicBezTo>
                    <a:pt x="4287" y="78"/>
                    <a:pt x="4186" y="103"/>
                    <a:pt x="4111" y="128"/>
                  </a:cubicBezTo>
                  <a:cubicBezTo>
                    <a:pt x="3510" y="329"/>
                    <a:pt x="2858" y="479"/>
                    <a:pt x="2232" y="629"/>
                  </a:cubicBezTo>
                  <a:cubicBezTo>
                    <a:pt x="1630" y="755"/>
                    <a:pt x="1029" y="905"/>
                    <a:pt x="402" y="1080"/>
                  </a:cubicBezTo>
                  <a:cubicBezTo>
                    <a:pt x="151" y="1131"/>
                    <a:pt x="1" y="1431"/>
                    <a:pt x="76" y="1682"/>
                  </a:cubicBezTo>
                  <a:cubicBezTo>
                    <a:pt x="151" y="1908"/>
                    <a:pt x="352" y="2033"/>
                    <a:pt x="552" y="2033"/>
                  </a:cubicBezTo>
                  <a:cubicBezTo>
                    <a:pt x="602" y="2033"/>
                    <a:pt x="653" y="2033"/>
                    <a:pt x="678" y="2008"/>
                  </a:cubicBezTo>
                  <a:cubicBezTo>
                    <a:pt x="1379" y="1832"/>
                    <a:pt x="2081" y="1682"/>
                    <a:pt x="2758" y="1507"/>
                  </a:cubicBezTo>
                  <a:cubicBezTo>
                    <a:pt x="3109" y="1431"/>
                    <a:pt x="3460" y="1356"/>
                    <a:pt x="3785" y="1256"/>
                  </a:cubicBezTo>
                  <a:cubicBezTo>
                    <a:pt x="4111" y="1181"/>
                    <a:pt x="4437" y="1055"/>
                    <a:pt x="4763" y="955"/>
                  </a:cubicBezTo>
                  <a:cubicBezTo>
                    <a:pt x="5013" y="855"/>
                    <a:pt x="5114" y="529"/>
                    <a:pt x="5013" y="303"/>
                  </a:cubicBezTo>
                  <a:cubicBezTo>
                    <a:pt x="4963" y="178"/>
                    <a:pt x="4838" y="78"/>
                    <a:pt x="4738" y="28"/>
                  </a:cubicBezTo>
                  <a:cubicBezTo>
                    <a:pt x="4690" y="9"/>
                    <a:pt x="4642" y="0"/>
                    <a:pt x="45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8"/>
            <p:cNvSpPr/>
            <p:nvPr/>
          </p:nvSpPr>
          <p:spPr>
            <a:xfrm>
              <a:off x="1486350" y="786125"/>
              <a:ext cx="130975" cy="188850"/>
            </a:xfrm>
            <a:custGeom>
              <a:rect b="b" l="l" r="r" t="t"/>
              <a:pathLst>
                <a:path extrusionOk="0" h="7554" w="5239">
                  <a:moveTo>
                    <a:pt x="4715" y="1"/>
                  </a:moveTo>
                  <a:cubicBezTo>
                    <a:pt x="4615" y="1"/>
                    <a:pt x="4512" y="29"/>
                    <a:pt x="4437" y="85"/>
                  </a:cubicBezTo>
                  <a:cubicBezTo>
                    <a:pt x="4311" y="160"/>
                    <a:pt x="4261" y="261"/>
                    <a:pt x="4211" y="386"/>
                  </a:cubicBezTo>
                  <a:cubicBezTo>
                    <a:pt x="4011" y="1063"/>
                    <a:pt x="3810" y="1764"/>
                    <a:pt x="3635" y="2441"/>
                  </a:cubicBezTo>
                  <a:cubicBezTo>
                    <a:pt x="3459" y="3118"/>
                    <a:pt x="3334" y="3819"/>
                    <a:pt x="3159" y="4496"/>
                  </a:cubicBezTo>
                  <a:cubicBezTo>
                    <a:pt x="3133" y="4571"/>
                    <a:pt x="3083" y="4672"/>
                    <a:pt x="3058" y="4772"/>
                  </a:cubicBezTo>
                  <a:cubicBezTo>
                    <a:pt x="3033" y="4797"/>
                    <a:pt x="3008" y="4847"/>
                    <a:pt x="2983" y="4897"/>
                  </a:cubicBezTo>
                  <a:cubicBezTo>
                    <a:pt x="2983" y="4897"/>
                    <a:pt x="2983" y="4897"/>
                    <a:pt x="2983" y="4922"/>
                  </a:cubicBezTo>
                  <a:cubicBezTo>
                    <a:pt x="2758" y="5048"/>
                    <a:pt x="2532" y="5173"/>
                    <a:pt x="2306" y="5298"/>
                  </a:cubicBezTo>
                  <a:cubicBezTo>
                    <a:pt x="2056" y="5449"/>
                    <a:pt x="1830" y="5599"/>
                    <a:pt x="1580" y="5774"/>
                  </a:cubicBezTo>
                  <a:cubicBezTo>
                    <a:pt x="1354" y="5925"/>
                    <a:pt x="1128" y="6075"/>
                    <a:pt x="903" y="6226"/>
                  </a:cubicBezTo>
                  <a:cubicBezTo>
                    <a:pt x="778" y="6301"/>
                    <a:pt x="677" y="6376"/>
                    <a:pt x="552" y="6451"/>
                  </a:cubicBezTo>
                  <a:cubicBezTo>
                    <a:pt x="402" y="6551"/>
                    <a:pt x="226" y="6652"/>
                    <a:pt x="126" y="6827"/>
                  </a:cubicBezTo>
                  <a:cubicBezTo>
                    <a:pt x="1" y="7053"/>
                    <a:pt x="101" y="7378"/>
                    <a:pt x="326" y="7504"/>
                  </a:cubicBezTo>
                  <a:cubicBezTo>
                    <a:pt x="402" y="7529"/>
                    <a:pt x="502" y="7554"/>
                    <a:pt x="577" y="7554"/>
                  </a:cubicBezTo>
                  <a:cubicBezTo>
                    <a:pt x="627" y="7554"/>
                    <a:pt x="652" y="7554"/>
                    <a:pt x="702" y="7529"/>
                  </a:cubicBezTo>
                  <a:cubicBezTo>
                    <a:pt x="778" y="7504"/>
                    <a:pt x="853" y="7454"/>
                    <a:pt x="903" y="7403"/>
                  </a:cubicBezTo>
                  <a:cubicBezTo>
                    <a:pt x="928" y="7403"/>
                    <a:pt x="953" y="7378"/>
                    <a:pt x="978" y="7353"/>
                  </a:cubicBezTo>
                  <a:cubicBezTo>
                    <a:pt x="1404" y="7078"/>
                    <a:pt x="1830" y="6777"/>
                    <a:pt x="2281" y="6501"/>
                  </a:cubicBezTo>
                  <a:cubicBezTo>
                    <a:pt x="2482" y="6351"/>
                    <a:pt x="2682" y="6226"/>
                    <a:pt x="2908" y="6100"/>
                  </a:cubicBezTo>
                  <a:cubicBezTo>
                    <a:pt x="3008" y="6025"/>
                    <a:pt x="3108" y="5975"/>
                    <a:pt x="3234" y="5900"/>
                  </a:cubicBezTo>
                  <a:cubicBezTo>
                    <a:pt x="3334" y="5850"/>
                    <a:pt x="3459" y="5774"/>
                    <a:pt x="3560" y="5699"/>
                  </a:cubicBezTo>
                  <a:cubicBezTo>
                    <a:pt x="3810" y="5524"/>
                    <a:pt x="3935" y="5223"/>
                    <a:pt x="4036" y="4947"/>
                  </a:cubicBezTo>
                  <a:cubicBezTo>
                    <a:pt x="4111" y="4772"/>
                    <a:pt x="4136" y="4596"/>
                    <a:pt x="4186" y="4421"/>
                  </a:cubicBezTo>
                  <a:cubicBezTo>
                    <a:pt x="4261" y="4170"/>
                    <a:pt x="4311" y="3920"/>
                    <a:pt x="4362" y="3669"/>
                  </a:cubicBezTo>
                  <a:cubicBezTo>
                    <a:pt x="4612" y="2642"/>
                    <a:pt x="4863" y="1614"/>
                    <a:pt x="5164" y="611"/>
                  </a:cubicBezTo>
                  <a:cubicBezTo>
                    <a:pt x="5239" y="361"/>
                    <a:pt x="5063" y="85"/>
                    <a:pt x="4813" y="10"/>
                  </a:cubicBezTo>
                  <a:cubicBezTo>
                    <a:pt x="4781" y="4"/>
                    <a:pt x="4748" y="1"/>
                    <a:pt x="4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8"/>
            <p:cNvSpPr/>
            <p:nvPr/>
          </p:nvSpPr>
          <p:spPr>
            <a:xfrm>
              <a:off x="2146125" y="766750"/>
              <a:ext cx="337750" cy="297200"/>
            </a:xfrm>
            <a:custGeom>
              <a:rect b="b" l="l" r="r" t="t"/>
              <a:pathLst>
                <a:path extrusionOk="0" h="11888" w="13510">
                  <a:moveTo>
                    <a:pt x="1217" y="11345"/>
                  </a:moveTo>
                  <a:cubicBezTo>
                    <a:pt x="1213" y="11350"/>
                    <a:pt x="1208" y="11356"/>
                    <a:pt x="1204" y="11361"/>
                  </a:cubicBezTo>
                  <a:cubicBezTo>
                    <a:pt x="1204" y="11361"/>
                    <a:pt x="1210" y="11355"/>
                    <a:pt x="1217" y="11345"/>
                  </a:cubicBezTo>
                  <a:close/>
                  <a:moveTo>
                    <a:pt x="12940" y="1"/>
                  </a:moveTo>
                  <a:cubicBezTo>
                    <a:pt x="12834" y="1"/>
                    <a:pt x="12727" y="35"/>
                    <a:pt x="12632" y="108"/>
                  </a:cubicBezTo>
                  <a:cubicBezTo>
                    <a:pt x="12532" y="208"/>
                    <a:pt x="12407" y="284"/>
                    <a:pt x="12307" y="384"/>
                  </a:cubicBezTo>
                  <a:cubicBezTo>
                    <a:pt x="11530" y="1036"/>
                    <a:pt x="10753" y="1712"/>
                    <a:pt x="9976" y="2389"/>
                  </a:cubicBezTo>
                  <a:cubicBezTo>
                    <a:pt x="9149" y="3066"/>
                    <a:pt x="8322" y="3742"/>
                    <a:pt x="7495" y="4419"/>
                  </a:cubicBezTo>
                  <a:cubicBezTo>
                    <a:pt x="6693" y="5096"/>
                    <a:pt x="5865" y="5798"/>
                    <a:pt x="5038" y="6474"/>
                  </a:cubicBezTo>
                  <a:cubicBezTo>
                    <a:pt x="4587" y="6875"/>
                    <a:pt x="4111" y="7251"/>
                    <a:pt x="3660" y="7652"/>
                  </a:cubicBezTo>
                  <a:cubicBezTo>
                    <a:pt x="3484" y="7803"/>
                    <a:pt x="3309" y="7953"/>
                    <a:pt x="3134" y="8103"/>
                  </a:cubicBezTo>
                  <a:cubicBezTo>
                    <a:pt x="3008" y="8229"/>
                    <a:pt x="2858" y="8354"/>
                    <a:pt x="2708" y="8504"/>
                  </a:cubicBezTo>
                  <a:cubicBezTo>
                    <a:pt x="2657" y="8529"/>
                    <a:pt x="2632" y="8554"/>
                    <a:pt x="2582" y="8605"/>
                  </a:cubicBezTo>
                  <a:cubicBezTo>
                    <a:pt x="2582" y="8605"/>
                    <a:pt x="2557" y="8630"/>
                    <a:pt x="2557" y="8630"/>
                  </a:cubicBezTo>
                  <a:cubicBezTo>
                    <a:pt x="2557" y="8630"/>
                    <a:pt x="2532" y="8655"/>
                    <a:pt x="2507" y="8655"/>
                  </a:cubicBezTo>
                  <a:cubicBezTo>
                    <a:pt x="2482" y="8680"/>
                    <a:pt x="2482" y="8705"/>
                    <a:pt x="2457" y="8730"/>
                  </a:cubicBezTo>
                  <a:cubicBezTo>
                    <a:pt x="2418" y="8749"/>
                    <a:pt x="2395" y="8783"/>
                    <a:pt x="2363" y="8809"/>
                  </a:cubicBezTo>
                  <a:lnTo>
                    <a:pt x="2363" y="8809"/>
                  </a:lnTo>
                  <a:cubicBezTo>
                    <a:pt x="2353" y="8814"/>
                    <a:pt x="2344" y="8820"/>
                    <a:pt x="2334" y="8829"/>
                  </a:cubicBezTo>
                  <a:lnTo>
                    <a:pt x="2334" y="8829"/>
                  </a:lnTo>
                  <a:cubicBezTo>
                    <a:pt x="2333" y="8829"/>
                    <a:pt x="2332" y="8830"/>
                    <a:pt x="2332" y="8830"/>
                  </a:cubicBezTo>
                  <a:cubicBezTo>
                    <a:pt x="2332" y="8830"/>
                    <a:pt x="2332" y="8830"/>
                    <a:pt x="2333" y="8830"/>
                  </a:cubicBezTo>
                  <a:lnTo>
                    <a:pt x="2333" y="8830"/>
                  </a:lnTo>
                  <a:cubicBezTo>
                    <a:pt x="2324" y="8838"/>
                    <a:pt x="2315" y="8846"/>
                    <a:pt x="2307" y="8855"/>
                  </a:cubicBezTo>
                  <a:cubicBezTo>
                    <a:pt x="2281" y="8880"/>
                    <a:pt x="2281" y="8880"/>
                    <a:pt x="2256" y="8905"/>
                  </a:cubicBezTo>
                  <a:cubicBezTo>
                    <a:pt x="2256" y="8905"/>
                    <a:pt x="2231" y="8930"/>
                    <a:pt x="2206" y="8955"/>
                  </a:cubicBezTo>
                  <a:lnTo>
                    <a:pt x="2181" y="8955"/>
                  </a:lnTo>
                  <a:cubicBezTo>
                    <a:pt x="2181" y="8980"/>
                    <a:pt x="2181" y="8980"/>
                    <a:pt x="2156" y="8980"/>
                  </a:cubicBezTo>
                  <a:cubicBezTo>
                    <a:pt x="2156" y="9006"/>
                    <a:pt x="2131" y="9031"/>
                    <a:pt x="2131" y="9031"/>
                  </a:cubicBezTo>
                  <a:cubicBezTo>
                    <a:pt x="2106" y="9031"/>
                    <a:pt x="2106" y="9056"/>
                    <a:pt x="2106" y="9056"/>
                  </a:cubicBezTo>
                  <a:cubicBezTo>
                    <a:pt x="2081" y="9056"/>
                    <a:pt x="2081" y="9081"/>
                    <a:pt x="2056" y="9081"/>
                  </a:cubicBezTo>
                  <a:cubicBezTo>
                    <a:pt x="2031" y="9106"/>
                    <a:pt x="2006" y="9131"/>
                    <a:pt x="1981" y="9156"/>
                  </a:cubicBezTo>
                  <a:cubicBezTo>
                    <a:pt x="1956" y="9181"/>
                    <a:pt x="1956" y="9206"/>
                    <a:pt x="1931" y="9206"/>
                  </a:cubicBezTo>
                  <a:cubicBezTo>
                    <a:pt x="1931" y="9206"/>
                    <a:pt x="1931" y="9231"/>
                    <a:pt x="1906" y="9231"/>
                  </a:cubicBezTo>
                  <a:cubicBezTo>
                    <a:pt x="1906" y="9231"/>
                    <a:pt x="1906" y="9231"/>
                    <a:pt x="1880" y="9256"/>
                  </a:cubicBezTo>
                  <a:cubicBezTo>
                    <a:pt x="1855" y="9281"/>
                    <a:pt x="1830" y="9306"/>
                    <a:pt x="1805" y="9331"/>
                  </a:cubicBezTo>
                  <a:cubicBezTo>
                    <a:pt x="1730" y="9381"/>
                    <a:pt x="1655" y="9457"/>
                    <a:pt x="1605" y="9532"/>
                  </a:cubicBezTo>
                  <a:cubicBezTo>
                    <a:pt x="1404" y="9707"/>
                    <a:pt x="1229" y="9883"/>
                    <a:pt x="1053" y="10058"/>
                  </a:cubicBezTo>
                  <a:cubicBezTo>
                    <a:pt x="903" y="10209"/>
                    <a:pt x="728" y="10384"/>
                    <a:pt x="577" y="10559"/>
                  </a:cubicBezTo>
                  <a:cubicBezTo>
                    <a:pt x="427" y="10735"/>
                    <a:pt x="276" y="10910"/>
                    <a:pt x="151" y="11111"/>
                  </a:cubicBezTo>
                  <a:cubicBezTo>
                    <a:pt x="1" y="11336"/>
                    <a:pt x="26" y="11637"/>
                    <a:pt x="251" y="11813"/>
                  </a:cubicBezTo>
                  <a:cubicBezTo>
                    <a:pt x="352" y="11863"/>
                    <a:pt x="452" y="11888"/>
                    <a:pt x="552" y="11888"/>
                  </a:cubicBezTo>
                  <a:cubicBezTo>
                    <a:pt x="703" y="11888"/>
                    <a:pt x="853" y="11838"/>
                    <a:pt x="953" y="11687"/>
                  </a:cubicBezTo>
                  <a:cubicBezTo>
                    <a:pt x="1028" y="11562"/>
                    <a:pt x="1129" y="11437"/>
                    <a:pt x="1229" y="11311"/>
                  </a:cubicBezTo>
                  <a:lnTo>
                    <a:pt x="1229" y="11311"/>
                  </a:lnTo>
                  <a:cubicBezTo>
                    <a:pt x="1229" y="11323"/>
                    <a:pt x="1223" y="11336"/>
                    <a:pt x="1217" y="11345"/>
                  </a:cubicBezTo>
                  <a:lnTo>
                    <a:pt x="1217" y="11345"/>
                  </a:lnTo>
                  <a:cubicBezTo>
                    <a:pt x="1311" y="11225"/>
                    <a:pt x="1385" y="11106"/>
                    <a:pt x="1505" y="11011"/>
                  </a:cubicBezTo>
                  <a:cubicBezTo>
                    <a:pt x="1630" y="10860"/>
                    <a:pt x="1780" y="10735"/>
                    <a:pt x="1906" y="10584"/>
                  </a:cubicBezTo>
                  <a:cubicBezTo>
                    <a:pt x="2031" y="10484"/>
                    <a:pt x="2131" y="10384"/>
                    <a:pt x="2256" y="10259"/>
                  </a:cubicBezTo>
                  <a:cubicBezTo>
                    <a:pt x="2332" y="10183"/>
                    <a:pt x="2407" y="10108"/>
                    <a:pt x="2482" y="10033"/>
                  </a:cubicBezTo>
                  <a:cubicBezTo>
                    <a:pt x="2482" y="10033"/>
                    <a:pt x="2507" y="10033"/>
                    <a:pt x="2507" y="10008"/>
                  </a:cubicBezTo>
                  <a:cubicBezTo>
                    <a:pt x="2532" y="10008"/>
                    <a:pt x="2532" y="10008"/>
                    <a:pt x="2557" y="9983"/>
                  </a:cubicBezTo>
                  <a:cubicBezTo>
                    <a:pt x="2582" y="9958"/>
                    <a:pt x="2607" y="9933"/>
                    <a:pt x="2607" y="9933"/>
                  </a:cubicBezTo>
                  <a:cubicBezTo>
                    <a:pt x="2657" y="9883"/>
                    <a:pt x="2682" y="9858"/>
                    <a:pt x="2708" y="9833"/>
                  </a:cubicBezTo>
                  <a:cubicBezTo>
                    <a:pt x="2733" y="9808"/>
                    <a:pt x="2758" y="9808"/>
                    <a:pt x="2758" y="9782"/>
                  </a:cubicBezTo>
                  <a:cubicBezTo>
                    <a:pt x="2783" y="9782"/>
                    <a:pt x="2783" y="9757"/>
                    <a:pt x="2808" y="9732"/>
                  </a:cubicBezTo>
                  <a:cubicBezTo>
                    <a:pt x="2808" y="9732"/>
                    <a:pt x="2833" y="9707"/>
                    <a:pt x="2858" y="9707"/>
                  </a:cubicBezTo>
                  <a:cubicBezTo>
                    <a:pt x="2858" y="9682"/>
                    <a:pt x="2858" y="9682"/>
                    <a:pt x="2883" y="9682"/>
                  </a:cubicBezTo>
                  <a:cubicBezTo>
                    <a:pt x="2883" y="9657"/>
                    <a:pt x="2883" y="9657"/>
                    <a:pt x="2908" y="9657"/>
                  </a:cubicBezTo>
                  <a:cubicBezTo>
                    <a:pt x="2908" y="9632"/>
                    <a:pt x="2933" y="9632"/>
                    <a:pt x="2958" y="9607"/>
                  </a:cubicBezTo>
                  <a:cubicBezTo>
                    <a:pt x="2958" y="9607"/>
                    <a:pt x="2958" y="9607"/>
                    <a:pt x="2958" y="9582"/>
                  </a:cubicBezTo>
                  <a:cubicBezTo>
                    <a:pt x="2983" y="9582"/>
                    <a:pt x="2983" y="9582"/>
                    <a:pt x="3008" y="9557"/>
                  </a:cubicBezTo>
                  <a:cubicBezTo>
                    <a:pt x="3033" y="9532"/>
                    <a:pt x="3058" y="9507"/>
                    <a:pt x="3083" y="9482"/>
                  </a:cubicBezTo>
                  <a:cubicBezTo>
                    <a:pt x="3109" y="9457"/>
                    <a:pt x="3109" y="9457"/>
                    <a:pt x="3134" y="9432"/>
                  </a:cubicBezTo>
                  <a:lnTo>
                    <a:pt x="3159" y="9432"/>
                  </a:lnTo>
                  <a:cubicBezTo>
                    <a:pt x="3159" y="9419"/>
                    <a:pt x="3165" y="9413"/>
                    <a:pt x="3171" y="9407"/>
                  </a:cubicBezTo>
                  <a:lnTo>
                    <a:pt x="3184" y="9407"/>
                  </a:lnTo>
                  <a:cubicBezTo>
                    <a:pt x="3184" y="9381"/>
                    <a:pt x="3184" y="9381"/>
                    <a:pt x="3209" y="9381"/>
                  </a:cubicBezTo>
                  <a:cubicBezTo>
                    <a:pt x="3209" y="9356"/>
                    <a:pt x="3209" y="9356"/>
                    <a:pt x="3209" y="9356"/>
                  </a:cubicBezTo>
                  <a:cubicBezTo>
                    <a:pt x="3259" y="9331"/>
                    <a:pt x="3309" y="9281"/>
                    <a:pt x="3359" y="9231"/>
                  </a:cubicBezTo>
                  <a:cubicBezTo>
                    <a:pt x="3810" y="8830"/>
                    <a:pt x="4261" y="8429"/>
                    <a:pt x="4738" y="8028"/>
                  </a:cubicBezTo>
                  <a:cubicBezTo>
                    <a:pt x="5089" y="7727"/>
                    <a:pt x="5464" y="7402"/>
                    <a:pt x="5840" y="7101"/>
                  </a:cubicBezTo>
                  <a:cubicBezTo>
                    <a:pt x="6667" y="6399"/>
                    <a:pt x="7495" y="5722"/>
                    <a:pt x="8322" y="5021"/>
                  </a:cubicBezTo>
                  <a:cubicBezTo>
                    <a:pt x="9174" y="4319"/>
                    <a:pt x="10051" y="3617"/>
                    <a:pt x="10878" y="2890"/>
                  </a:cubicBezTo>
                  <a:cubicBezTo>
                    <a:pt x="11680" y="2214"/>
                    <a:pt x="12457" y="1537"/>
                    <a:pt x="13259" y="885"/>
                  </a:cubicBezTo>
                  <a:cubicBezTo>
                    <a:pt x="13459" y="710"/>
                    <a:pt x="13510" y="384"/>
                    <a:pt x="13334" y="183"/>
                  </a:cubicBezTo>
                  <a:cubicBezTo>
                    <a:pt x="13232" y="67"/>
                    <a:pt x="13088" y="1"/>
                    <a:pt x="12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8"/>
            <p:cNvSpPr/>
            <p:nvPr/>
          </p:nvSpPr>
          <p:spPr>
            <a:xfrm>
              <a:off x="2403650" y="755575"/>
              <a:ext cx="118450" cy="96600"/>
            </a:xfrm>
            <a:custGeom>
              <a:rect b="b" l="l" r="r" t="t"/>
              <a:pathLst>
                <a:path extrusionOk="0" h="3864" w="4738">
                  <a:moveTo>
                    <a:pt x="1142" y="0"/>
                  </a:moveTo>
                  <a:cubicBezTo>
                    <a:pt x="963" y="0"/>
                    <a:pt x="792" y="97"/>
                    <a:pt x="702" y="254"/>
                  </a:cubicBezTo>
                  <a:cubicBezTo>
                    <a:pt x="627" y="405"/>
                    <a:pt x="602" y="580"/>
                    <a:pt x="552" y="731"/>
                  </a:cubicBezTo>
                  <a:cubicBezTo>
                    <a:pt x="527" y="831"/>
                    <a:pt x="502" y="956"/>
                    <a:pt x="452" y="1057"/>
                  </a:cubicBezTo>
                  <a:cubicBezTo>
                    <a:pt x="377" y="1307"/>
                    <a:pt x="301" y="1558"/>
                    <a:pt x="226" y="1833"/>
                  </a:cubicBezTo>
                  <a:cubicBezTo>
                    <a:pt x="201" y="1934"/>
                    <a:pt x="151" y="2059"/>
                    <a:pt x="126" y="2184"/>
                  </a:cubicBezTo>
                  <a:cubicBezTo>
                    <a:pt x="101" y="2285"/>
                    <a:pt x="51" y="2385"/>
                    <a:pt x="26" y="2485"/>
                  </a:cubicBezTo>
                  <a:cubicBezTo>
                    <a:pt x="26" y="2585"/>
                    <a:pt x="1" y="2661"/>
                    <a:pt x="1" y="2736"/>
                  </a:cubicBezTo>
                  <a:cubicBezTo>
                    <a:pt x="1" y="2811"/>
                    <a:pt x="26" y="2861"/>
                    <a:pt x="51" y="2936"/>
                  </a:cubicBezTo>
                  <a:cubicBezTo>
                    <a:pt x="76" y="3036"/>
                    <a:pt x="151" y="3162"/>
                    <a:pt x="226" y="3262"/>
                  </a:cubicBezTo>
                  <a:cubicBezTo>
                    <a:pt x="427" y="3463"/>
                    <a:pt x="702" y="3588"/>
                    <a:pt x="978" y="3663"/>
                  </a:cubicBezTo>
                  <a:cubicBezTo>
                    <a:pt x="1279" y="3738"/>
                    <a:pt x="1580" y="3788"/>
                    <a:pt x="1905" y="3813"/>
                  </a:cubicBezTo>
                  <a:cubicBezTo>
                    <a:pt x="2181" y="3838"/>
                    <a:pt x="2457" y="3838"/>
                    <a:pt x="2732" y="3864"/>
                  </a:cubicBezTo>
                  <a:lnTo>
                    <a:pt x="3284" y="3864"/>
                  </a:lnTo>
                  <a:cubicBezTo>
                    <a:pt x="3610" y="3864"/>
                    <a:pt x="3935" y="3864"/>
                    <a:pt x="4236" y="3838"/>
                  </a:cubicBezTo>
                  <a:cubicBezTo>
                    <a:pt x="4512" y="3838"/>
                    <a:pt x="4737" y="3613"/>
                    <a:pt x="4712" y="3337"/>
                  </a:cubicBezTo>
                  <a:cubicBezTo>
                    <a:pt x="4712" y="3076"/>
                    <a:pt x="4509" y="2859"/>
                    <a:pt x="4253" y="2859"/>
                  </a:cubicBezTo>
                  <a:cubicBezTo>
                    <a:pt x="4239" y="2859"/>
                    <a:pt x="4225" y="2860"/>
                    <a:pt x="4211" y="2861"/>
                  </a:cubicBezTo>
                  <a:cubicBezTo>
                    <a:pt x="3935" y="2874"/>
                    <a:pt x="3653" y="2880"/>
                    <a:pt x="3368" y="2880"/>
                  </a:cubicBezTo>
                  <a:cubicBezTo>
                    <a:pt x="3083" y="2880"/>
                    <a:pt x="2795" y="2874"/>
                    <a:pt x="2507" y="2861"/>
                  </a:cubicBezTo>
                  <a:cubicBezTo>
                    <a:pt x="2156" y="2836"/>
                    <a:pt x="1780" y="2811"/>
                    <a:pt x="1429" y="2761"/>
                  </a:cubicBezTo>
                  <a:cubicBezTo>
                    <a:pt x="1354" y="2736"/>
                    <a:pt x="1279" y="2736"/>
                    <a:pt x="1204" y="2711"/>
                  </a:cubicBezTo>
                  <a:cubicBezTo>
                    <a:pt x="1153" y="2686"/>
                    <a:pt x="1128" y="2661"/>
                    <a:pt x="1078" y="2661"/>
                  </a:cubicBezTo>
                  <a:cubicBezTo>
                    <a:pt x="1053" y="2635"/>
                    <a:pt x="1028" y="2635"/>
                    <a:pt x="1028" y="2635"/>
                  </a:cubicBezTo>
                  <a:cubicBezTo>
                    <a:pt x="1053" y="2510"/>
                    <a:pt x="1078" y="2410"/>
                    <a:pt x="1128" y="2310"/>
                  </a:cubicBezTo>
                  <a:cubicBezTo>
                    <a:pt x="1179" y="2134"/>
                    <a:pt x="1204" y="1984"/>
                    <a:pt x="1254" y="1808"/>
                  </a:cubicBezTo>
                  <a:cubicBezTo>
                    <a:pt x="1354" y="1483"/>
                    <a:pt x="1454" y="1157"/>
                    <a:pt x="1554" y="856"/>
                  </a:cubicBezTo>
                  <a:cubicBezTo>
                    <a:pt x="1554" y="806"/>
                    <a:pt x="1554" y="781"/>
                    <a:pt x="1580" y="756"/>
                  </a:cubicBezTo>
                  <a:cubicBezTo>
                    <a:pt x="1605" y="681"/>
                    <a:pt x="1630" y="605"/>
                    <a:pt x="1655" y="530"/>
                  </a:cubicBezTo>
                  <a:cubicBezTo>
                    <a:pt x="1680" y="280"/>
                    <a:pt x="1479" y="29"/>
                    <a:pt x="1204" y="4"/>
                  </a:cubicBezTo>
                  <a:cubicBezTo>
                    <a:pt x="1183" y="1"/>
                    <a:pt x="1163"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8"/>
            <p:cNvSpPr/>
            <p:nvPr/>
          </p:nvSpPr>
          <p:spPr>
            <a:xfrm>
              <a:off x="2374200" y="770075"/>
              <a:ext cx="137875" cy="119075"/>
            </a:xfrm>
            <a:custGeom>
              <a:rect b="b" l="l" r="r" t="t"/>
              <a:pathLst>
                <a:path extrusionOk="0" h="4763" w="5515">
                  <a:moveTo>
                    <a:pt x="1323" y="2257"/>
                  </a:moveTo>
                  <a:cubicBezTo>
                    <a:pt x="1325" y="2265"/>
                    <a:pt x="1327" y="2273"/>
                    <a:pt x="1329" y="2281"/>
                  </a:cubicBezTo>
                  <a:cubicBezTo>
                    <a:pt x="1329" y="2273"/>
                    <a:pt x="1326" y="2265"/>
                    <a:pt x="1323" y="2257"/>
                  </a:cubicBezTo>
                  <a:close/>
                  <a:moveTo>
                    <a:pt x="1057" y="3322"/>
                  </a:moveTo>
                  <a:cubicBezTo>
                    <a:pt x="1065" y="3334"/>
                    <a:pt x="1084" y="3334"/>
                    <a:pt x="1103" y="3334"/>
                  </a:cubicBezTo>
                  <a:cubicBezTo>
                    <a:pt x="1088" y="3330"/>
                    <a:pt x="1072" y="3326"/>
                    <a:pt x="1057" y="3322"/>
                  </a:cubicBezTo>
                  <a:close/>
                  <a:moveTo>
                    <a:pt x="4692" y="4703"/>
                  </a:moveTo>
                  <a:cubicBezTo>
                    <a:pt x="4696" y="4708"/>
                    <a:pt x="4702" y="4712"/>
                    <a:pt x="4712" y="4712"/>
                  </a:cubicBezTo>
                  <a:cubicBezTo>
                    <a:pt x="4706" y="4709"/>
                    <a:pt x="4699" y="4706"/>
                    <a:pt x="4692" y="4703"/>
                  </a:cubicBezTo>
                  <a:close/>
                  <a:moveTo>
                    <a:pt x="577" y="0"/>
                  </a:moveTo>
                  <a:cubicBezTo>
                    <a:pt x="427" y="0"/>
                    <a:pt x="301" y="25"/>
                    <a:pt x="201" y="101"/>
                  </a:cubicBezTo>
                  <a:cubicBezTo>
                    <a:pt x="101" y="201"/>
                    <a:pt x="51" y="301"/>
                    <a:pt x="26" y="451"/>
                  </a:cubicBezTo>
                  <a:cubicBezTo>
                    <a:pt x="1" y="602"/>
                    <a:pt x="51" y="802"/>
                    <a:pt x="76" y="978"/>
                  </a:cubicBezTo>
                  <a:cubicBezTo>
                    <a:pt x="101" y="1078"/>
                    <a:pt x="101" y="1178"/>
                    <a:pt x="126" y="1279"/>
                  </a:cubicBezTo>
                  <a:cubicBezTo>
                    <a:pt x="176" y="1504"/>
                    <a:pt x="201" y="1730"/>
                    <a:pt x="251" y="1930"/>
                  </a:cubicBezTo>
                  <a:cubicBezTo>
                    <a:pt x="301" y="2156"/>
                    <a:pt x="326" y="2381"/>
                    <a:pt x="377" y="2607"/>
                  </a:cubicBezTo>
                  <a:cubicBezTo>
                    <a:pt x="427" y="2757"/>
                    <a:pt x="452" y="2933"/>
                    <a:pt x="552" y="3058"/>
                  </a:cubicBezTo>
                  <a:cubicBezTo>
                    <a:pt x="627" y="3133"/>
                    <a:pt x="702" y="3208"/>
                    <a:pt x="803" y="3258"/>
                  </a:cubicBezTo>
                  <a:cubicBezTo>
                    <a:pt x="887" y="3280"/>
                    <a:pt x="972" y="3301"/>
                    <a:pt x="1057" y="3322"/>
                  </a:cubicBezTo>
                  <a:lnTo>
                    <a:pt x="1057" y="3322"/>
                  </a:lnTo>
                  <a:cubicBezTo>
                    <a:pt x="1055" y="3319"/>
                    <a:pt x="1053" y="3314"/>
                    <a:pt x="1053" y="3309"/>
                  </a:cubicBezTo>
                  <a:lnTo>
                    <a:pt x="1053" y="3309"/>
                  </a:lnTo>
                  <a:cubicBezTo>
                    <a:pt x="1204" y="3359"/>
                    <a:pt x="1354" y="3384"/>
                    <a:pt x="1479" y="3409"/>
                  </a:cubicBezTo>
                  <a:cubicBezTo>
                    <a:pt x="1605" y="3434"/>
                    <a:pt x="1730" y="3484"/>
                    <a:pt x="1830" y="3509"/>
                  </a:cubicBezTo>
                  <a:cubicBezTo>
                    <a:pt x="2331" y="3685"/>
                    <a:pt x="2808" y="3860"/>
                    <a:pt x="3284" y="4060"/>
                  </a:cubicBezTo>
                  <a:cubicBezTo>
                    <a:pt x="3753" y="4283"/>
                    <a:pt x="4223" y="4481"/>
                    <a:pt x="4692" y="4703"/>
                  </a:cubicBezTo>
                  <a:lnTo>
                    <a:pt x="4692" y="4703"/>
                  </a:lnTo>
                  <a:cubicBezTo>
                    <a:pt x="4687" y="4696"/>
                    <a:pt x="4687" y="4687"/>
                    <a:pt x="4687" y="4687"/>
                  </a:cubicBezTo>
                  <a:lnTo>
                    <a:pt x="4687" y="4687"/>
                  </a:lnTo>
                  <a:cubicBezTo>
                    <a:pt x="4687" y="4687"/>
                    <a:pt x="4712" y="4712"/>
                    <a:pt x="4712" y="4712"/>
                  </a:cubicBezTo>
                  <a:cubicBezTo>
                    <a:pt x="4788" y="4737"/>
                    <a:pt x="4888" y="4762"/>
                    <a:pt x="4963" y="4762"/>
                  </a:cubicBezTo>
                  <a:cubicBezTo>
                    <a:pt x="4988" y="4762"/>
                    <a:pt x="5038" y="4762"/>
                    <a:pt x="5088" y="4737"/>
                  </a:cubicBezTo>
                  <a:cubicBezTo>
                    <a:pt x="5214" y="4712"/>
                    <a:pt x="5314" y="4612"/>
                    <a:pt x="5389" y="4512"/>
                  </a:cubicBezTo>
                  <a:cubicBezTo>
                    <a:pt x="5514" y="4286"/>
                    <a:pt x="5439" y="3960"/>
                    <a:pt x="5189" y="3835"/>
                  </a:cubicBezTo>
                  <a:cubicBezTo>
                    <a:pt x="4838" y="3685"/>
                    <a:pt x="4512" y="3534"/>
                    <a:pt x="4161" y="3384"/>
                  </a:cubicBezTo>
                  <a:cubicBezTo>
                    <a:pt x="3860" y="3233"/>
                    <a:pt x="3560" y="3108"/>
                    <a:pt x="3259" y="2983"/>
                  </a:cubicBezTo>
                  <a:cubicBezTo>
                    <a:pt x="2908" y="2832"/>
                    <a:pt x="2557" y="2707"/>
                    <a:pt x="2181" y="2582"/>
                  </a:cubicBezTo>
                  <a:cubicBezTo>
                    <a:pt x="1905" y="2507"/>
                    <a:pt x="1630" y="2431"/>
                    <a:pt x="1354" y="2381"/>
                  </a:cubicBezTo>
                  <a:cubicBezTo>
                    <a:pt x="1335" y="2344"/>
                    <a:pt x="1331" y="2293"/>
                    <a:pt x="1319" y="2249"/>
                  </a:cubicBezTo>
                  <a:lnTo>
                    <a:pt x="1319" y="2249"/>
                  </a:lnTo>
                  <a:cubicBezTo>
                    <a:pt x="1321" y="2252"/>
                    <a:pt x="1322" y="2255"/>
                    <a:pt x="1323" y="2257"/>
                  </a:cubicBezTo>
                  <a:lnTo>
                    <a:pt x="1323" y="2257"/>
                  </a:lnTo>
                  <a:cubicBezTo>
                    <a:pt x="1251" y="1966"/>
                    <a:pt x="1202" y="1697"/>
                    <a:pt x="1154" y="1404"/>
                  </a:cubicBezTo>
                  <a:cubicBezTo>
                    <a:pt x="1128" y="1253"/>
                    <a:pt x="1103" y="1103"/>
                    <a:pt x="1078" y="978"/>
                  </a:cubicBezTo>
                  <a:cubicBezTo>
                    <a:pt x="1053" y="827"/>
                    <a:pt x="1028" y="702"/>
                    <a:pt x="1003" y="577"/>
                  </a:cubicBezTo>
                  <a:cubicBezTo>
                    <a:pt x="1053" y="351"/>
                    <a:pt x="928" y="101"/>
                    <a:pt x="702" y="25"/>
                  </a:cubicBezTo>
                  <a:cubicBezTo>
                    <a:pt x="652" y="25"/>
                    <a:pt x="627" y="0"/>
                    <a:pt x="5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68"/>
          <p:cNvGrpSpPr/>
          <p:nvPr/>
        </p:nvGrpSpPr>
        <p:grpSpPr>
          <a:xfrm>
            <a:off x="5855175" y="1589819"/>
            <a:ext cx="825850" cy="1204925"/>
            <a:chOff x="5316575" y="2162300"/>
            <a:chExt cx="825850" cy="1204925"/>
          </a:xfrm>
        </p:grpSpPr>
        <p:sp>
          <p:nvSpPr>
            <p:cNvPr id="3278" name="Google Shape;3278;p68"/>
            <p:cNvSpPr/>
            <p:nvPr/>
          </p:nvSpPr>
          <p:spPr>
            <a:xfrm>
              <a:off x="5443150" y="2162300"/>
              <a:ext cx="526325" cy="422350"/>
            </a:xfrm>
            <a:custGeom>
              <a:rect b="b" l="l" r="r" t="t"/>
              <a:pathLst>
                <a:path extrusionOk="0" h="16894" w="21053">
                  <a:moveTo>
                    <a:pt x="20053" y="8188"/>
                  </a:moveTo>
                  <a:cubicBezTo>
                    <a:pt x="20050" y="8199"/>
                    <a:pt x="20050" y="8210"/>
                    <a:pt x="20050" y="8221"/>
                  </a:cubicBezTo>
                  <a:lnTo>
                    <a:pt x="20053" y="8188"/>
                  </a:lnTo>
                  <a:close/>
                  <a:moveTo>
                    <a:pt x="10987" y="985"/>
                  </a:moveTo>
                  <a:cubicBezTo>
                    <a:pt x="11147" y="985"/>
                    <a:pt x="11303" y="991"/>
                    <a:pt x="11454" y="1003"/>
                  </a:cubicBezTo>
                  <a:cubicBezTo>
                    <a:pt x="11604" y="1028"/>
                    <a:pt x="11755" y="1053"/>
                    <a:pt x="11905" y="1079"/>
                  </a:cubicBezTo>
                  <a:cubicBezTo>
                    <a:pt x="12055" y="1104"/>
                    <a:pt x="12206" y="1154"/>
                    <a:pt x="12331" y="1204"/>
                  </a:cubicBezTo>
                  <a:cubicBezTo>
                    <a:pt x="12381" y="1204"/>
                    <a:pt x="12406" y="1229"/>
                    <a:pt x="12431" y="1229"/>
                  </a:cubicBezTo>
                  <a:cubicBezTo>
                    <a:pt x="12498" y="1283"/>
                    <a:pt x="12580" y="1308"/>
                    <a:pt x="12664" y="1308"/>
                  </a:cubicBezTo>
                  <a:cubicBezTo>
                    <a:pt x="12737" y="1308"/>
                    <a:pt x="12813" y="1289"/>
                    <a:pt x="12882" y="1254"/>
                  </a:cubicBezTo>
                  <a:cubicBezTo>
                    <a:pt x="13609" y="1429"/>
                    <a:pt x="14361" y="1630"/>
                    <a:pt x="15088" y="1881"/>
                  </a:cubicBezTo>
                  <a:cubicBezTo>
                    <a:pt x="15514" y="2031"/>
                    <a:pt x="15940" y="2231"/>
                    <a:pt x="16341" y="2432"/>
                  </a:cubicBezTo>
                  <a:cubicBezTo>
                    <a:pt x="16592" y="2557"/>
                    <a:pt x="16817" y="2708"/>
                    <a:pt x="17068" y="2858"/>
                  </a:cubicBezTo>
                  <a:cubicBezTo>
                    <a:pt x="17193" y="2958"/>
                    <a:pt x="17344" y="3058"/>
                    <a:pt x="17469" y="3159"/>
                  </a:cubicBezTo>
                  <a:cubicBezTo>
                    <a:pt x="17619" y="3284"/>
                    <a:pt x="17745" y="3384"/>
                    <a:pt x="17870" y="3510"/>
                  </a:cubicBezTo>
                  <a:cubicBezTo>
                    <a:pt x="18096" y="3710"/>
                    <a:pt x="18296" y="3936"/>
                    <a:pt x="18497" y="4161"/>
                  </a:cubicBezTo>
                  <a:cubicBezTo>
                    <a:pt x="18697" y="4412"/>
                    <a:pt x="18872" y="4663"/>
                    <a:pt x="19073" y="4913"/>
                  </a:cubicBezTo>
                  <a:cubicBezTo>
                    <a:pt x="19173" y="5089"/>
                    <a:pt x="19273" y="5264"/>
                    <a:pt x="19374" y="5439"/>
                  </a:cubicBezTo>
                  <a:cubicBezTo>
                    <a:pt x="19474" y="5640"/>
                    <a:pt x="19574" y="5840"/>
                    <a:pt x="19649" y="6016"/>
                  </a:cubicBezTo>
                  <a:cubicBezTo>
                    <a:pt x="19700" y="6116"/>
                    <a:pt x="19750" y="6241"/>
                    <a:pt x="19775" y="6342"/>
                  </a:cubicBezTo>
                  <a:cubicBezTo>
                    <a:pt x="19825" y="6442"/>
                    <a:pt x="19850" y="6542"/>
                    <a:pt x="19875" y="6642"/>
                  </a:cubicBezTo>
                  <a:cubicBezTo>
                    <a:pt x="19925" y="6818"/>
                    <a:pt x="19975" y="6993"/>
                    <a:pt x="20025" y="7169"/>
                  </a:cubicBezTo>
                  <a:cubicBezTo>
                    <a:pt x="20025" y="7319"/>
                    <a:pt x="20050" y="7444"/>
                    <a:pt x="20050" y="7570"/>
                  </a:cubicBezTo>
                  <a:cubicBezTo>
                    <a:pt x="20075" y="7670"/>
                    <a:pt x="20075" y="7770"/>
                    <a:pt x="20075" y="7845"/>
                  </a:cubicBezTo>
                  <a:lnTo>
                    <a:pt x="20053" y="8188"/>
                  </a:lnTo>
                  <a:lnTo>
                    <a:pt x="20053" y="8188"/>
                  </a:lnTo>
                  <a:cubicBezTo>
                    <a:pt x="20055" y="8174"/>
                    <a:pt x="20062" y="8160"/>
                    <a:pt x="20075" y="8146"/>
                  </a:cubicBezTo>
                  <a:lnTo>
                    <a:pt x="20075" y="8146"/>
                  </a:lnTo>
                  <a:cubicBezTo>
                    <a:pt x="20050" y="8272"/>
                    <a:pt x="20050" y="8397"/>
                    <a:pt x="20025" y="8522"/>
                  </a:cubicBezTo>
                  <a:cubicBezTo>
                    <a:pt x="20025" y="8647"/>
                    <a:pt x="20000" y="8773"/>
                    <a:pt x="19975" y="8898"/>
                  </a:cubicBezTo>
                  <a:cubicBezTo>
                    <a:pt x="19975" y="8873"/>
                    <a:pt x="19975" y="8848"/>
                    <a:pt x="19975" y="8848"/>
                  </a:cubicBezTo>
                  <a:cubicBezTo>
                    <a:pt x="19950" y="8948"/>
                    <a:pt x="19950" y="9074"/>
                    <a:pt x="19900" y="9199"/>
                  </a:cubicBezTo>
                  <a:cubicBezTo>
                    <a:pt x="19875" y="9299"/>
                    <a:pt x="19850" y="9424"/>
                    <a:pt x="19800" y="9525"/>
                  </a:cubicBezTo>
                  <a:cubicBezTo>
                    <a:pt x="19775" y="9625"/>
                    <a:pt x="19725" y="9725"/>
                    <a:pt x="19674" y="9825"/>
                  </a:cubicBezTo>
                  <a:cubicBezTo>
                    <a:pt x="19624" y="9951"/>
                    <a:pt x="19574" y="10076"/>
                    <a:pt x="19524" y="10176"/>
                  </a:cubicBezTo>
                  <a:cubicBezTo>
                    <a:pt x="19424" y="10377"/>
                    <a:pt x="19324" y="10552"/>
                    <a:pt x="19223" y="10728"/>
                  </a:cubicBezTo>
                  <a:cubicBezTo>
                    <a:pt x="19123" y="10903"/>
                    <a:pt x="18998" y="11079"/>
                    <a:pt x="18898" y="11254"/>
                  </a:cubicBezTo>
                  <a:lnTo>
                    <a:pt x="18747" y="11455"/>
                  </a:lnTo>
                  <a:cubicBezTo>
                    <a:pt x="18722" y="11505"/>
                    <a:pt x="18672" y="11555"/>
                    <a:pt x="18622" y="11605"/>
                  </a:cubicBezTo>
                  <a:cubicBezTo>
                    <a:pt x="18522" y="11730"/>
                    <a:pt x="18446" y="11830"/>
                    <a:pt x="18346" y="11956"/>
                  </a:cubicBezTo>
                  <a:cubicBezTo>
                    <a:pt x="18146" y="12156"/>
                    <a:pt x="17970" y="12332"/>
                    <a:pt x="17770" y="12507"/>
                  </a:cubicBezTo>
                  <a:cubicBezTo>
                    <a:pt x="17594" y="12683"/>
                    <a:pt x="17419" y="12858"/>
                    <a:pt x="17243" y="13008"/>
                  </a:cubicBezTo>
                  <a:cubicBezTo>
                    <a:pt x="17093" y="13109"/>
                    <a:pt x="16968" y="13209"/>
                    <a:pt x="16842" y="13309"/>
                  </a:cubicBezTo>
                  <a:cubicBezTo>
                    <a:pt x="16742" y="13409"/>
                    <a:pt x="16617" y="13485"/>
                    <a:pt x="16491" y="13585"/>
                  </a:cubicBezTo>
                  <a:cubicBezTo>
                    <a:pt x="16266" y="13735"/>
                    <a:pt x="16040" y="13911"/>
                    <a:pt x="15790" y="14061"/>
                  </a:cubicBezTo>
                  <a:cubicBezTo>
                    <a:pt x="15689" y="14111"/>
                    <a:pt x="15589" y="14161"/>
                    <a:pt x="15489" y="14237"/>
                  </a:cubicBezTo>
                  <a:cubicBezTo>
                    <a:pt x="15414" y="14287"/>
                    <a:pt x="15339" y="14337"/>
                    <a:pt x="15238" y="14362"/>
                  </a:cubicBezTo>
                  <a:cubicBezTo>
                    <a:pt x="15038" y="14487"/>
                    <a:pt x="14837" y="14587"/>
                    <a:pt x="14637" y="14688"/>
                  </a:cubicBezTo>
                  <a:cubicBezTo>
                    <a:pt x="14461" y="14763"/>
                    <a:pt x="14261" y="14838"/>
                    <a:pt x="14085" y="14938"/>
                  </a:cubicBezTo>
                  <a:cubicBezTo>
                    <a:pt x="13910" y="15013"/>
                    <a:pt x="13760" y="15064"/>
                    <a:pt x="13584" y="15114"/>
                  </a:cubicBezTo>
                  <a:cubicBezTo>
                    <a:pt x="13434" y="15189"/>
                    <a:pt x="13283" y="15239"/>
                    <a:pt x="13133" y="15289"/>
                  </a:cubicBezTo>
                  <a:cubicBezTo>
                    <a:pt x="12933" y="15339"/>
                    <a:pt x="12757" y="15414"/>
                    <a:pt x="12557" y="15465"/>
                  </a:cubicBezTo>
                  <a:cubicBezTo>
                    <a:pt x="12431" y="15515"/>
                    <a:pt x="12281" y="15540"/>
                    <a:pt x="12156" y="15565"/>
                  </a:cubicBezTo>
                  <a:cubicBezTo>
                    <a:pt x="12030" y="15615"/>
                    <a:pt x="11880" y="15640"/>
                    <a:pt x="11755" y="15665"/>
                  </a:cubicBezTo>
                  <a:cubicBezTo>
                    <a:pt x="11504" y="15715"/>
                    <a:pt x="11253" y="15765"/>
                    <a:pt x="11003" y="15815"/>
                  </a:cubicBezTo>
                  <a:cubicBezTo>
                    <a:pt x="10752" y="15841"/>
                    <a:pt x="10501" y="15866"/>
                    <a:pt x="10251" y="15891"/>
                  </a:cubicBezTo>
                  <a:lnTo>
                    <a:pt x="9925" y="15891"/>
                  </a:lnTo>
                  <a:cubicBezTo>
                    <a:pt x="9800" y="15916"/>
                    <a:pt x="9674" y="15916"/>
                    <a:pt x="9549" y="15916"/>
                  </a:cubicBezTo>
                  <a:cubicBezTo>
                    <a:pt x="9298" y="15916"/>
                    <a:pt x="9048" y="15891"/>
                    <a:pt x="8797" y="15891"/>
                  </a:cubicBezTo>
                  <a:cubicBezTo>
                    <a:pt x="8672" y="15866"/>
                    <a:pt x="8547" y="15866"/>
                    <a:pt x="8421" y="15841"/>
                  </a:cubicBezTo>
                  <a:cubicBezTo>
                    <a:pt x="8296" y="15841"/>
                    <a:pt x="8196" y="15841"/>
                    <a:pt x="8070" y="15815"/>
                  </a:cubicBezTo>
                  <a:cubicBezTo>
                    <a:pt x="7820" y="15765"/>
                    <a:pt x="7544" y="15715"/>
                    <a:pt x="7268" y="15665"/>
                  </a:cubicBezTo>
                  <a:cubicBezTo>
                    <a:pt x="6892" y="15590"/>
                    <a:pt x="6542" y="15490"/>
                    <a:pt x="6191" y="15364"/>
                  </a:cubicBezTo>
                  <a:cubicBezTo>
                    <a:pt x="5815" y="15239"/>
                    <a:pt x="5464" y="15064"/>
                    <a:pt x="5113" y="14913"/>
                  </a:cubicBezTo>
                  <a:cubicBezTo>
                    <a:pt x="4812" y="14738"/>
                    <a:pt x="4537" y="14587"/>
                    <a:pt x="4261" y="14387"/>
                  </a:cubicBezTo>
                  <a:cubicBezTo>
                    <a:pt x="3910" y="14136"/>
                    <a:pt x="3584" y="13886"/>
                    <a:pt x="3258" y="13585"/>
                  </a:cubicBezTo>
                  <a:cubicBezTo>
                    <a:pt x="3008" y="13359"/>
                    <a:pt x="2782" y="13109"/>
                    <a:pt x="2557" y="12858"/>
                  </a:cubicBezTo>
                  <a:cubicBezTo>
                    <a:pt x="2331" y="12582"/>
                    <a:pt x="2131" y="12307"/>
                    <a:pt x="1930" y="12006"/>
                  </a:cubicBezTo>
                  <a:cubicBezTo>
                    <a:pt x="1780" y="11755"/>
                    <a:pt x="1629" y="11505"/>
                    <a:pt x="1504" y="11229"/>
                  </a:cubicBezTo>
                  <a:cubicBezTo>
                    <a:pt x="1404" y="11003"/>
                    <a:pt x="1303" y="10753"/>
                    <a:pt x="1228" y="10527"/>
                  </a:cubicBezTo>
                  <a:cubicBezTo>
                    <a:pt x="1178" y="10302"/>
                    <a:pt x="1103" y="10076"/>
                    <a:pt x="1078" y="9851"/>
                  </a:cubicBezTo>
                  <a:cubicBezTo>
                    <a:pt x="1053" y="9675"/>
                    <a:pt x="1028" y="9475"/>
                    <a:pt x="1003" y="9274"/>
                  </a:cubicBezTo>
                  <a:cubicBezTo>
                    <a:pt x="1003" y="9049"/>
                    <a:pt x="1003" y="8848"/>
                    <a:pt x="1028" y="8622"/>
                  </a:cubicBezTo>
                  <a:cubicBezTo>
                    <a:pt x="1053" y="8397"/>
                    <a:pt x="1078" y="8146"/>
                    <a:pt x="1128" y="7896"/>
                  </a:cubicBezTo>
                  <a:cubicBezTo>
                    <a:pt x="1178" y="7645"/>
                    <a:pt x="1253" y="7419"/>
                    <a:pt x="1329" y="7194"/>
                  </a:cubicBezTo>
                  <a:cubicBezTo>
                    <a:pt x="1454" y="6868"/>
                    <a:pt x="1579" y="6567"/>
                    <a:pt x="1730" y="6267"/>
                  </a:cubicBezTo>
                  <a:cubicBezTo>
                    <a:pt x="1930" y="5941"/>
                    <a:pt x="2131" y="5590"/>
                    <a:pt x="2356" y="5264"/>
                  </a:cubicBezTo>
                  <a:cubicBezTo>
                    <a:pt x="2607" y="4913"/>
                    <a:pt x="2882" y="4562"/>
                    <a:pt x="3183" y="4236"/>
                  </a:cubicBezTo>
                  <a:cubicBezTo>
                    <a:pt x="3459" y="3911"/>
                    <a:pt x="3760" y="3635"/>
                    <a:pt x="4085" y="3359"/>
                  </a:cubicBezTo>
                  <a:cubicBezTo>
                    <a:pt x="4386" y="3109"/>
                    <a:pt x="4737" y="2858"/>
                    <a:pt x="5088" y="2632"/>
                  </a:cubicBezTo>
                  <a:cubicBezTo>
                    <a:pt x="5364" y="2457"/>
                    <a:pt x="5664" y="2307"/>
                    <a:pt x="5965" y="2131"/>
                  </a:cubicBezTo>
                  <a:cubicBezTo>
                    <a:pt x="6065" y="2106"/>
                    <a:pt x="6166" y="2056"/>
                    <a:pt x="6266" y="2006"/>
                  </a:cubicBezTo>
                  <a:cubicBezTo>
                    <a:pt x="6391" y="1956"/>
                    <a:pt x="6491" y="1906"/>
                    <a:pt x="6592" y="1855"/>
                  </a:cubicBezTo>
                  <a:cubicBezTo>
                    <a:pt x="6817" y="1780"/>
                    <a:pt x="7068" y="1680"/>
                    <a:pt x="7293" y="1605"/>
                  </a:cubicBezTo>
                  <a:cubicBezTo>
                    <a:pt x="7469" y="1555"/>
                    <a:pt x="7644" y="1505"/>
                    <a:pt x="7820" y="1454"/>
                  </a:cubicBezTo>
                  <a:cubicBezTo>
                    <a:pt x="7970" y="1404"/>
                    <a:pt x="8146" y="1379"/>
                    <a:pt x="8296" y="1329"/>
                  </a:cubicBezTo>
                  <a:cubicBezTo>
                    <a:pt x="8446" y="1304"/>
                    <a:pt x="8622" y="1254"/>
                    <a:pt x="8772" y="1229"/>
                  </a:cubicBezTo>
                  <a:cubicBezTo>
                    <a:pt x="8948" y="1204"/>
                    <a:pt x="9123" y="1154"/>
                    <a:pt x="9298" y="1129"/>
                  </a:cubicBezTo>
                  <a:lnTo>
                    <a:pt x="9950" y="1028"/>
                  </a:lnTo>
                  <a:lnTo>
                    <a:pt x="10251" y="1028"/>
                  </a:lnTo>
                  <a:cubicBezTo>
                    <a:pt x="10326" y="1003"/>
                    <a:pt x="10426" y="1003"/>
                    <a:pt x="10501" y="1003"/>
                  </a:cubicBezTo>
                  <a:cubicBezTo>
                    <a:pt x="10664" y="991"/>
                    <a:pt x="10827" y="985"/>
                    <a:pt x="10987" y="985"/>
                  </a:cubicBezTo>
                  <a:close/>
                  <a:moveTo>
                    <a:pt x="10501" y="1"/>
                  </a:moveTo>
                  <a:cubicBezTo>
                    <a:pt x="10326" y="1"/>
                    <a:pt x="10176" y="26"/>
                    <a:pt x="10000" y="51"/>
                  </a:cubicBezTo>
                  <a:cubicBezTo>
                    <a:pt x="9900" y="51"/>
                    <a:pt x="9825" y="51"/>
                    <a:pt x="9725" y="76"/>
                  </a:cubicBezTo>
                  <a:cubicBezTo>
                    <a:pt x="9424" y="126"/>
                    <a:pt x="9148" y="151"/>
                    <a:pt x="8872" y="201"/>
                  </a:cubicBezTo>
                  <a:cubicBezTo>
                    <a:pt x="8722" y="226"/>
                    <a:pt x="8572" y="251"/>
                    <a:pt x="8421" y="302"/>
                  </a:cubicBezTo>
                  <a:cubicBezTo>
                    <a:pt x="8271" y="327"/>
                    <a:pt x="8146" y="352"/>
                    <a:pt x="8020" y="377"/>
                  </a:cubicBezTo>
                  <a:cubicBezTo>
                    <a:pt x="7895" y="402"/>
                    <a:pt x="7795" y="427"/>
                    <a:pt x="7694" y="452"/>
                  </a:cubicBezTo>
                  <a:cubicBezTo>
                    <a:pt x="7519" y="502"/>
                    <a:pt x="7369" y="552"/>
                    <a:pt x="7193" y="602"/>
                  </a:cubicBezTo>
                  <a:cubicBezTo>
                    <a:pt x="7093" y="627"/>
                    <a:pt x="6993" y="652"/>
                    <a:pt x="6892" y="703"/>
                  </a:cubicBezTo>
                  <a:cubicBezTo>
                    <a:pt x="6717" y="753"/>
                    <a:pt x="6567" y="828"/>
                    <a:pt x="6391" y="878"/>
                  </a:cubicBezTo>
                  <a:cubicBezTo>
                    <a:pt x="6141" y="978"/>
                    <a:pt x="5890" y="1104"/>
                    <a:pt x="5639" y="1204"/>
                  </a:cubicBezTo>
                  <a:cubicBezTo>
                    <a:pt x="5389" y="1329"/>
                    <a:pt x="5138" y="1454"/>
                    <a:pt x="4887" y="1605"/>
                  </a:cubicBezTo>
                  <a:cubicBezTo>
                    <a:pt x="4361" y="1881"/>
                    <a:pt x="3860" y="2256"/>
                    <a:pt x="3409" y="2632"/>
                  </a:cubicBezTo>
                  <a:cubicBezTo>
                    <a:pt x="2306" y="3585"/>
                    <a:pt x="1354" y="4763"/>
                    <a:pt x="727" y="6091"/>
                  </a:cubicBezTo>
                  <a:cubicBezTo>
                    <a:pt x="426" y="6743"/>
                    <a:pt x="176" y="7444"/>
                    <a:pt x="75" y="8171"/>
                  </a:cubicBezTo>
                  <a:cubicBezTo>
                    <a:pt x="0" y="8873"/>
                    <a:pt x="0" y="9625"/>
                    <a:pt x="151" y="10327"/>
                  </a:cubicBezTo>
                  <a:cubicBezTo>
                    <a:pt x="326" y="11054"/>
                    <a:pt x="602" y="11730"/>
                    <a:pt x="1003" y="12357"/>
                  </a:cubicBezTo>
                  <a:cubicBezTo>
                    <a:pt x="1379" y="13008"/>
                    <a:pt x="1830" y="13610"/>
                    <a:pt x="2381" y="14111"/>
                  </a:cubicBezTo>
                  <a:cubicBezTo>
                    <a:pt x="2657" y="14387"/>
                    <a:pt x="2933" y="14638"/>
                    <a:pt x="3233" y="14863"/>
                  </a:cubicBezTo>
                  <a:cubicBezTo>
                    <a:pt x="3534" y="15089"/>
                    <a:pt x="3810" y="15289"/>
                    <a:pt x="4110" y="15490"/>
                  </a:cubicBezTo>
                  <a:cubicBezTo>
                    <a:pt x="4737" y="15841"/>
                    <a:pt x="5389" y="16141"/>
                    <a:pt x="6065" y="16367"/>
                  </a:cubicBezTo>
                  <a:cubicBezTo>
                    <a:pt x="6416" y="16492"/>
                    <a:pt x="6792" y="16592"/>
                    <a:pt x="7168" y="16643"/>
                  </a:cubicBezTo>
                  <a:cubicBezTo>
                    <a:pt x="7293" y="16668"/>
                    <a:pt x="7419" y="16693"/>
                    <a:pt x="7544" y="16718"/>
                  </a:cubicBezTo>
                  <a:cubicBezTo>
                    <a:pt x="7694" y="16743"/>
                    <a:pt x="7820" y="16768"/>
                    <a:pt x="7945" y="16793"/>
                  </a:cubicBezTo>
                  <a:cubicBezTo>
                    <a:pt x="8070" y="16793"/>
                    <a:pt x="8221" y="16818"/>
                    <a:pt x="8371" y="16843"/>
                  </a:cubicBezTo>
                  <a:cubicBezTo>
                    <a:pt x="8496" y="16843"/>
                    <a:pt x="8622" y="16868"/>
                    <a:pt x="8747" y="16868"/>
                  </a:cubicBezTo>
                  <a:cubicBezTo>
                    <a:pt x="8897" y="16868"/>
                    <a:pt x="9048" y="16893"/>
                    <a:pt x="9173" y="16893"/>
                  </a:cubicBezTo>
                  <a:lnTo>
                    <a:pt x="10000" y="16893"/>
                  </a:lnTo>
                  <a:cubicBezTo>
                    <a:pt x="10100" y="16893"/>
                    <a:pt x="10226" y="16893"/>
                    <a:pt x="10351" y="16868"/>
                  </a:cubicBezTo>
                  <a:cubicBezTo>
                    <a:pt x="10501" y="16843"/>
                    <a:pt x="10677" y="16843"/>
                    <a:pt x="10827" y="16818"/>
                  </a:cubicBezTo>
                  <a:cubicBezTo>
                    <a:pt x="10953" y="16818"/>
                    <a:pt x="11078" y="16793"/>
                    <a:pt x="11178" y="16768"/>
                  </a:cubicBezTo>
                  <a:cubicBezTo>
                    <a:pt x="11354" y="16743"/>
                    <a:pt x="11504" y="16718"/>
                    <a:pt x="11654" y="16693"/>
                  </a:cubicBezTo>
                  <a:cubicBezTo>
                    <a:pt x="11755" y="16668"/>
                    <a:pt x="11880" y="16668"/>
                    <a:pt x="12005" y="16617"/>
                  </a:cubicBezTo>
                  <a:cubicBezTo>
                    <a:pt x="12131" y="16592"/>
                    <a:pt x="12281" y="16542"/>
                    <a:pt x="12431" y="16517"/>
                  </a:cubicBezTo>
                  <a:cubicBezTo>
                    <a:pt x="12582" y="16492"/>
                    <a:pt x="12707" y="16442"/>
                    <a:pt x="12857" y="16417"/>
                  </a:cubicBezTo>
                  <a:cubicBezTo>
                    <a:pt x="12983" y="16367"/>
                    <a:pt x="13083" y="16342"/>
                    <a:pt x="13208" y="16292"/>
                  </a:cubicBezTo>
                  <a:cubicBezTo>
                    <a:pt x="13359" y="16242"/>
                    <a:pt x="13484" y="16216"/>
                    <a:pt x="13634" y="16166"/>
                  </a:cubicBezTo>
                  <a:cubicBezTo>
                    <a:pt x="13735" y="16116"/>
                    <a:pt x="13860" y="16066"/>
                    <a:pt x="13985" y="16041"/>
                  </a:cubicBezTo>
                  <a:cubicBezTo>
                    <a:pt x="14111" y="15991"/>
                    <a:pt x="14236" y="15941"/>
                    <a:pt x="14361" y="15891"/>
                  </a:cubicBezTo>
                  <a:cubicBezTo>
                    <a:pt x="14486" y="15841"/>
                    <a:pt x="14612" y="15765"/>
                    <a:pt x="14737" y="15715"/>
                  </a:cubicBezTo>
                  <a:cubicBezTo>
                    <a:pt x="14862" y="15665"/>
                    <a:pt x="14988" y="15615"/>
                    <a:pt x="15113" y="15540"/>
                  </a:cubicBezTo>
                  <a:cubicBezTo>
                    <a:pt x="15238" y="15490"/>
                    <a:pt x="15389" y="15414"/>
                    <a:pt x="15514" y="15339"/>
                  </a:cubicBezTo>
                  <a:cubicBezTo>
                    <a:pt x="15765" y="15214"/>
                    <a:pt x="16015" y="15064"/>
                    <a:pt x="16241" y="14938"/>
                  </a:cubicBezTo>
                  <a:cubicBezTo>
                    <a:pt x="16366" y="14863"/>
                    <a:pt x="16466" y="14813"/>
                    <a:pt x="16567" y="14738"/>
                  </a:cubicBezTo>
                  <a:cubicBezTo>
                    <a:pt x="16667" y="14663"/>
                    <a:pt x="16767" y="14612"/>
                    <a:pt x="16867" y="14537"/>
                  </a:cubicBezTo>
                  <a:cubicBezTo>
                    <a:pt x="17068" y="14387"/>
                    <a:pt x="17294" y="14237"/>
                    <a:pt x="17494" y="14086"/>
                  </a:cubicBezTo>
                  <a:cubicBezTo>
                    <a:pt x="17720" y="13886"/>
                    <a:pt x="17945" y="13685"/>
                    <a:pt x="18171" y="13485"/>
                  </a:cubicBezTo>
                  <a:cubicBezTo>
                    <a:pt x="18371" y="13334"/>
                    <a:pt x="18547" y="13159"/>
                    <a:pt x="18697" y="12983"/>
                  </a:cubicBezTo>
                  <a:cubicBezTo>
                    <a:pt x="18822" y="12883"/>
                    <a:pt x="18923" y="12758"/>
                    <a:pt x="19048" y="12658"/>
                  </a:cubicBezTo>
                  <a:cubicBezTo>
                    <a:pt x="19148" y="12557"/>
                    <a:pt x="19223" y="12432"/>
                    <a:pt x="19324" y="12332"/>
                  </a:cubicBezTo>
                  <a:cubicBezTo>
                    <a:pt x="19474" y="12131"/>
                    <a:pt x="19624" y="11931"/>
                    <a:pt x="19775" y="11730"/>
                  </a:cubicBezTo>
                  <a:cubicBezTo>
                    <a:pt x="19925" y="11480"/>
                    <a:pt x="20075" y="11254"/>
                    <a:pt x="20201" y="11003"/>
                  </a:cubicBezTo>
                  <a:cubicBezTo>
                    <a:pt x="20276" y="10878"/>
                    <a:pt x="20326" y="10778"/>
                    <a:pt x="20401" y="10653"/>
                  </a:cubicBezTo>
                  <a:cubicBezTo>
                    <a:pt x="20476" y="10502"/>
                    <a:pt x="20527" y="10377"/>
                    <a:pt x="20577" y="10226"/>
                  </a:cubicBezTo>
                  <a:cubicBezTo>
                    <a:pt x="20627" y="10126"/>
                    <a:pt x="20677" y="10001"/>
                    <a:pt x="20727" y="9876"/>
                  </a:cubicBezTo>
                  <a:cubicBezTo>
                    <a:pt x="20777" y="9750"/>
                    <a:pt x="20802" y="9600"/>
                    <a:pt x="20852" y="9475"/>
                  </a:cubicBezTo>
                  <a:cubicBezTo>
                    <a:pt x="20903" y="9349"/>
                    <a:pt x="20903" y="9224"/>
                    <a:pt x="20928" y="9099"/>
                  </a:cubicBezTo>
                  <a:cubicBezTo>
                    <a:pt x="20978" y="8948"/>
                    <a:pt x="20978" y="8823"/>
                    <a:pt x="21003" y="8673"/>
                  </a:cubicBezTo>
                  <a:cubicBezTo>
                    <a:pt x="21028" y="8547"/>
                    <a:pt x="21028" y="8422"/>
                    <a:pt x="21053" y="8297"/>
                  </a:cubicBezTo>
                  <a:cubicBezTo>
                    <a:pt x="21053" y="8171"/>
                    <a:pt x="21053" y="8021"/>
                    <a:pt x="21053" y="7871"/>
                  </a:cubicBezTo>
                  <a:cubicBezTo>
                    <a:pt x="21053" y="7720"/>
                    <a:pt x="21053" y="7545"/>
                    <a:pt x="21028" y="7369"/>
                  </a:cubicBezTo>
                  <a:cubicBezTo>
                    <a:pt x="21003" y="7119"/>
                    <a:pt x="20978" y="6868"/>
                    <a:pt x="20903" y="6617"/>
                  </a:cubicBezTo>
                  <a:cubicBezTo>
                    <a:pt x="20827" y="6342"/>
                    <a:pt x="20752" y="6066"/>
                    <a:pt x="20627" y="5815"/>
                  </a:cubicBezTo>
                  <a:cubicBezTo>
                    <a:pt x="20527" y="5540"/>
                    <a:pt x="20401" y="5289"/>
                    <a:pt x="20276" y="5038"/>
                  </a:cubicBezTo>
                  <a:cubicBezTo>
                    <a:pt x="20050" y="4587"/>
                    <a:pt x="19775" y="4161"/>
                    <a:pt x="19449" y="3760"/>
                  </a:cubicBezTo>
                  <a:cubicBezTo>
                    <a:pt x="19098" y="3334"/>
                    <a:pt x="18747" y="2933"/>
                    <a:pt x="18296" y="2557"/>
                  </a:cubicBezTo>
                  <a:cubicBezTo>
                    <a:pt x="18096" y="2382"/>
                    <a:pt x="17870" y="2231"/>
                    <a:pt x="17644" y="2056"/>
                  </a:cubicBezTo>
                  <a:cubicBezTo>
                    <a:pt x="17444" y="1906"/>
                    <a:pt x="17218" y="1780"/>
                    <a:pt x="16993" y="1655"/>
                  </a:cubicBezTo>
                  <a:cubicBezTo>
                    <a:pt x="16542" y="1404"/>
                    <a:pt x="16065" y="1179"/>
                    <a:pt x="15589" y="1003"/>
                  </a:cubicBezTo>
                  <a:cubicBezTo>
                    <a:pt x="14612" y="652"/>
                    <a:pt x="13609" y="402"/>
                    <a:pt x="12582" y="201"/>
                  </a:cubicBezTo>
                  <a:cubicBezTo>
                    <a:pt x="12557" y="189"/>
                    <a:pt x="12532" y="183"/>
                    <a:pt x="12503" y="183"/>
                  </a:cubicBezTo>
                  <a:cubicBezTo>
                    <a:pt x="12475" y="183"/>
                    <a:pt x="12444" y="189"/>
                    <a:pt x="12406" y="201"/>
                  </a:cubicBezTo>
                  <a:cubicBezTo>
                    <a:pt x="12281" y="151"/>
                    <a:pt x="12131" y="101"/>
                    <a:pt x="12005" y="76"/>
                  </a:cubicBezTo>
                  <a:cubicBezTo>
                    <a:pt x="11780" y="51"/>
                    <a:pt x="11529" y="26"/>
                    <a:pt x="11303" y="26"/>
                  </a:cubicBezTo>
                  <a:cubicBezTo>
                    <a:pt x="11178" y="1"/>
                    <a:pt x="11053" y="1"/>
                    <a:pt x="109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8"/>
            <p:cNvSpPr/>
            <p:nvPr/>
          </p:nvSpPr>
          <p:spPr>
            <a:xfrm>
              <a:off x="5654925" y="2237250"/>
              <a:ext cx="36375" cy="111175"/>
            </a:xfrm>
            <a:custGeom>
              <a:rect b="b" l="l" r="r" t="t"/>
              <a:pathLst>
                <a:path extrusionOk="0" h="4447" w="1455">
                  <a:moveTo>
                    <a:pt x="943" y="0"/>
                  </a:moveTo>
                  <a:cubicBezTo>
                    <a:pt x="818" y="0"/>
                    <a:pt x="704" y="51"/>
                    <a:pt x="602" y="136"/>
                  </a:cubicBezTo>
                  <a:cubicBezTo>
                    <a:pt x="477" y="211"/>
                    <a:pt x="452" y="361"/>
                    <a:pt x="401" y="512"/>
                  </a:cubicBezTo>
                  <a:cubicBezTo>
                    <a:pt x="401" y="562"/>
                    <a:pt x="376" y="637"/>
                    <a:pt x="376" y="712"/>
                  </a:cubicBezTo>
                  <a:cubicBezTo>
                    <a:pt x="351" y="863"/>
                    <a:pt x="326" y="1013"/>
                    <a:pt x="301" y="1163"/>
                  </a:cubicBezTo>
                  <a:cubicBezTo>
                    <a:pt x="251" y="1489"/>
                    <a:pt x="201" y="1790"/>
                    <a:pt x="176" y="2091"/>
                  </a:cubicBezTo>
                  <a:cubicBezTo>
                    <a:pt x="126" y="2692"/>
                    <a:pt x="51" y="3319"/>
                    <a:pt x="25" y="3920"/>
                  </a:cubicBezTo>
                  <a:cubicBezTo>
                    <a:pt x="0" y="4196"/>
                    <a:pt x="251" y="4421"/>
                    <a:pt x="502" y="4446"/>
                  </a:cubicBezTo>
                  <a:lnTo>
                    <a:pt x="527" y="4446"/>
                  </a:lnTo>
                  <a:cubicBezTo>
                    <a:pt x="777" y="4446"/>
                    <a:pt x="1003" y="4221"/>
                    <a:pt x="1003" y="3945"/>
                  </a:cubicBezTo>
                  <a:cubicBezTo>
                    <a:pt x="1028" y="3695"/>
                    <a:pt x="1053" y="3444"/>
                    <a:pt x="1053" y="3193"/>
                  </a:cubicBezTo>
                  <a:cubicBezTo>
                    <a:pt x="1103" y="2767"/>
                    <a:pt x="1153" y="2366"/>
                    <a:pt x="1178" y="1940"/>
                  </a:cubicBezTo>
                  <a:cubicBezTo>
                    <a:pt x="1228" y="1539"/>
                    <a:pt x="1304" y="1113"/>
                    <a:pt x="1379" y="712"/>
                  </a:cubicBezTo>
                  <a:cubicBezTo>
                    <a:pt x="1379" y="712"/>
                    <a:pt x="1379" y="712"/>
                    <a:pt x="1379" y="687"/>
                  </a:cubicBezTo>
                  <a:cubicBezTo>
                    <a:pt x="1454" y="512"/>
                    <a:pt x="1429" y="286"/>
                    <a:pt x="1304" y="136"/>
                  </a:cubicBezTo>
                  <a:cubicBezTo>
                    <a:pt x="1254" y="111"/>
                    <a:pt x="1203" y="60"/>
                    <a:pt x="1128" y="35"/>
                  </a:cubicBezTo>
                  <a:cubicBezTo>
                    <a:pt x="1064" y="11"/>
                    <a:pt x="1002" y="0"/>
                    <a:pt x="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8"/>
            <p:cNvSpPr/>
            <p:nvPr/>
          </p:nvSpPr>
          <p:spPr>
            <a:xfrm>
              <a:off x="5732625" y="2219900"/>
              <a:ext cx="26325" cy="107225"/>
            </a:xfrm>
            <a:custGeom>
              <a:rect b="b" l="l" r="r" t="t"/>
              <a:pathLst>
                <a:path extrusionOk="0" h="4289" w="1053">
                  <a:moveTo>
                    <a:pt x="1053" y="504"/>
                  </a:moveTo>
                  <a:cubicBezTo>
                    <a:pt x="1053" y="506"/>
                    <a:pt x="1052" y="508"/>
                    <a:pt x="1052" y="510"/>
                  </a:cubicBezTo>
                  <a:lnTo>
                    <a:pt x="1052" y="510"/>
                  </a:lnTo>
                  <a:cubicBezTo>
                    <a:pt x="1053" y="508"/>
                    <a:pt x="1053" y="506"/>
                    <a:pt x="1053" y="504"/>
                  </a:cubicBezTo>
                  <a:close/>
                  <a:moveTo>
                    <a:pt x="579" y="0"/>
                  </a:moveTo>
                  <a:cubicBezTo>
                    <a:pt x="342" y="0"/>
                    <a:pt x="97" y="170"/>
                    <a:pt x="50" y="429"/>
                  </a:cubicBezTo>
                  <a:cubicBezTo>
                    <a:pt x="50" y="554"/>
                    <a:pt x="50" y="679"/>
                    <a:pt x="50" y="805"/>
                  </a:cubicBezTo>
                  <a:cubicBezTo>
                    <a:pt x="25" y="955"/>
                    <a:pt x="25" y="1105"/>
                    <a:pt x="25" y="1256"/>
                  </a:cubicBezTo>
                  <a:cubicBezTo>
                    <a:pt x="25" y="1557"/>
                    <a:pt x="0" y="1832"/>
                    <a:pt x="0" y="2108"/>
                  </a:cubicBezTo>
                  <a:cubicBezTo>
                    <a:pt x="0" y="2659"/>
                    <a:pt x="0" y="3236"/>
                    <a:pt x="25" y="3787"/>
                  </a:cubicBezTo>
                  <a:cubicBezTo>
                    <a:pt x="25" y="3912"/>
                    <a:pt x="50" y="4038"/>
                    <a:pt x="151" y="4138"/>
                  </a:cubicBezTo>
                  <a:cubicBezTo>
                    <a:pt x="251" y="4238"/>
                    <a:pt x="376" y="4288"/>
                    <a:pt x="501" y="4288"/>
                  </a:cubicBezTo>
                  <a:cubicBezTo>
                    <a:pt x="752" y="4288"/>
                    <a:pt x="1003" y="4063"/>
                    <a:pt x="1003" y="3812"/>
                  </a:cubicBezTo>
                  <a:cubicBezTo>
                    <a:pt x="978" y="3261"/>
                    <a:pt x="978" y="2709"/>
                    <a:pt x="1003" y="2158"/>
                  </a:cubicBezTo>
                  <a:cubicBezTo>
                    <a:pt x="1003" y="1882"/>
                    <a:pt x="1003" y="1607"/>
                    <a:pt x="1003" y="1306"/>
                  </a:cubicBezTo>
                  <a:cubicBezTo>
                    <a:pt x="1028" y="1057"/>
                    <a:pt x="1028" y="784"/>
                    <a:pt x="1052" y="510"/>
                  </a:cubicBezTo>
                  <a:lnTo>
                    <a:pt x="1052" y="510"/>
                  </a:lnTo>
                  <a:cubicBezTo>
                    <a:pt x="1049" y="525"/>
                    <a:pt x="1035" y="530"/>
                    <a:pt x="1030" y="543"/>
                  </a:cubicBezTo>
                  <a:lnTo>
                    <a:pt x="1030" y="543"/>
                  </a:lnTo>
                  <a:cubicBezTo>
                    <a:pt x="1051" y="421"/>
                    <a:pt x="1025" y="300"/>
                    <a:pt x="953" y="203"/>
                  </a:cubicBezTo>
                  <a:cubicBezTo>
                    <a:pt x="877" y="103"/>
                    <a:pt x="752" y="28"/>
                    <a:pt x="627" y="3"/>
                  </a:cubicBezTo>
                  <a:cubicBezTo>
                    <a:pt x="611" y="1"/>
                    <a:pt x="595" y="0"/>
                    <a:pt x="5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8"/>
            <p:cNvSpPr/>
            <p:nvPr/>
          </p:nvSpPr>
          <p:spPr>
            <a:xfrm>
              <a:off x="5530225" y="2508600"/>
              <a:ext cx="379100" cy="555375"/>
            </a:xfrm>
            <a:custGeom>
              <a:rect b="b" l="l" r="r" t="t"/>
              <a:pathLst>
                <a:path extrusionOk="0" h="22215" w="15164">
                  <a:moveTo>
                    <a:pt x="12942" y="1"/>
                  </a:moveTo>
                  <a:cubicBezTo>
                    <a:pt x="12915" y="1"/>
                    <a:pt x="12887" y="3"/>
                    <a:pt x="12858" y="9"/>
                  </a:cubicBezTo>
                  <a:cubicBezTo>
                    <a:pt x="12582" y="34"/>
                    <a:pt x="12382" y="284"/>
                    <a:pt x="12407" y="535"/>
                  </a:cubicBezTo>
                  <a:cubicBezTo>
                    <a:pt x="12557" y="1613"/>
                    <a:pt x="12658" y="2690"/>
                    <a:pt x="12783" y="3793"/>
                  </a:cubicBezTo>
                  <a:cubicBezTo>
                    <a:pt x="12908" y="4821"/>
                    <a:pt x="13034" y="5873"/>
                    <a:pt x="13184" y="6926"/>
                  </a:cubicBezTo>
                  <a:cubicBezTo>
                    <a:pt x="13334" y="8004"/>
                    <a:pt x="13485" y="9106"/>
                    <a:pt x="13610" y="10209"/>
                  </a:cubicBezTo>
                  <a:cubicBezTo>
                    <a:pt x="13886" y="12314"/>
                    <a:pt x="14011" y="14420"/>
                    <a:pt x="14111" y="16550"/>
                  </a:cubicBezTo>
                  <a:cubicBezTo>
                    <a:pt x="14111" y="16525"/>
                    <a:pt x="14111" y="16500"/>
                    <a:pt x="14111" y="16475"/>
                  </a:cubicBezTo>
                  <a:cubicBezTo>
                    <a:pt x="14111" y="17001"/>
                    <a:pt x="14136" y="17553"/>
                    <a:pt x="14136" y="18079"/>
                  </a:cubicBezTo>
                  <a:cubicBezTo>
                    <a:pt x="14161" y="18555"/>
                    <a:pt x="14136" y="19031"/>
                    <a:pt x="14111" y="19532"/>
                  </a:cubicBezTo>
                  <a:cubicBezTo>
                    <a:pt x="14086" y="19733"/>
                    <a:pt x="14061" y="19933"/>
                    <a:pt x="14011" y="20134"/>
                  </a:cubicBezTo>
                  <a:cubicBezTo>
                    <a:pt x="14011" y="20209"/>
                    <a:pt x="13986" y="20259"/>
                    <a:pt x="13961" y="20334"/>
                  </a:cubicBezTo>
                  <a:cubicBezTo>
                    <a:pt x="13936" y="20385"/>
                    <a:pt x="13936" y="20435"/>
                    <a:pt x="13911" y="20460"/>
                  </a:cubicBezTo>
                  <a:cubicBezTo>
                    <a:pt x="13911" y="20485"/>
                    <a:pt x="13886" y="20510"/>
                    <a:pt x="13886" y="20510"/>
                  </a:cubicBezTo>
                  <a:cubicBezTo>
                    <a:pt x="13886" y="20510"/>
                    <a:pt x="13886" y="20510"/>
                    <a:pt x="13861" y="20535"/>
                  </a:cubicBezTo>
                  <a:cubicBezTo>
                    <a:pt x="13836" y="20535"/>
                    <a:pt x="13836" y="20560"/>
                    <a:pt x="13836" y="20560"/>
                  </a:cubicBezTo>
                  <a:lnTo>
                    <a:pt x="13785" y="20560"/>
                  </a:lnTo>
                  <a:cubicBezTo>
                    <a:pt x="13485" y="20660"/>
                    <a:pt x="13134" y="20710"/>
                    <a:pt x="12808" y="20761"/>
                  </a:cubicBezTo>
                  <a:lnTo>
                    <a:pt x="12833" y="20761"/>
                  </a:lnTo>
                  <a:cubicBezTo>
                    <a:pt x="12131" y="20861"/>
                    <a:pt x="11430" y="20961"/>
                    <a:pt x="10728" y="21036"/>
                  </a:cubicBezTo>
                  <a:cubicBezTo>
                    <a:pt x="10026" y="21111"/>
                    <a:pt x="9299" y="21162"/>
                    <a:pt x="8597" y="21187"/>
                  </a:cubicBezTo>
                  <a:cubicBezTo>
                    <a:pt x="8091" y="21201"/>
                    <a:pt x="7593" y="21216"/>
                    <a:pt x="7098" y="21216"/>
                  </a:cubicBezTo>
                  <a:cubicBezTo>
                    <a:pt x="6736" y="21216"/>
                    <a:pt x="6376" y="21208"/>
                    <a:pt x="6016" y="21187"/>
                  </a:cubicBezTo>
                  <a:cubicBezTo>
                    <a:pt x="5139" y="21136"/>
                    <a:pt x="4287" y="21086"/>
                    <a:pt x="3409" y="21011"/>
                  </a:cubicBezTo>
                  <a:cubicBezTo>
                    <a:pt x="3084" y="20961"/>
                    <a:pt x="2733" y="20936"/>
                    <a:pt x="2382" y="20886"/>
                  </a:cubicBezTo>
                  <a:cubicBezTo>
                    <a:pt x="2106" y="20861"/>
                    <a:pt x="1805" y="20811"/>
                    <a:pt x="1530" y="20735"/>
                  </a:cubicBezTo>
                  <a:cubicBezTo>
                    <a:pt x="1379" y="20710"/>
                    <a:pt x="1229" y="20685"/>
                    <a:pt x="1104" y="20635"/>
                  </a:cubicBezTo>
                  <a:cubicBezTo>
                    <a:pt x="1054" y="20610"/>
                    <a:pt x="1028" y="20610"/>
                    <a:pt x="1003" y="20585"/>
                  </a:cubicBezTo>
                  <a:cubicBezTo>
                    <a:pt x="1003" y="20535"/>
                    <a:pt x="1003" y="20460"/>
                    <a:pt x="1003" y="20385"/>
                  </a:cubicBezTo>
                  <a:cubicBezTo>
                    <a:pt x="1003" y="20084"/>
                    <a:pt x="1028" y="19808"/>
                    <a:pt x="1054" y="19507"/>
                  </a:cubicBezTo>
                  <a:cubicBezTo>
                    <a:pt x="1104" y="18480"/>
                    <a:pt x="1179" y="17427"/>
                    <a:pt x="1254" y="16400"/>
                  </a:cubicBezTo>
                  <a:cubicBezTo>
                    <a:pt x="1329" y="15372"/>
                    <a:pt x="1404" y="14319"/>
                    <a:pt x="1480" y="13292"/>
                  </a:cubicBezTo>
                  <a:cubicBezTo>
                    <a:pt x="1580" y="12189"/>
                    <a:pt x="1655" y="11061"/>
                    <a:pt x="1730" y="9958"/>
                  </a:cubicBezTo>
                  <a:cubicBezTo>
                    <a:pt x="1805" y="8906"/>
                    <a:pt x="1881" y="7878"/>
                    <a:pt x="1981" y="6851"/>
                  </a:cubicBezTo>
                  <a:cubicBezTo>
                    <a:pt x="2056" y="5974"/>
                    <a:pt x="2131" y="5121"/>
                    <a:pt x="2206" y="4244"/>
                  </a:cubicBezTo>
                  <a:cubicBezTo>
                    <a:pt x="2257" y="3843"/>
                    <a:pt x="2282" y="3442"/>
                    <a:pt x="2332" y="3016"/>
                  </a:cubicBezTo>
                  <a:cubicBezTo>
                    <a:pt x="2332" y="2816"/>
                    <a:pt x="2357" y="2590"/>
                    <a:pt x="2382" y="2364"/>
                  </a:cubicBezTo>
                  <a:cubicBezTo>
                    <a:pt x="2407" y="2214"/>
                    <a:pt x="2407" y="2039"/>
                    <a:pt x="2432" y="1888"/>
                  </a:cubicBezTo>
                  <a:cubicBezTo>
                    <a:pt x="2457" y="1638"/>
                    <a:pt x="2332" y="1387"/>
                    <a:pt x="2081" y="1337"/>
                  </a:cubicBezTo>
                  <a:cubicBezTo>
                    <a:pt x="2032" y="1322"/>
                    <a:pt x="1982" y="1315"/>
                    <a:pt x="1934" y="1315"/>
                  </a:cubicBezTo>
                  <a:cubicBezTo>
                    <a:pt x="1737" y="1315"/>
                    <a:pt x="1560" y="1432"/>
                    <a:pt x="1480" y="1613"/>
                  </a:cubicBezTo>
                  <a:cubicBezTo>
                    <a:pt x="1455" y="1688"/>
                    <a:pt x="1455" y="1788"/>
                    <a:pt x="1429" y="1888"/>
                  </a:cubicBezTo>
                  <a:cubicBezTo>
                    <a:pt x="1429" y="1989"/>
                    <a:pt x="1404" y="2089"/>
                    <a:pt x="1404" y="2214"/>
                  </a:cubicBezTo>
                  <a:cubicBezTo>
                    <a:pt x="1379" y="2415"/>
                    <a:pt x="1379" y="2615"/>
                    <a:pt x="1354" y="2841"/>
                  </a:cubicBezTo>
                  <a:cubicBezTo>
                    <a:pt x="1304" y="3267"/>
                    <a:pt x="1279" y="3693"/>
                    <a:pt x="1229" y="4144"/>
                  </a:cubicBezTo>
                  <a:cubicBezTo>
                    <a:pt x="1129" y="5272"/>
                    <a:pt x="1028" y="6400"/>
                    <a:pt x="928" y="7527"/>
                  </a:cubicBezTo>
                  <a:cubicBezTo>
                    <a:pt x="828" y="8605"/>
                    <a:pt x="753" y="9683"/>
                    <a:pt x="678" y="10786"/>
                  </a:cubicBezTo>
                  <a:cubicBezTo>
                    <a:pt x="602" y="11838"/>
                    <a:pt x="527" y="12891"/>
                    <a:pt x="452" y="13943"/>
                  </a:cubicBezTo>
                  <a:cubicBezTo>
                    <a:pt x="377" y="14971"/>
                    <a:pt x="277" y="16024"/>
                    <a:pt x="226" y="17051"/>
                  </a:cubicBezTo>
                  <a:cubicBezTo>
                    <a:pt x="176" y="17578"/>
                    <a:pt x="151" y="18104"/>
                    <a:pt x="126" y="18605"/>
                  </a:cubicBezTo>
                  <a:cubicBezTo>
                    <a:pt x="76" y="19106"/>
                    <a:pt x="51" y="19608"/>
                    <a:pt x="26" y="20109"/>
                  </a:cubicBezTo>
                  <a:cubicBezTo>
                    <a:pt x="1" y="20259"/>
                    <a:pt x="1" y="20385"/>
                    <a:pt x="26" y="20535"/>
                  </a:cubicBezTo>
                  <a:cubicBezTo>
                    <a:pt x="26" y="20685"/>
                    <a:pt x="51" y="20861"/>
                    <a:pt x="101" y="21011"/>
                  </a:cubicBezTo>
                  <a:cubicBezTo>
                    <a:pt x="176" y="21162"/>
                    <a:pt x="277" y="21262"/>
                    <a:pt x="377" y="21362"/>
                  </a:cubicBezTo>
                  <a:cubicBezTo>
                    <a:pt x="477" y="21437"/>
                    <a:pt x="627" y="21512"/>
                    <a:pt x="728" y="21563"/>
                  </a:cubicBezTo>
                  <a:cubicBezTo>
                    <a:pt x="953" y="21638"/>
                    <a:pt x="1204" y="21688"/>
                    <a:pt x="1455" y="21738"/>
                  </a:cubicBezTo>
                  <a:cubicBezTo>
                    <a:pt x="1981" y="21838"/>
                    <a:pt x="2532" y="21913"/>
                    <a:pt x="3084" y="21964"/>
                  </a:cubicBezTo>
                  <a:cubicBezTo>
                    <a:pt x="4136" y="22064"/>
                    <a:pt x="5214" y="22139"/>
                    <a:pt x="6292" y="22189"/>
                  </a:cubicBezTo>
                  <a:cubicBezTo>
                    <a:pt x="6643" y="22189"/>
                    <a:pt x="6993" y="22214"/>
                    <a:pt x="7369" y="22214"/>
                  </a:cubicBezTo>
                  <a:cubicBezTo>
                    <a:pt x="8071" y="22214"/>
                    <a:pt x="8773" y="22164"/>
                    <a:pt x="9475" y="22139"/>
                  </a:cubicBezTo>
                  <a:cubicBezTo>
                    <a:pt x="10502" y="22064"/>
                    <a:pt x="11530" y="21964"/>
                    <a:pt x="12557" y="21788"/>
                  </a:cubicBezTo>
                  <a:cubicBezTo>
                    <a:pt x="12808" y="21763"/>
                    <a:pt x="13059" y="21713"/>
                    <a:pt x="13284" y="21688"/>
                  </a:cubicBezTo>
                  <a:cubicBezTo>
                    <a:pt x="13409" y="21663"/>
                    <a:pt x="13535" y="21638"/>
                    <a:pt x="13660" y="21613"/>
                  </a:cubicBezTo>
                  <a:cubicBezTo>
                    <a:pt x="13785" y="21588"/>
                    <a:pt x="13886" y="21563"/>
                    <a:pt x="13986" y="21537"/>
                  </a:cubicBezTo>
                  <a:cubicBezTo>
                    <a:pt x="14111" y="21512"/>
                    <a:pt x="14237" y="21462"/>
                    <a:pt x="14337" y="21412"/>
                  </a:cubicBezTo>
                  <a:cubicBezTo>
                    <a:pt x="14437" y="21337"/>
                    <a:pt x="14537" y="21262"/>
                    <a:pt x="14613" y="21162"/>
                  </a:cubicBezTo>
                  <a:cubicBezTo>
                    <a:pt x="14813" y="20936"/>
                    <a:pt x="14913" y="20660"/>
                    <a:pt x="14963" y="20385"/>
                  </a:cubicBezTo>
                  <a:cubicBezTo>
                    <a:pt x="15064" y="20034"/>
                    <a:pt x="15089" y="19708"/>
                    <a:pt x="15114" y="19357"/>
                  </a:cubicBezTo>
                  <a:cubicBezTo>
                    <a:pt x="15164" y="18279"/>
                    <a:pt x="15114" y="17202"/>
                    <a:pt x="15064" y="16124"/>
                  </a:cubicBezTo>
                  <a:cubicBezTo>
                    <a:pt x="15014" y="15046"/>
                    <a:pt x="14963" y="13943"/>
                    <a:pt x="14863" y="12866"/>
                  </a:cubicBezTo>
                  <a:cubicBezTo>
                    <a:pt x="14788" y="11788"/>
                    <a:pt x="14688" y="10735"/>
                    <a:pt x="14537" y="9683"/>
                  </a:cubicBezTo>
                  <a:cubicBezTo>
                    <a:pt x="14412" y="8630"/>
                    <a:pt x="14262" y="7578"/>
                    <a:pt x="14111" y="6525"/>
                  </a:cubicBezTo>
                  <a:cubicBezTo>
                    <a:pt x="13986" y="5472"/>
                    <a:pt x="13861" y="4445"/>
                    <a:pt x="13735" y="3392"/>
                  </a:cubicBezTo>
                  <a:cubicBezTo>
                    <a:pt x="13635" y="2390"/>
                    <a:pt x="13535" y="1412"/>
                    <a:pt x="13409" y="435"/>
                  </a:cubicBezTo>
                  <a:cubicBezTo>
                    <a:pt x="13365" y="188"/>
                    <a:pt x="13179" y="1"/>
                    <a:pt x="12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8"/>
            <p:cNvSpPr/>
            <p:nvPr/>
          </p:nvSpPr>
          <p:spPr>
            <a:xfrm>
              <a:off x="5520200" y="3048075"/>
              <a:ext cx="141650" cy="319150"/>
            </a:xfrm>
            <a:custGeom>
              <a:rect b="b" l="l" r="r" t="t"/>
              <a:pathLst>
                <a:path extrusionOk="0" h="12766" w="5666">
                  <a:moveTo>
                    <a:pt x="1630" y="10585"/>
                  </a:moveTo>
                  <a:cubicBezTo>
                    <a:pt x="1730" y="10585"/>
                    <a:pt x="1830" y="10610"/>
                    <a:pt x="1956" y="10635"/>
                  </a:cubicBezTo>
                  <a:cubicBezTo>
                    <a:pt x="2081" y="10660"/>
                    <a:pt x="2206" y="10710"/>
                    <a:pt x="2357" y="10761"/>
                  </a:cubicBezTo>
                  <a:cubicBezTo>
                    <a:pt x="2582" y="10836"/>
                    <a:pt x="2808" y="10961"/>
                    <a:pt x="3033" y="11061"/>
                  </a:cubicBezTo>
                  <a:cubicBezTo>
                    <a:pt x="3134" y="11111"/>
                    <a:pt x="3209" y="11137"/>
                    <a:pt x="3284" y="11187"/>
                  </a:cubicBezTo>
                  <a:cubicBezTo>
                    <a:pt x="3259" y="11212"/>
                    <a:pt x="3234" y="11237"/>
                    <a:pt x="3209" y="11262"/>
                  </a:cubicBezTo>
                  <a:cubicBezTo>
                    <a:pt x="3159" y="11312"/>
                    <a:pt x="3109" y="11362"/>
                    <a:pt x="3059" y="11412"/>
                  </a:cubicBezTo>
                  <a:cubicBezTo>
                    <a:pt x="3008" y="11462"/>
                    <a:pt x="2958" y="11487"/>
                    <a:pt x="2883" y="11538"/>
                  </a:cubicBezTo>
                  <a:cubicBezTo>
                    <a:pt x="2833" y="11563"/>
                    <a:pt x="2783" y="11588"/>
                    <a:pt x="2708" y="11638"/>
                  </a:cubicBezTo>
                  <a:cubicBezTo>
                    <a:pt x="2658" y="11663"/>
                    <a:pt x="2607" y="11663"/>
                    <a:pt x="2557" y="11688"/>
                  </a:cubicBezTo>
                  <a:cubicBezTo>
                    <a:pt x="2457" y="11713"/>
                    <a:pt x="2382" y="11738"/>
                    <a:pt x="2307" y="11738"/>
                  </a:cubicBezTo>
                  <a:cubicBezTo>
                    <a:pt x="2206" y="11763"/>
                    <a:pt x="2106" y="11763"/>
                    <a:pt x="2006" y="11788"/>
                  </a:cubicBezTo>
                  <a:cubicBezTo>
                    <a:pt x="1956" y="11788"/>
                    <a:pt x="1881" y="11788"/>
                    <a:pt x="1805" y="11763"/>
                  </a:cubicBezTo>
                  <a:lnTo>
                    <a:pt x="1680" y="11763"/>
                  </a:lnTo>
                  <a:cubicBezTo>
                    <a:pt x="1655" y="11738"/>
                    <a:pt x="1630" y="11738"/>
                    <a:pt x="1580" y="11713"/>
                  </a:cubicBezTo>
                  <a:cubicBezTo>
                    <a:pt x="1555" y="11713"/>
                    <a:pt x="1530" y="11688"/>
                    <a:pt x="1480" y="11688"/>
                  </a:cubicBezTo>
                  <a:cubicBezTo>
                    <a:pt x="1480" y="11663"/>
                    <a:pt x="1455" y="11663"/>
                    <a:pt x="1429" y="11663"/>
                  </a:cubicBezTo>
                  <a:cubicBezTo>
                    <a:pt x="1404" y="11638"/>
                    <a:pt x="1379" y="11613"/>
                    <a:pt x="1354" y="11588"/>
                  </a:cubicBezTo>
                  <a:cubicBezTo>
                    <a:pt x="1329" y="11563"/>
                    <a:pt x="1304" y="11538"/>
                    <a:pt x="1279" y="11487"/>
                  </a:cubicBezTo>
                  <a:cubicBezTo>
                    <a:pt x="1254" y="11462"/>
                    <a:pt x="1229" y="11412"/>
                    <a:pt x="1204" y="11387"/>
                  </a:cubicBezTo>
                  <a:cubicBezTo>
                    <a:pt x="1179" y="11337"/>
                    <a:pt x="1154" y="11312"/>
                    <a:pt x="1129" y="11262"/>
                  </a:cubicBezTo>
                  <a:cubicBezTo>
                    <a:pt x="1129" y="11237"/>
                    <a:pt x="1104" y="11212"/>
                    <a:pt x="1104" y="11162"/>
                  </a:cubicBezTo>
                  <a:cubicBezTo>
                    <a:pt x="1079" y="11137"/>
                    <a:pt x="1079" y="11111"/>
                    <a:pt x="1079" y="11086"/>
                  </a:cubicBezTo>
                  <a:cubicBezTo>
                    <a:pt x="1079" y="11036"/>
                    <a:pt x="1054" y="10986"/>
                    <a:pt x="1054" y="10936"/>
                  </a:cubicBezTo>
                  <a:cubicBezTo>
                    <a:pt x="1054" y="10911"/>
                    <a:pt x="1054" y="10886"/>
                    <a:pt x="1054" y="10861"/>
                  </a:cubicBezTo>
                  <a:cubicBezTo>
                    <a:pt x="1054" y="10836"/>
                    <a:pt x="1079" y="10811"/>
                    <a:pt x="1079" y="10786"/>
                  </a:cubicBezTo>
                  <a:cubicBezTo>
                    <a:pt x="1079" y="10761"/>
                    <a:pt x="1079" y="10736"/>
                    <a:pt x="1079" y="10736"/>
                  </a:cubicBezTo>
                  <a:cubicBezTo>
                    <a:pt x="1104" y="10710"/>
                    <a:pt x="1104" y="10710"/>
                    <a:pt x="1104" y="10685"/>
                  </a:cubicBezTo>
                  <a:cubicBezTo>
                    <a:pt x="1104" y="10660"/>
                    <a:pt x="1129" y="10660"/>
                    <a:pt x="1129" y="10635"/>
                  </a:cubicBezTo>
                  <a:cubicBezTo>
                    <a:pt x="1129" y="10635"/>
                    <a:pt x="1154" y="10610"/>
                    <a:pt x="1154" y="10610"/>
                  </a:cubicBezTo>
                  <a:cubicBezTo>
                    <a:pt x="1179" y="10610"/>
                    <a:pt x="1204" y="10585"/>
                    <a:pt x="1229" y="10585"/>
                  </a:cubicBezTo>
                  <a:close/>
                  <a:moveTo>
                    <a:pt x="5135" y="1"/>
                  </a:moveTo>
                  <a:cubicBezTo>
                    <a:pt x="4909" y="1"/>
                    <a:pt x="4685" y="185"/>
                    <a:pt x="4663" y="410"/>
                  </a:cubicBezTo>
                  <a:cubicBezTo>
                    <a:pt x="4512" y="1563"/>
                    <a:pt x="4412" y="2740"/>
                    <a:pt x="4312" y="3893"/>
                  </a:cubicBezTo>
                  <a:cubicBezTo>
                    <a:pt x="4211" y="4946"/>
                    <a:pt x="4111" y="5999"/>
                    <a:pt x="4036" y="7076"/>
                  </a:cubicBezTo>
                  <a:cubicBezTo>
                    <a:pt x="3961" y="8054"/>
                    <a:pt x="3886" y="9056"/>
                    <a:pt x="3810" y="10034"/>
                  </a:cubicBezTo>
                  <a:cubicBezTo>
                    <a:pt x="3810" y="10134"/>
                    <a:pt x="3785" y="10209"/>
                    <a:pt x="3785" y="10309"/>
                  </a:cubicBezTo>
                  <a:lnTo>
                    <a:pt x="3760" y="10309"/>
                  </a:lnTo>
                  <a:cubicBezTo>
                    <a:pt x="3409" y="10159"/>
                    <a:pt x="3084" y="9984"/>
                    <a:pt x="2733" y="9833"/>
                  </a:cubicBezTo>
                  <a:cubicBezTo>
                    <a:pt x="2557" y="9758"/>
                    <a:pt x="2357" y="9708"/>
                    <a:pt x="2131" y="9683"/>
                  </a:cubicBezTo>
                  <a:cubicBezTo>
                    <a:pt x="1931" y="9633"/>
                    <a:pt x="1730" y="9583"/>
                    <a:pt x="1505" y="9583"/>
                  </a:cubicBezTo>
                  <a:cubicBezTo>
                    <a:pt x="1179" y="9583"/>
                    <a:pt x="803" y="9608"/>
                    <a:pt x="527" y="9858"/>
                  </a:cubicBezTo>
                  <a:cubicBezTo>
                    <a:pt x="76" y="10234"/>
                    <a:pt x="1" y="10886"/>
                    <a:pt x="151" y="11437"/>
                  </a:cubicBezTo>
                  <a:cubicBezTo>
                    <a:pt x="226" y="11713"/>
                    <a:pt x="377" y="11989"/>
                    <a:pt x="577" y="12189"/>
                  </a:cubicBezTo>
                  <a:cubicBezTo>
                    <a:pt x="728" y="12365"/>
                    <a:pt x="928" y="12540"/>
                    <a:pt x="1154" y="12615"/>
                  </a:cubicBezTo>
                  <a:cubicBezTo>
                    <a:pt x="1429" y="12715"/>
                    <a:pt x="1680" y="12766"/>
                    <a:pt x="1956" y="12766"/>
                  </a:cubicBezTo>
                  <a:lnTo>
                    <a:pt x="2106" y="12766"/>
                  </a:lnTo>
                  <a:cubicBezTo>
                    <a:pt x="2607" y="12741"/>
                    <a:pt x="3109" y="12590"/>
                    <a:pt x="3510" y="12289"/>
                  </a:cubicBezTo>
                  <a:cubicBezTo>
                    <a:pt x="3836" y="12064"/>
                    <a:pt x="4086" y="11788"/>
                    <a:pt x="4287" y="11462"/>
                  </a:cubicBezTo>
                  <a:cubicBezTo>
                    <a:pt x="4337" y="11362"/>
                    <a:pt x="4362" y="11262"/>
                    <a:pt x="4362" y="11162"/>
                  </a:cubicBezTo>
                  <a:cubicBezTo>
                    <a:pt x="4412" y="11137"/>
                    <a:pt x="4462" y="11086"/>
                    <a:pt x="4487" y="11036"/>
                  </a:cubicBezTo>
                  <a:cubicBezTo>
                    <a:pt x="4587" y="10911"/>
                    <a:pt x="4638" y="10811"/>
                    <a:pt x="4688" y="10660"/>
                  </a:cubicBezTo>
                  <a:cubicBezTo>
                    <a:pt x="4738" y="10585"/>
                    <a:pt x="4738" y="10485"/>
                    <a:pt x="4763" y="10385"/>
                  </a:cubicBezTo>
                  <a:cubicBezTo>
                    <a:pt x="4788" y="10109"/>
                    <a:pt x="4813" y="9858"/>
                    <a:pt x="4838" y="9608"/>
                  </a:cubicBezTo>
                  <a:cubicBezTo>
                    <a:pt x="4838" y="9357"/>
                    <a:pt x="4863" y="9106"/>
                    <a:pt x="4888" y="8856"/>
                  </a:cubicBezTo>
                  <a:cubicBezTo>
                    <a:pt x="4963" y="7828"/>
                    <a:pt x="5039" y="6801"/>
                    <a:pt x="5139" y="5773"/>
                  </a:cubicBezTo>
                  <a:cubicBezTo>
                    <a:pt x="5139" y="5761"/>
                    <a:pt x="5139" y="5754"/>
                    <a:pt x="5139" y="5748"/>
                  </a:cubicBezTo>
                  <a:cubicBezTo>
                    <a:pt x="5214" y="4871"/>
                    <a:pt x="5289" y="4019"/>
                    <a:pt x="5364" y="3141"/>
                  </a:cubicBezTo>
                  <a:cubicBezTo>
                    <a:pt x="5465" y="2289"/>
                    <a:pt x="5540" y="1412"/>
                    <a:pt x="5640" y="560"/>
                  </a:cubicBezTo>
                  <a:cubicBezTo>
                    <a:pt x="5665" y="309"/>
                    <a:pt x="5490" y="34"/>
                    <a:pt x="5214" y="9"/>
                  </a:cubicBezTo>
                  <a:cubicBezTo>
                    <a:pt x="5188" y="3"/>
                    <a:pt x="5161" y="1"/>
                    <a:pt x="51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8"/>
            <p:cNvSpPr/>
            <p:nvPr/>
          </p:nvSpPr>
          <p:spPr>
            <a:xfrm>
              <a:off x="5776475" y="3056425"/>
              <a:ext cx="125350" cy="299525"/>
            </a:xfrm>
            <a:custGeom>
              <a:rect b="b" l="l" r="r" t="t"/>
              <a:pathLst>
                <a:path extrusionOk="0" h="11981" w="5014">
                  <a:moveTo>
                    <a:pt x="2783" y="9800"/>
                  </a:moveTo>
                  <a:cubicBezTo>
                    <a:pt x="2858" y="9800"/>
                    <a:pt x="2933" y="9800"/>
                    <a:pt x="3008" y="9825"/>
                  </a:cubicBezTo>
                  <a:cubicBezTo>
                    <a:pt x="3133" y="9825"/>
                    <a:pt x="3284" y="9850"/>
                    <a:pt x="3409" y="9875"/>
                  </a:cubicBezTo>
                  <a:lnTo>
                    <a:pt x="3459" y="9875"/>
                  </a:lnTo>
                  <a:cubicBezTo>
                    <a:pt x="3509" y="9900"/>
                    <a:pt x="3559" y="9925"/>
                    <a:pt x="3610" y="9950"/>
                  </a:cubicBezTo>
                  <a:cubicBezTo>
                    <a:pt x="3660" y="9975"/>
                    <a:pt x="3685" y="10000"/>
                    <a:pt x="3735" y="10026"/>
                  </a:cubicBezTo>
                  <a:cubicBezTo>
                    <a:pt x="3760" y="10051"/>
                    <a:pt x="3810" y="10076"/>
                    <a:pt x="3835" y="10101"/>
                  </a:cubicBezTo>
                  <a:cubicBezTo>
                    <a:pt x="3860" y="10126"/>
                    <a:pt x="3885" y="10151"/>
                    <a:pt x="3910" y="10176"/>
                  </a:cubicBezTo>
                  <a:cubicBezTo>
                    <a:pt x="3910" y="10201"/>
                    <a:pt x="3935" y="10201"/>
                    <a:pt x="3935" y="10226"/>
                  </a:cubicBezTo>
                  <a:cubicBezTo>
                    <a:pt x="3961" y="10251"/>
                    <a:pt x="3961" y="10251"/>
                    <a:pt x="3986" y="10276"/>
                  </a:cubicBezTo>
                  <a:cubicBezTo>
                    <a:pt x="3986" y="10301"/>
                    <a:pt x="3986" y="10301"/>
                    <a:pt x="3986" y="10326"/>
                  </a:cubicBezTo>
                  <a:cubicBezTo>
                    <a:pt x="3986" y="10326"/>
                    <a:pt x="3986" y="10351"/>
                    <a:pt x="4011" y="10351"/>
                  </a:cubicBezTo>
                  <a:cubicBezTo>
                    <a:pt x="4011" y="10376"/>
                    <a:pt x="4011" y="10376"/>
                    <a:pt x="4011" y="10402"/>
                  </a:cubicBezTo>
                  <a:cubicBezTo>
                    <a:pt x="4011" y="10402"/>
                    <a:pt x="4011" y="10427"/>
                    <a:pt x="4011" y="10427"/>
                  </a:cubicBezTo>
                  <a:cubicBezTo>
                    <a:pt x="4011" y="10452"/>
                    <a:pt x="4011" y="10452"/>
                    <a:pt x="3986" y="10452"/>
                  </a:cubicBezTo>
                  <a:cubicBezTo>
                    <a:pt x="3986" y="10477"/>
                    <a:pt x="3986" y="10502"/>
                    <a:pt x="3986" y="10527"/>
                  </a:cubicBezTo>
                  <a:cubicBezTo>
                    <a:pt x="3961" y="10552"/>
                    <a:pt x="3961" y="10552"/>
                    <a:pt x="3961" y="10577"/>
                  </a:cubicBezTo>
                  <a:cubicBezTo>
                    <a:pt x="3961" y="10577"/>
                    <a:pt x="3935" y="10602"/>
                    <a:pt x="3935" y="10602"/>
                  </a:cubicBezTo>
                  <a:cubicBezTo>
                    <a:pt x="3910" y="10627"/>
                    <a:pt x="3885" y="10652"/>
                    <a:pt x="3885" y="10677"/>
                  </a:cubicBezTo>
                  <a:cubicBezTo>
                    <a:pt x="3860" y="10702"/>
                    <a:pt x="3835" y="10727"/>
                    <a:pt x="3810" y="10752"/>
                  </a:cubicBezTo>
                  <a:cubicBezTo>
                    <a:pt x="3760" y="10777"/>
                    <a:pt x="3710" y="10828"/>
                    <a:pt x="3685" y="10853"/>
                  </a:cubicBezTo>
                  <a:cubicBezTo>
                    <a:pt x="3635" y="10853"/>
                    <a:pt x="3610" y="10878"/>
                    <a:pt x="3585" y="10903"/>
                  </a:cubicBezTo>
                  <a:cubicBezTo>
                    <a:pt x="3559" y="10903"/>
                    <a:pt x="3534" y="10928"/>
                    <a:pt x="3509" y="10928"/>
                  </a:cubicBezTo>
                  <a:cubicBezTo>
                    <a:pt x="3459" y="10953"/>
                    <a:pt x="3384" y="10953"/>
                    <a:pt x="3334" y="10978"/>
                  </a:cubicBezTo>
                  <a:lnTo>
                    <a:pt x="3133" y="10978"/>
                  </a:lnTo>
                  <a:cubicBezTo>
                    <a:pt x="3083" y="10990"/>
                    <a:pt x="3039" y="10997"/>
                    <a:pt x="2996" y="10997"/>
                  </a:cubicBezTo>
                  <a:cubicBezTo>
                    <a:pt x="2952" y="10997"/>
                    <a:pt x="2908" y="10990"/>
                    <a:pt x="2858" y="10978"/>
                  </a:cubicBezTo>
                  <a:cubicBezTo>
                    <a:pt x="2732" y="10978"/>
                    <a:pt x="2582" y="10953"/>
                    <a:pt x="2457" y="10928"/>
                  </a:cubicBezTo>
                  <a:cubicBezTo>
                    <a:pt x="2407" y="10903"/>
                    <a:pt x="2331" y="10878"/>
                    <a:pt x="2256" y="10878"/>
                  </a:cubicBezTo>
                  <a:cubicBezTo>
                    <a:pt x="2206" y="10853"/>
                    <a:pt x="2156" y="10828"/>
                    <a:pt x="2081" y="10803"/>
                  </a:cubicBezTo>
                  <a:cubicBezTo>
                    <a:pt x="2006" y="10752"/>
                    <a:pt x="1930" y="10702"/>
                    <a:pt x="1880" y="10652"/>
                  </a:cubicBezTo>
                  <a:cubicBezTo>
                    <a:pt x="1830" y="10627"/>
                    <a:pt x="1805" y="10602"/>
                    <a:pt x="1755" y="10577"/>
                  </a:cubicBezTo>
                  <a:cubicBezTo>
                    <a:pt x="1705" y="10527"/>
                    <a:pt x="1655" y="10452"/>
                    <a:pt x="1580" y="10402"/>
                  </a:cubicBezTo>
                  <a:cubicBezTo>
                    <a:pt x="1554" y="10376"/>
                    <a:pt x="1529" y="10326"/>
                    <a:pt x="1529" y="10301"/>
                  </a:cubicBezTo>
                  <a:cubicBezTo>
                    <a:pt x="1730" y="10201"/>
                    <a:pt x="1955" y="10076"/>
                    <a:pt x="2156" y="9975"/>
                  </a:cubicBezTo>
                  <a:cubicBezTo>
                    <a:pt x="2256" y="9925"/>
                    <a:pt x="2331" y="9900"/>
                    <a:pt x="2407" y="9875"/>
                  </a:cubicBezTo>
                  <a:cubicBezTo>
                    <a:pt x="2482" y="9850"/>
                    <a:pt x="2557" y="9850"/>
                    <a:pt x="2607" y="9825"/>
                  </a:cubicBezTo>
                  <a:cubicBezTo>
                    <a:pt x="2657" y="9825"/>
                    <a:pt x="2732" y="9825"/>
                    <a:pt x="2783" y="9800"/>
                  </a:cubicBezTo>
                  <a:close/>
                  <a:moveTo>
                    <a:pt x="527" y="0"/>
                  </a:moveTo>
                  <a:cubicBezTo>
                    <a:pt x="251" y="0"/>
                    <a:pt x="1" y="201"/>
                    <a:pt x="26" y="477"/>
                  </a:cubicBezTo>
                  <a:cubicBezTo>
                    <a:pt x="26" y="828"/>
                    <a:pt x="51" y="1178"/>
                    <a:pt x="76" y="1529"/>
                  </a:cubicBezTo>
                  <a:cubicBezTo>
                    <a:pt x="101" y="2707"/>
                    <a:pt x="126" y="3910"/>
                    <a:pt x="151" y="5088"/>
                  </a:cubicBezTo>
                  <a:cubicBezTo>
                    <a:pt x="176" y="6141"/>
                    <a:pt x="201" y="7193"/>
                    <a:pt x="226" y="8246"/>
                  </a:cubicBezTo>
                  <a:cubicBezTo>
                    <a:pt x="226" y="8497"/>
                    <a:pt x="251" y="8747"/>
                    <a:pt x="251" y="8973"/>
                  </a:cubicBezTo>
                  <a:cubicBezTo>
                    <a:pt x="251" y="9274"/>
                    <a:pt x="251" y="9549"/>
                    <a:pt x="301" y="9850"/>
                  </a:cubicBezTo>
                  <a:cubicBezTo>
                    <a:pt x="326" y="10000"/>
                    <a:pt x="377" y="10126"/>
                    <a:pt x="477" y="10251"/>
                  </a:cubicBezTo>
                  <a:cubicBezTo>
                    <a:pt x="452" y="10351"/>
                    <a:pt x="477" y="10477"/>
                    <a:pt x="527" y="10577"/>
                  </a:cubicBezTo>
                  <a:cubicBezTo>
                    <a:pt x="778" y="11028"/>
                    <a:pt x="1128" y="11404"/>
                    <a:pt x="1580" y="11630"/>
                  </a:cubicBezTo>
                  <a:cubicBezTo>
                    <a:pt x="1805" y="11755"/>
                    <a:pt x="2056" y="11855"/>
                    <a:pt x="2331" y="11905"/>
                  </a:cubicBezTo>
                  <a:cubicBezTo>
                    <a:pt x="2532" y="11955"/>
                    <a:pt x="2757" y="11980"/>
                    <a:pt x="2983" y="11980"/>
                  </a:cubicBezTo>
                  <a:lnTo>
                    <a:pt x="3058" y="11980"/>
                  </a:lnTo>
                  <a:cubicBezTo>
                    <a:pt x="3184" y="11980"/>
                    <a:pt x="3334" y="11955"/>
                    <a:pt x="3484" y="11955"/>
                  </a:cubicBezTo>
                  <a:cubicBezTo>
                    <a:pt x="3635" y="11930"/>
                    <a:pt x="3810" y="11880"/>
                    <a:pt x="3961" y="11805"/>
                  </a:cubicBezTo>
                  <a:cubicBezTo>
                    <a:pt x="4387" y="11630"/>
                    <a:pt x="4788" y="11254"/>
                    <a:pt x="4938" y="10777"/>
                  </a:cubicBezTo>
                  <a:cubicBezTo>
                    <a:pt x="4988" y="10552"/>
                    <a:pt x="5013" y="10326"/>
                    <a:pt x="4938" y="10076"/>
                  </a:cubicBezTo>
                  <a:cubicBezTo>
                    <a:pt x="4888" y="9850"/>
                    <a:pt x="4763" y="9625"/>
                    <a:pt x="4612" y="9474"/>
                  </a:cubicBezTo>
                  <a:cubicBezTo>
                    <a:pt x="4412" y="9274"/>
                    <a:pt x="4161" y="9073"/>
                    <a:pt x="3885" y="8973"/>
                  </a:cubicBezTo>
                  <a:cubicBezTo>
                    <a:pt x="3735" y="8923"/>
                    <a:pt x="3610" y="8898"/>
                    <a:pt x="3459" y="8873"/>
                  </a:cubicBezTo>
                  <a:cubicBezTo>
                    <a:pt x="3384" y="8873"/>
                    <a:pt x="3309" y="8848"/>
                    <a:pt x="3209" y="8848"/>
                  </a:cubicBezTo>
                  <a:cubicBezTo>
                    <a:pt x="3085" y="8825"/>
                    <a:pt x="2956" y="8813"/>
                    <a:pt x="2826" y="8813"/>
                  </a:cubicBezTo>
                  <a:cubicBezTo>
                    <a:pt x="2668" y="8813"/>
                    <a:pt x="2508" y="8831"/>
                    <a:pt x="2356" y="8873"/>
                  </a:cubicBezTo>
                  <a:cubicBezTo>
                    <a:pt x="2106" y="8923"/>
                    <a:pt x="1880" y="8998"/>
                    <a:pt x="1680" y="9098"/>
                  </a:cubicBezTo>
                  <a:cubicBezTo>
                    <a:pt x="1529" y="9173"/>
                    <a:pt x="1379" y="9249"/>
                    <a:pt x="1254" y="9324"/>
                  </a:cubicBezTo>
                  <a:cubicBezTo>
                    <a:pt x="1204" y="8497"/>
                    <a:pt x="1204" y="7645"/>
                    <a:pt x="1179" y="6818"/>
                  </a:cubicBezTo>
                  <a:cubicBezTo>
                    <a:pt x="1153" y="5790"/>
                    <a:pt x="1128" y="4762"/>
                    <a:pt x="1103" y="3735"/>
                  </a:cubicBezTo>
                  <a:cubicBezTo>
                    <a:pt x="1103" y="3158"/>
                    <a:pt x="1078" y="2582"/>
                    <a:pt x="1078" y="2005"/>
                  </a:cubicBezTo>
                  <a:cubicBezTo>
                    <a:pt x="1053" y="1504"/>
                    <a:pt x="1028" y="1003"/>
                    <a:pt x="1003" y="527"/>
                  </a:cubicBezTo>
                  <a:cubicBezTo>
                    <a:pt x="1003" y="502"/>
                    <a:pt x="1003" y="502"/>
                    <a:pt x="1003" y="502"/>
                  </a:cubicBezTo>
                  <a:cubicBezTo>
                    <a:pt x="1003" y="226"/>
                    <a:pt x="803"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8"/>
            <p:cNvSpPr/>
            <p:nvPr/>
          </p:nvSpPr>
          <p:spPr>
            <a:xfrm rot="9900040">
              <a:off x="5642406" y="2407301"/>
              <a:ext cx="177945" cy="80848"/>
            </a:xfrm>
            <a:custGeom>
              <a:rect b="b" l="l" r="r" t="t"/>
              <a:pathLst>
                <a:path extrusionOk="0" h="3234" w="7118">
                  <a:moveTo>
                    <a:pt x="3785" y="0"/>
                  </a:moveTo>
                  <a:cubicBezTo>
                    <a:pt x="3459" y="25"/>
                    <a:pt x="3158" y="76"/>
                    <a:pt x="2857" y="176"/>
                  </a:cubicBezTo>
                  <a:cubicBezTo>
                    <a:pt x="2657" y="251"/>
                    <a:pt x="2456" y="351"/>
                    <a:pt x="2281" y="452"/>
                  </a:cubicBezTo>
                  <a:cubicBezTo>
                    <a:pt x="2080" y="552"/>
                    <a:pt x="1880" y="652"/>
                    <a:pt x="1679" y="777"/>
                  </a:cubicBezTo>
                  <a:cubicBezTo>
                    <a:pt x="1303" y="1028"/>
                    <a:pt x="927" y="1279"/>
                    <a:pt x="602" y="1604"/>
                  </a:cubicBezTo>
                  <a:cubicBezTo>
                    <a:pt x="426" y="1830"/>
                    <a:pt x="251" y="2081"/>
                    <a:pt x="100" y="2331"/>
                  </a:cubicBezTo>
                  <a:cubicBezTo>
                    <a:pt x="50" y="2457"/>
                    <a:pt x="0" y="2582"/>
                    <a:pt x="0" y="2732"/>
                  </a:cubicBezTo>
                  <a:cubicBezTo>
                    <a:pt x="0" y="2782"/>
                    <a:pt x="0" y="2832"/>
                    <a:pt x="25" y="2883"/>
                  </a:cubicBezTo>
                  <a:cubicBezTo>
                    <a:pt x="50" y="3108"/>
                    <a:pt x="276" y="3233"/>
                    <a:pt x="501" y="3233"/>
                  </a:cubicBezTo>
                  <a:cubicBezTo>
                    <a:pt x="552" y="3233"/>
                    <a:pt x="577" y="3233"/>
                    <a:pt x="627" y="3208"/>
                  </a:cubicBezTo>
                  <a:cubicBezTo>
                    <a:pt x="752" y="3183"/>
                    <a:pt x="852" y="3083"/>
                    <a:pt x="927" y="2983"/>
                  </a:cubicBezTo>
                  <a:cubicBezTo>
                    <a:pt x="953" y="2908"/>
                    <a:pt x="978" y="2858"/>
                    <a:pt x="978" y="2782"/>
                  </a:cubicBezTo>
                  <a:cubicBezTo>
                    <a:pt x="1003" y="2732"/>
                    <a:pt x="1028" y="2682"/>
                    <a:pt x="1053" y="2632"/>
                  </a:cubicBezTo>
                  <a:cubicBezTo>
                    <a:pt x="1128" y="2557"/>
                    <a:pt x="1178" y="2482"/>
                    <a:pt x="1228" y="2406"/>
                  </a:cubicBezTo>
                  <a:cubicBezTo>
                    <a:pt x="1328" y="2306"/>
                    <a:pt x="1404" y="2231"/>
                    <a:pt x="1479" y="2131"/>
                  </a:cubicBezTo>
                  <a:cubicBezTo>
                    <a:pt x="1604" y="2030"/>
                    <a:pt x="1729" y="1930"/>
                    <a:pt x="1855" y="1830"/>
                  </a:cubicBezTo>
                  <a:cubicBezTo>
                    <a:pt x="2105" y="1680"/>
                    <a:pt x="2356" y="1529"/>
                    <a:pt x="2607" y="1379"/>
                  </a:cubicBezTo>
                  <a:cubicBezTo>
                    <a:pt x="2807" y="1279"/>
                    <a:pt x="2983" y="1178"/>
                    <a:pt x="3183" y="1103"/>
                  </a:cubicBezTo>
                  <a:cubicBezTo>
                    <a:pt x="3258" y="1078"/>
                    <a:pt x="3359" y="1053"/>
                    <a:pt x="3434" y="1028"/>
                  </a:cubicBezTo>
                  <a:cubicBezTo>
                    <a:pt x="3509" y="1028"/>
                    <a:pt x="3584" y="1003"/>
                    <a:pt x="3684" y="1003"/>
                  </a:cubicBezTo>
                  <a:lnTo>
                    <a:pt x="3860" y="1003"/>
                  </a:lnTo>
                  <a:cubicBezTo>
                    <a:pt x="3935" y="1003"/>
                    <a:pt x="4010" y="1003"/>
                    <a:pt x="4110" y="1028"/>
                  </a:cubicBezTo>
                  <a:cubicBezTo>
                    <a:pt x="4186" y="1028"/>
                    <a:pt x="4261" y="1053"/>
                    <a:pt x="4336" y="1078"/>
                  </a:cubicBezTo>
                  <a:cubicBezTo>
                    <a:pt x="4436" y="1103"/>
                    <a:pt x="4511" y="1128"/>
                    <a:pt x="4587" y="1178"/>
                  </a:cubicBezTo>
                  <a:cubicBezTo>
                    <a:pt x="4687" y="1203"/>
                    <a:pt x="4762" y="1254"/>
                    <a:pt x="4837" y="1304"/>
                  </a:cubicBezTo>
                  <a:cubicBezTo>
                    <a:pt x="4912" y="1354"/>
                    <a:pt x="4988" y="1404"/>
                    <a:pt x="5063" y="1454"/>
                  </a:cubicBezTo>
                  <a:cubicBezTo>
                    <a:pt x="5163" y="1529"/>
                    <a:pt x="5238" y="1629"/>
                    <a:pt x="5339" y="1705"/>
                  </a:cubicBezTo>
                  <a:cubicBezTo>
                    <a:pt x="5589" y="1980"/>
                    <a:pt x="5790" y="2256"/>
                    <a:pt x="6015" y="2557"/>
                  </a:cubicBezTo>
                  <a:cubicBezTo>
                    <a:pt x="6040" y="2607"/>
                    <a:pt x="6090" y="2682"/>
                    <a:pt x="6141" y="2732"/>
                  </a:cubicBezTo>
                  <a:cubicBezTo>
                    <a:pt x="6216" y="2832"/>
                    <a:pt x="6316" y="2933"/>
                    <a:pt x="6441" y="2958"/>
                  </a:cubicBezTo>
                  <a:cubicBezTo>
                    <a:pt x="6475" y="2965"/>
                    <a:pt x="6508" y="2968"/>
                    <a:pt x="6542" y="2968"/>
                  </a:cubicBezTo>
                  <a:cubicBezTo>
                    <a:pt x="6634" y="2968"/>
                    <a:pt x="6725" y="2944"/>
                    <a:pt x="6817" y="2908"/>
                  </a:cubicBezTo>
                  <a:cubicBezTo>
                    <a:pt x="7043" y="2757"/>
                    <a:pt x="7118" y="2457"/>
                    <a:pt x="6968" y="2231"/>
                  </a:cubicBezTo>
                  <a:cubicBezTo>
                    <a:pt x="6717" y="1830"/>
                    <a:pt x="6416" y="1429"/>
                    <a:pt x="6090" y="1078"/>
                  </a:cubicBezTo>
                  <a:cubicBezTo>
                    <a:pt x="5865" y="827"/>
                    <a:pt x="5614" y="627"/>
                    <a:pt x="5339" y="452"/>
                  </a:cubicBezTo>
                  <a:cubicBezTo>
                    <a:pt x="4887" y="176"/>
                    <a:pt x="4336" y="0"/>
                    <a:pt x="3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8"/>
            <p:cNvSpPr/>
            <p:nvPr/>
          </p:nvSpPr>
          <p:spPr>
            <a:xfrm>
              <a:off x="5316575" y="2378850"/>
              <a:ext cx="268825" cy="304800"/>
            </a:xfrm>
            <a:custGeom>
              <a:rect b="b" l="l" r="r" t="t"/>
              <a:pathLst>
                <a:path extrusionOk="0" h="12192" w="10753">
                  <a:moveTo>
                    <a:pt x="5802" y="857"/>
                  </a:moveTo>
                  <a:cubicBezTo>
                    <a:pt x="5795" y="866"/>
                    <a:pt x="5790" y="877"/>
                    <a:pt x="5790" y="888"/>
                  </a:cubicBezTo>
                  <a:lnTo>
                    <a:pt x="5765" y="888"/>
                  </a:lnTo>
                  <a:cubicBezTo>
                    <a:pt x="5778" y="878"/>
                    <a:pt x="5790" y="868"/>
                    <a:pt x="5802" y="857"/>
                  </a:cubicBezTo>
                  <a:close/>
                  <a:moveTo>
                    <a:pt x="8747" y="10061"/>
                  </a:moveTo>
                  <a:lnTo>
                    <a:pt x="8747" y="10061"/>
                  </a:lnTo>
                  <a:cubicBezTo>
                    <a:pt x="8722" y="10086"/>
                    <a:pt x="8697" y="10086"/>
                    <a:pt x="8697" y="10111"/>
                  </a:cubicBezTo>
                  <a:cubicBezTo>
                    <a:pt x="8722" y="10086"/>
                    <a:pt x="8722" y="10086"/>
                    <a:pt x="8747" y="10061"/>
                  </a:cubicBezTo>
                  <a:close/>
                  <a:moveTo>
                    <a:pt x="5456" y="0"/>
                  </a:moveTo>
                  <a:cubicBezTo>
                    <a:pt x="5371" y="0"/>
                    <a:pt x="5287" y="20"/>
                    <a:pt x="5214" y="61"/>
                  </a:cubicBezTo>
                  <a:cubicBezTo>
                    <a:pt x="5113" y="136"/>
                    <a:pt x="5038" y="236"/>
                    <a:pt x="4938" y="336"/>
                  </a:cubicBezTo>
                  <a:cubicBezTo>
                    <a:pt x="4863" y="437"/>
                    <a:pt x="4787" y="512"/>
                    <a:pt x="4712" y="612"/>
                  </a:cubicBezTo>
                  <a:cubicBezTo>
                    <a:pt x="4487" y="863"/>
                    <a:pt x="4286" y="1088"/>
                    <a:pt x="4061" y="1339"/>
                  </a:cubicBezTo>
                  <a:cubicBezTo>
                    <a:pt x="3885" y="1539"/>
                    <a:pt x="3710" y="1765"/>
                    <a:pt x="3534" y="1991"/>
                  </a:cubicBezTo>
                  <a:cubicBezTo>
                    <a:pt x="3384" y="2191"/>
                    <a:pt x="3209" y="2417"/>
                    <a:pt x="3033" y="2642"/>
                  </a:cubicBezTo>
                  <a:cubicBezTo>
                    <a:pt x="2381" y="3519"/>
                    <a:pt x="1730" y="4422"/>
                    <a:pt x="1204" y="5374"/>
                  </a:cubicBezTo>
                  <a:cubicBezTo>
                    <a:pt x="1153" y="5524"/>
                    <a:pt x="1078" y="5650"/>
                    <a:pt x="1003" y="5800"/>
                  </a:cubicBezTo>
                  <a:cubicBezTo>
                    <a:pt x="928" y="5900"/>
                    <a:pt x="903" y="6026"/>
                    <a:pt x="853" y="6126"/>
                  </a:cubicBezTo>
                  <a:cubicBezTo>
                    <a:pt x="777" y="6251"/>
                    <a:pt x="702" y="6402"/>
                    <a:pt x="652" y="6527"/>
                  </a:cubicBezTo>
                  <a:cubicBezTo>
                    <a:pt x="627" y="6652"/>
                    <a:pt x="577" y="6778"/>
                    <a:pt x="527" y="6903"/>
                  </a:cubicBezTo>
                  <a:cubicBezTo>
                    <a:pt x="326" y="7404"/>
                    <a:pt x="151" y="7905"/>
                    <a:pt x="76" y="8457"/>
                  </a:cubicBezTo>
                  <a:cubicBezTo>
                    <a:pt x="26" y="8783"/>
                    <a:pt x="0" y="9158"/>
                    <a:pt x="51" y="9484"/>
                  </a:cubicBezTo>
                  <a:cubicBezTo>
                    <a:pt x="101" y="9835"/>
                    <a:pt x="201" y="10186"/>
                    <a:pt x="351" y="10487"/>
                  </a:cubicBezTo>
                  <a:cubicBezTo>
                    <a:pt x="527" y="10813"/>
                    <a:pt x="727" y="11113"/>
                    <a:pt x="1003" y="11364"/>
                  </a:cubicBezTo>
                  <a:cubicBezTo>
                    <a:pt x="1254" y="11590"/>
                    <a:pt x="1504" y="11790"/>
                    <a:pt x="1830" y="11915"/>
                  </a:cubicBezTo>
                  <a:cubicBezTo>
                    <a:pt x="2331" y="12116"/>
                    <a:pt x="2883" y="12191"/>
                    <a:pt x="3409" y="12191"/>
                  </a:cubicBezTo>
                  <a:lnTo>
                    <a:pt x="3860" y="12191"/>
                  </a:lnTo>
                  <a:cubicBezTo>
                    <a:pt x="4186" y="12166"/>
                    <a:pt x="4487" y="12116"/>
                    <a:pt x="4787" y="12041"/>
                  </a:cubicBezTo>
                  <a:cubicBezTo>
                    <a:pt x="4913" y="12016"/>
                    <a:pt x="5063" y="11991"/>
                    <a:pt x="5188" y="11940"/>
                  </a:cubicBezTo>
                  <a:cubicBezTo>
                    <a:pt x="5464" y="11865"/>
                    <a:pt x="5740" y="11765"/>
                    <a:pt x="5990" y="11665"/>
                  </a:cubicBezTo>
                  <a:cubicBezTo>
                    <a:pt x="6116" y="11590"/>
                    <a:pt x="6266" y="11539"/>
                    <a:pt x="6392" y="11489"/>
                  </a:cubicBezTo>
                  <a:cubicBezTo>
                    <a:pt x="6517" y="11414"/>
                    <a:pt x="6642" y="11339"/>
                    <a:pt x="6767" y="11289"/>
                  </a:cubicBezTo>
                  <a:cubicBezTo>
                    <a:pt x="6993" y="11164"/>
                    <a:pt x="7194" y="11038"/>
                    <a:pt x="7394" y="10913"/>
                  </a:cubicBezTo>
                  <a:cubicBezTo>
                    <a:pt x="7870" y="10662"/>
                    <a:pt x="8296" y="10387"/>
                    <a:pt x="8747" y="10061"/>
                  </a:cubicBezTo>
                  <a:cubicBezTo>
                    <a:pt x="8772" y="10036"/>
                    <a:pt x="8798" y="10036"/>
                    <a:pt x="8798" y="10011"/>
                  </a:cubicBezTo>
                  <a:cubicBezTo>
                    <a:pt x="8898" y="9960"/>
                    <a:pt x="8998" y="9885"/>
                    <a:pt x="9073" y="9835"/>
                  </a:cubicBezTo>
                  <a:cubicBezTo>
                    <a:pt x="9574" y="9459"/>
                    <a:pt x="10051" y="9083"/>
                    <a:pt x="10502" y="8682"/>
                  </a:cubicBezTo>
                  <a:cubicBezTo>
                    <a:pt x="10702" y="8507"/>
                    <a:pt x="10752" y="8206"/>
                    <a:pt x="10577" y="8006"/>
                  </a:cubicBezTo>
                  <a:cubicBezTo>
                    <a:pt x="10492" y="7879"/>
                    <a:pt x="10352" y="7815"/>
                    <a:pt x="10206" y="7815"/>
                  </a:cubicBezTo>
                  <a:cubicBezTo>
                    <a:pt x="10092" y="7815"/>
                    <a:pt x="9974" y="7854"/>
                    <a:pt x="9875" y="7930"/>
                  </a:cubicBezTo>
                  <a:cubicBezTo>
                    <a:pt x="9374" y="8356"/>
                    <a:pt x="8848" y="8783"/>
                    <a:pt x="8296" y="9158"/>
                  </a:cubicBezTo>
                  <a:cubicBezTo>
                    <a:pt x="8271" y="9184"/>
                    <a:pt x="8246" y="9209"/>
                    <a:pt x="8196" y="9234"/>
                  </a:cubicBezTo>
                  <a:cubicBezTo>
                    <a:pt x="8171" y="9259"/>
                    <a:pt x="8146" y="9284"/>
                    <a:pt x="8121" y="9309"/>
                  </a:cubicBezTo>
                  <a:cubicBezTo>
                    <a:pt x="7434" y="9800"/>
                    <a:pt x="6674" y="10218"/>
                    <a:pt x="5937" y="10612"/>
                  </a:cubicBezTo>
                  <a:lnTo>
                    <a:pt x="5937" y="10612"/>
                  </a:lnTo>
                  <a:cubicBezTo>
                    <a:pt x="5938" y="10612"/>
                    <a:pt x="5939" y="10612"/>
                    <a:pt x="5940" y="10612"/>
                  </a:cubicBezTo>
                  <a:cubicBezTo>
                    <a:pt x="5936" y="10614"/>
                    <a:pt x="5932" y="10616"/>
                    <a:pt x="5928" y="10617"/>
                  </a:cubicBezTo>
                  <a:lnTo>
                    <a:pt x="5928" y="10617"/>
                  </a:lnTo>
                  <a:cubicBezTo>
                    <a:pt x="5931" y="10616"/>
                    <a:pt x="5934" y="10614"/>
                    <a:pt x="5937" y="10612"/>
                  </a:cubicBezTo>
                  <a:lnTo>
                    <a:pt x="5937" y="10612"/>
                  </a:lnTo>
                  <a:cubicBezTo>
                    <a:pt x="5918" y="10612"/>
                    <a:pt x="5915" y="10613"/>
                    <a:pt x="5898" y="10629"/>
                  </a:cubicBezTo>
                  <a:lnTo>
                    <a:pt x="5898" y="10629"/>
                  </a:lnTo>
                  <a:cubicBezTo>
                    <a:pt x="5908" y="10625"/>
                    <a:pt x="5918" y="10621"/>
                    <a:pt x="5928" y="10617"/>
                  </a:cubicBezTo>
                  <a:lnTo>
                    <a:pt x="5928" y="10617"/>
                  </a:lnTo>
                  <a:cubicBezTo>
                    <a:pt x="5915" y="10624"/>
                    <a:pt x="5903" y="10631"/>
                    <a:pt x="5890" y="10637"/>
                  </a:cubicBezTo>
                  <a:cubicBezTo>
                    <a:pt x="5893" y="10634"/>
                    <a:pt x="5896" y="10632"/>
                    <a:pt x="5898" y="10629"/>
                  </a:cubicBezTo>
                  <a:lnTo>
                    <a:pt x="5898" y="10629"/>
                  </a:lnTo>
                  <a:cubicBezTo>
                    <a:pt x="5792" y="10674"/>
                    <a:pt x="5700" y="10718"/>
                    <a:pt x="5589" y="10763"/>
                  </a:cubicBezTo>
                  <a:cubicBezTo>
                    <a:pt x="5489" y="10788"/>
                    <a:pt x="5389" y="10838"/>
                    <a:pt x="5264" y="10888"/>
                  </a:cubicBezTo>
                  <a:cubicBezTo>
                    <a:pt x="5138" y="10913"/>
                    <a:pt x="5013" y="10963"/>
                    <a:pt x="4888" y="10988"/>
                  </a:cubicBezTo>
                  <a:cubicBezTo>
                    <a:pt x="4762" y="11038"/>
                    <a:pt x="4637" y="11063"/>
                    <a:pt x="4512" y="11088"/>
                  </a:cubicBezTo>
                  <a:cubicBezTo>
                    <a:pt x="4286" y="11138"/>
                    <a:pt x="4061" y="11164"/>
                    <a:pt x="3835" y="11189"/>
                  </a:cubicBezTo>
                  <a:cubicBezTo>
                    <a:pt x="3635" y="11214"/>
                    <a:pt x="3459" y="11214"/>
                    <a:pt x="3259" y="11214"/>
                  </a:cubicBezTo>
                  <a:cubicBezTo>
                    <a:pt x="3108" y="11214"/>
                    <a:pt x="2958" y="11189"/>
                    <a:pt x="2808" y="11164"/>
                  </a:cubicBezTo>
                  <a:cubicBezTo>
                    <a:pt x="2682" y="11138"/>
                    <a:pt x="2557" y="11113"/>
                    <a:pt x="2457" y="11088"/>
                  </a:cubicBezTo>
                  <a:cubicBezTo>
                    <a:pt x="2356" y="11063"/>
                    <a:pt x="2281" y="11038"/>
                    <a:pt x="2206" y="10988"/>
                  </a:cubicBezTo>
                  <a:cubicBezTo>
                    <a:pt x="2106" y="10963"/>
                    <a:pt x="2031" y="10913"/>
                    <a:pt x="1955" y="10863"/>
                  </a:cubicBezTo>
                  <a:cubicBezTo>
                    <a:pt x="1880" y="10813"/>
                    <a:pt x="1830" y="10788"/>
                    <a:pt x="1780" y="10737"/>
                  </a:cubicBezTo>
                  <a:cubicBezTo>
                    <a:pt x="1705" y="10687"/>
                    <a:pt x="1630" y="10612"/>
                    <a:pt x="1579" y="10537"/>
                  </a:cubicBezTo>
                  <a:cubicBezTo>
                    <a:pt x="1504" y="10487"/>
                    <a:pt x="1454" y="10412"/>
                    <a:pt x="1379" y="10336"/>
                  </a:cubicBezTo>
                  <a:cubicBezTo>
                    <a:pt x="1354" y="10261"/>
                    <a:pt x="1304" y="10211"/>
                    <a:pt x="1279" y="10136"/>
                  </a:cubicBezTo>
                  <a:cubicBezTo>
                    <a:pt x="1229" y="10036"/>
                    <a:pt x="1178" y="9960"/>
                    <a:pt x="1153" y="9860"/>
                  </a:cubicBezTo>
                  <a:cubicBezTo>
                    <a:pt x="1128" y="9785"/>
                    <a:pt x="1103" y="9685"/>
                    <a:pt x="1078" y="9585"/>
                  </a:cubicBezTo>
                  <a:cubicBezTo>
                    <a:pt x="1053" y="9484"/>
                    <a:pt x="1053" y="9409"/>
                    <a:pt x="1028" y="9309"/>
                  </a:cubicBezTo>
                  <a:cubicBezTo>
                    <a:pt x="1028" y="9184"/>
                    <a:pt x="1028" y="9058"/>
                    <a:pt x="1028" y="8933"/>
                  </a:cubicBezTo>
                  <a:cubicBezTo>
                    <a:pt x="1028" y="8783"/>
                    <a:pt x="1053" y="8632"/>
                    <a:pt x="1078" y="8507"/>
                  </a:cubicBezTo>
                  <a:cubicBezTo>
                    <a:pt x="1103" y="8281"/>
                    <a:pt x="1178" y="8056"/>
                    <a:pt x="1229" y="7855"/>
                  </a:cubicBezTo>
                  <a:cubicBezTo>
                    <a:pt x="1329" y="7529"/>
                    <a:pt x="1454" y="7204"/>
                    <a:pt x="1579" y="6878"/>
                  </a:cubicBezTo>
                  <a:cubicBezTo>
                    <a:pt x="1630" y="6778"/>
                    <a:pt x="1680" y="6677"/>
                    <a:pt x="1730" y="6577"/>
                  </a:cubicBezTo>
                  <a:cubicBezTo>
                    <a:pt x="1780" y="6452"/>
                    <a:pt x="1830" y="6351"/>
                    <a:pt x="1855" y="6251"/>
                  </a:cubicBezTo>
                  <a:cubicBezTo>
                    <a:pt x="1930" y="6151"/>
                    <a:pt x="1980" y="6026"/>
                    <a:pt x="2031" y="5925"/>
                  </a:cubicBezTo>
                  <a:cubicBezTo>
                    <a:pt x="2106" y="5825"/>
                    <a:pt x="2156" y="5700"/>
                    <a:pt x="2231" y="5600"/>
                  </a:cubicBezTo>
                  <a:cubicBezTo>
                    <a:pt x="2331" y="5399"/>
                    <a:pt x="2457" y="5199"/>
                    <a:pt x="2582" y="4998"/>
                  </a:cubicBezTo>
                  <a:cubicBezTo>
                    <a:pt x="2933" y="4497"/>
                    <a:pt x="3284" y="3970"/>
                    <a:pt x="3635" y="3494"/>
                  </a:cubicBezTo>
                  <a:cubicBezTo>
                    <a:pt x="4011" y="2993"/>
                    <a:pt x="4386" y="2517"/>
                    <a:pt x="4762" y="2041"/>
                  </a:cubicBezTo>
                  <a:cubicBezTo>
                    <a:pt x="4963" y="1815"/>
                    <a:pt x="5163" y="1590"/>
                    <a:pt x="5364" y="1364"/>
                  </a:cubicBezTo>
                  <a:cubicBezTo>
                    <a:pt x="5514" y="1189"/>
                    <a:pt x="5665" y="1013"/>
                    <a:pt x="5840" y="838"/>
                  </a:cubicBezTo>
                  <a:cubicBezTo>
                    <a:pt x="5831" y="838"/>
                    <a:pt x="5821" y="841"/>
                    <a:pt x="5813" y="847"/>
                  </a:cubicBezTo>
                  <a:lnTo>
                    <a:pt x="5813" y="847"/>
                  </a:lnTo>
                  <a:cubicBezTo>
                    <a:pt x="5977" y="691"/>
                    <a:pt x="6028" y="443"/>
                    <a:pt x="5890" y="236"/>
                  </a:cubicBezTo>
                  <a:cubicBezTo>
                    <a:pt x="5806" y="84"/>
                    <a:pt x="5630" y="0"/>
                    <a:pt x="5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8"/>
            <p:cNvSpPr/>
            <p:nvPr/>
          </p:nvSpPr>
          <p:spPr>
            <a:xfrm>
              <a:off x="5846025" y="2314450"/>
              <a:ext cx="296400" cy="332225"/>
            </a:xfrm>
            <a:custGeom>
              <a:rect b="b" l="l" r="r" t="t"/>
              <a:pathLst>
                <a:path extrusionOk="0" h="13289" w="11856">
                  <a:moveTo>
                    <a:pt x="10477" y="7624"/>
                  </a:moveTo>
                  <a:cubicBezTo>
                    <a:pt x="10477" y="7639"/>
                    <a:pt x="10485" y="7653"/>
                    <a:pt x="10492" y="7663"/>
                  </a:cubicBezTo>
                  <a:lnTo>
                    <a:pt x="10492" y="7663"/>
                  </a:lnTo>
                  <a:cubicBezTo>
                    <a:pt x="10487" y="7650"/>
                    <a:pt x="10482" y="7637"/>
                    <a:pt x="10477" y="7624"/>
                  </a:cubicBezTo>
                  <a:close/>
                  <a:moveTo>
                    <a:pt x="4217" y="1"/>
                  </a:moveTo>
                  <a:cubicBezTo>
                    <a:pt x="4035" y="1"/>
                    <a:pt x="3848" y="97"/>
                    <a:pt x="3760" y="256"/>
                  </a:cubicBezTo>
                  <a:cubicBezTo>
                    <a:pt x="3710" y="381"/>
                    <a:pt x="3685" y="506"/>
                    <a:pt x="3735" y="632"/>
                  </a:cubicBezTo>
                  <a:cubicBezTo>
                    <a:pt x="3760" y="757"/>
                    <a:pt x="3860" y="857"/>
                    <a:pt x="3986" y="932"/>
                  </a:cubicBezTo>
                  <a:cubicBezTo>
                    <a:pt x="4136" y="1033"/>
                    <a:pt x="4286" y="1108"/>
                    <a:pt x="4462" y="1208"/>
                  </a:cubicBezTo>
                  <a:cubicBezTo>
                    <a:pt x="4712" y="1358"/>
                    <a:pt x="4988" y="1509"/>
                    <a:pt x="5239" y="1684"/>
                  </a:cubicBezTo>
                  <a:cubicBezTo>
                    <a:pt x="5690" y="1935"/>
                    <a:pt x="6116" y="2236"/>
                    <a:pt x="6517" y="2561"/>
                  </a:cubicBezTo>
                  <a:cubicBezTo>
                    <a:pt x="6993" y="2963"/>
                    <a:pt x="7444" y="3389"/>
                    <a:pt x="7895" y="3840"/>
                  </a:cubicBezTo>
                  <a:cubicBezTo>
                    <a:pt x="8121" y="4090"/>
                    <a:pt x="8346" y="4341"/>
                    <a:pt x="8547" y="4592"/>
                  </a:cubicBezTo>
                  <a:cubicBezTo>
                    <a:pt x="8798" y="4892"/>
                    <a:pt x="9023" y="5193"/>
                    <a:pt x="9224" y="5494"/>
                  </a:cubicBezTo>
                  <a:cubicBezTo>
                    <a:pt x="9399" y="5744"/>
                    <a:pt x="9575" y="5970"/>
                    <a:pt x="9725" y="6221"/>
                  </a:cubicBezTo>
                  <a:cubicBezTo>
                    <a:pt x="9875" y="6471"/>
                    <a:pt x="10001" y="6697"/>
                    <a:pt x="10151" y="6947"/>
                  </a:cubicBezTo>
                  <a:cubicBezTo>
                    <a:pt x="10201" y="7073"/>
                    <a:pt x="10276" y="7173"/>
                    <a:pt x="10326" y="7298"/>
                  </a:cubicBezTo>
                  <a:cubicBezTo>
                    <a:pt x="10377" y="7424"/>
                    <a:pt x="10452" y="7549"/>
                    <a:pt x="10502" y="7674"/>
                  </a:cubicBezTo>
                  <a:cubicBezTo>
                    <a:pt x="10502" y="7674"/>
                    <a:pt x="10497" y="7670"/>
                    <a:pt x="10492" y="7663"/>
                  </a:cubicBezTo>
                  <a:lnTo>
                    <a:pt x="10492" y="7663"/>
                  </a:lnTo>
                  <a:cubicBezTo>
                    <a:pt x="10537" y="7775"/>
                    <a:pt x="10582" y="7890"/>
                    <a:pt x="10627" y="8025"/>
                  </a:cubicBezTo>
                  <a:cubicBezTo>
                    <a:pt x="10652" y="8151"/>
                    <a:pt x="10677" y="8276"/>
                    <a:pt x="10727" y="8401"/>
                  </a:cubicBezTo>
                  <a:cubicBezTo>
                    <a:pt x="10778" y="8602"/>
                    <a:pt x="10803" y="8802"/>
                    <a:pt x="10828" y="9028"/>
                  </a:cubicBezTo>
                  <a:cubicBezTo>
                    <a:pt x="10853" y="9178"/>
                    <a:pt x="10853" y="9328"/>
                    <a:pt x="10853" y="9479"/>
                  </a:cubicBezTo>
                  <a:cubicBezTo>
                    <a:pt x="10828" y="9604"/>
                    <a:pt x="10828" y="9729"/>
                    <a:pt x="10803" y="9855"/>
                  </a:cubicBezTo>
                  <a:cubicBezTo>
                    <a:pt x="10778" y="10005"/>
                    <a:pt x="10752" y="10156"/>
                    <a:pt x="10702" y="10306"/>
                  </a:cubicBezTo>
                  <a:cubicBezTo>
                    <a:pt x="10677" y="10406"/>
                    <a:pt x="10627" y="10506"/>
                    <a:pt x="10577" y="10607"/>
                  </a:cubicBezTo>
                  <a:cubicBezTo>
                    <a:pt x="10527" y="10707"/>
                    <a:pt x="10477" y="10807"/>
                    <a:pt x="10427" y="10907"/>
                  </a:cubicBezTo>
                  <a:cubicBezTo>
                    <a:pt x="10377" y="10983"/>
                    <a:pt x="10326" y="11058"/>
                    <a:pt x="10276" y="11108"/>
                  </a:cubicBezTo>
                  <a:cubicBezTo>
                    <a:pt x="10201" y="11183"/>
                    <a:pt x="10151" y="11258"/>
                    <a:pt x="10076" y="11333"/>
                  </a:cubicBezTo>
                  <a:cubicBezTo>
                    <a:pt x="9976" y="11409"/>
                    <a:pt x="9900" y="11484"/>
                    <a:pt x="9800" y="11559"/>
                  </a:cubicBezTo>
                  <a:cubicBezTo>
                    <a:pt x="9700" y="11634"/>
                    <a:pt x="9600" y="11684"/>
                    <a:pt x="9474" y="11760"/>
                  </a:cubicBezTo>
                  <a:cubicBezTo>
                    <a:pt x="9399" y="11785"/>
                    <a:pt x="9324" y="11835"/>
                    <a:pt x="9249" y="11860"/>
                  </a:cubicBezTo>
                  <a:cubicBezTo>
                    <a:pt x="9148" y="11910"/>
                    <a:pt x="9073" y="11935"/>
                    <a:pt x="8973" y="11960"/>
                  </a:cubicBezTo>
                  <a:cubicBezTo>
                    <a:pt x="8898" y="12010"/>
                    <a:pt x="8798" y="12035"/>
                    <a:pt x="8697" y="12060"/>
                  </a:cubicBezTo>
                  <a:cubicBezTo>
                    <a:pt x="8597" y="12085"/>
                    <a:pt x="8497" y="12110"/>
                    <a:pt x="8372" y="12161"/>
                  </a:cubicBezTo>
                  <a:cubicBezTo>
                    <a:pt x="8271" y="12161"/>
                    <a:pt x="8171" y="12186"/>
                    <a:pt x="8071" y="12211"/>
                  </a:cubicBezTo>
                  <a:cubicBezTo>
                    <a:pt x="7945" y="12236"/>
                    <a:pt x="7820" y="12236"/>
                    <a:pt x="7695" y="12261"/>
                  </a:cubicBezTo>
                  <a:cubicBezTo>
                    <a:pt x="7444" y="12286"/>
                    <a:pt x="7219" y="12286"/>
                    <a:pt x="6968" y="12286"/>
                  </a:cubicBezTo>
                  <a:cubicBezTo>
                    <a:pt x="6742" y="12286"/>
                    <a:pt x="6542" y="12236"/>
                    <a:pt x="6316" y="12211"/>
                  </a:cubicBezTo>
                  <a:cubicBezTo>
                    <a:pt x="6066" y="12161"/>
                    <a:pt x="5815" y="12110"/>
                    <a:pt x="5590" y="12060"/>
                  </a:cubicBezTo>
                  <a:cubicBezTo>
                    <a:pt x="5389" y="12010"/>
                    <a:pt x="5189" y="11960"/>
                    <a:pt x="4963" y="11885"/>
                  </a:cubicBezTo>
                  <a:cubicBezTo>
                    <a:pt x="4813" y="11835"/>
                    <a:pt x="4637" y="11785"/>
                    <a:pt x="4462" y="11709"/>
                  </a:cubicBezTo>
                  <a:cubicBezTo>
                    <a:pt x="4311" y="11659"/>
                    <a:pt x="4136" y="11584"/>
                    <a:pt x="3986" y="11509"/>
                  </a:cubicBezTo>
                  <a:lnTo>
                    <a:pt x="3760" y="11409"/>
                  </a:lnTo>
                  <a:cubicBezTo>
                    <a:pt x="3660" y="11359"/>
                    <a:pt x="3585" y="11333"/>
                    <a:pt x="3484" y="11283"/>
                  </a:cubicBezTo>
                  <a:lnTo>
                    <a:pt x="3033" y="11008"/>
                  </a:lnTo>
                  <a:cubicBezTo>
                    <a:pt x="2657" y="10782"/>
                    <a:pt x="2306" y="10531"/>
                    <a:pt x="1955" y="10281"/>
                  </a:cubicBezTo>
                  <a:cubicBezTo>
                    <a:pt x="1780" y="10156"/>
                    <a:pt x="1580" y="10030"/>
                    <a:pt x="1404" y="9930"/>
                  </a:cubicBezTo>
                  <a:cubicBezTo>
                    <a:pt x="1254" y="9855"/>
                    <a:pt x="1103" y="9755"/>
                    <a:pt x="953" y="9704"/>
                  </a:cubicBezTo>
                  <a:cubicBezTo>
                    <a:pt x="828" y="9654"/>
                    <a:pt x="702" y="9579"/>
                    <a:pt x="577" y="9579"/>
                  </a:cubicBezTo>
                  <a:cubicBezTo>
                    <a:pt x="561" y="9578"/>
                    <a:pt x="546" y="9577"/>
                    <a:pt x="530" y="9577"/>
                  </a:cubicBezTo>
                  <a:cubicBezTo>
                    <a:pt x="274" y="9577"/>
                    <a:pt x="49" y="9769"/>
                    <a:pt x="26" y="10005"/>
                  </a:cubicBezTo>
                  <a:cubicBezTo>
                    <a:pt x="1" y="10256"/>
                    <a:pt x="176" y="10506"/>
                    <a:pt x="402" y="10557"/>
                  </a:cubicBezTo>
                  <a:cubicBezTo>
                    <a:pt x="477" y="10557"/>
                    <a:pt x="527" y="10582"/>
                    <a:pt x="577" y="10607"/>
                  </a:cubicBezTo>
                  <a:cubicBezTo>
                    <a:pt x="727" y="10682"/>
                    <a:pt x="853" y="10757"/>
                    <a:pt x="1003" y="10832"/>
                  </a:cubicBezTo>
                  <a:cubicBezTo>
                    <a:pt x="1580" y="11233"/>
                    <a:pt x="2156" y="11634"/>
                    <a:pt x="2757" y="11985"/>
                  </a:cubicBezTo>
                  <a:cubicBezTo>
                    <a:pt x="3058" y="12161"/>
                    <a:pt x="3384" y="12336"/>
                    <a:pt x="3710" y="12461"/>
                  </a:cubicBezTo>
                  <a:cubicBezTo>
                    <a:pt x="4036" y="12612"/>
                    <a:pt x="4361" y="12737"/>
                    <a:pt x="4712" y="12837"/>
                  </a:cubicBezTo>
                  <a:cubicBezTo>
                    <a:pt x="4888" y="12887"/>
                    <a:pt x="5038" y="12937"/>
                    <a:pt x="5189" y="12988"/>
                  </a:cubicBezTo>
                  <a:cubicBezTo>
                    <a:pt x="5314" y="13013"/>
                    <a:pt x="5464" y="13038"/>
                    <a:pt x="5590" y="13063"/>
                  </a:cubicBezTo>
                  <a:cubicBezTo>
                    <a:pt x="5840" y="13138"/>
                    <a:pt x="6091" y="13188"/>
                    <a:pt x="6366" y="13213"/>
                  </a:cubicBezTo>
                  <a:cubicBezTo>
                    <a:pt x="6617" y="13263"/>
                    <a:pt x="6868" y="13288"/>
                    <a:pt x="7118" y="13288"/>
                  </a:cubicBezTo>
                  <a:lnTo>
                    <a:pt x="7169" y="13288"/>
                  </a:lnTo>
                  <a:cubicBezTo>
                    <a:pt x="7369" y="13288"/>
                    <a:pt x="7544" y="13263"/>
                    <a:pt x="7720" y="13238"/>
                  </a:cubicBezTo>
                  <a:cubicBezTo>
                    <a:pt x="7996" y="13238"/>
                    <a:pt x="8246" y="13188"/>
                    <a:pt x="8522" y="13138"/>
                  </a:cubicBezTo>
                  <a:cubicBezTo>
                    <a:pt x="8798" y="13063"/>
                    <a:pt x="9048" y="12988"/>
                    <a:pt x="9299" y="12912"/>
                  </a:cubicBezTo>
                  <a:cubicBezTo>
                    <a:pt x="9424" y="12862"/>
                    <a:pt x="9549" y="12812"/>
                    <a:pt x="9675" y="12762"/>
                  </a:cubicBezTo>
                  <a:cubicBezTo>
                    <a:pt x="9825" y="12687"/>
                    <a:pt x="10001" y="12612"/>
                    <a:pt x="10151" y="12511"/>
                  </a:cubicBezTo>
                  <a:cubicBezTo>
                    <a:pt x="10677" y="12186"/>
                    <a:pt x="11128" y="11760"/>
                    <a:pt x="11404" y="11208"/>
                  </a:cubicBezTo>
                  <a:cubicBezTo>
                    <a:pt x="11705" y="10607"/>
                    <a:pt x="11855" y="9905"/>
                    <a:pt x="11830" y="9228"/>
                  </a:cubicBezTo>
                  <a:cubicBezTo>
                    <a:pt x="11805" y="8827"/>
                    <a:pt x="11755" y="8426"/>
                    <a:pt x="11655" y="8050"/>
                  </a:cubicBezTo>
                  <a:cubicBezTo>
                    <a:pt x="11605" y="7900"/>
                    <a:pt x="11580" y="7775"/>
                    <a:pt x="11529" y="7649"/>
                  </a:cubicBezTo>
                  <a:cubicBezTo>
                    <a:pt x="11479" y="7524"/>
                    <a:pt x="11454" y="7399"/>
                    <a:pt x="11404" y="7273"/>
                  </a:cubicBezTo>
                  <a:cubicBezTo>
                    <a:pt x="11329" y="7148"/>
                    <a:pt x="11279" y="6998"/>
                    <a:pt x="11229" y="6872"/>
                  </a:cubicBezTo>
                  <a:cubicBezTo>
                    <a:pt x="11153" y="6747"/>
                    <a:pt x="11103" y="6622"/>
                    <a:pt x="11028" y="6496"/>
                  </a:cubicBezTo>
                  <a:cubicBezTo>
                    <a:pt x="10903" y="6246"/>
                    <a:pt x="10752" y="5995"/>
                    <a:pt x="10602" y="5770"/>
                  </a:cubicBezTo>
                  <a:cubicBezTo>
                    <a:pt x="10326" y="5318"/>
                    <a:pt x="10001" y="4867"/>
                    <a:pt x="9700" y="4441"/>
                  </a:cubicBezTo>
                  <a:cubicBezTo>
                    <a:pt x="9374" y="4015"/>
                    <a:pt x="9023" y="3614"/>
                    <a:pt x="8647" y="3213"/>
                  </a:cubicBezTo>
                  <a:cubicBezTo>
                    <a:pt x="8296" y="2837"/>
                    <a:pt x="7920" y="2486"/>
                    <a:pt x="7544" y="2135"/>
                  </a:cubicBezTo>
                  <a:cubicBezTo>
                    <a:pt x="7143" y="1785"/>
                    <a:pt x="6742" y="1459"/>
                    <a:pt x="6316" y="1183"/>
                  </a:cubicBezTo>
                  <a:cubicBezTo>
                    <a:pt x="5915" y="932"/>
                    <a:pt x="5514" y="682"/>
                    <a:pt x="5113" y="456"/>
                  </a:cubicBezTo>
                  <a:cubicBezTo>
                    <a:pt x="4888" y="331"/>
                    <a:pt x="4662" y="206"/>
                    <a:pt x="4437" y="55"/>
                  </a:cubicBezTo>
                  <a:cubicBezTo>
                    <a:pt x="4370" y="18"/>
                    <a:pt x="4294" y="1"/>
                    <a:pt x="4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7" name="Google Shape;3287;p68"/>
          <p:cNvGrpSpPr/>
          <p:nvPr/>
        </p:nvGrpSpPr>
        <p:grpSpPr>
          <a:xfrm>
            <a:off x="1183025" y="3070563"/>
            <a:ext cx="951150" cy="1204925"/>
            <a:chOff x="2807800" y="2162300"/>
            <a:chExt cx="951150" cy="1204925"/>
          </a:xfrm>
        </p:grpSpPr>
        <p:sp>
          <p:nvSpPr>
            <p:cNvPr id="3288" name="Google Shape;3288;p68"/>
            <p:cNvSpPr/>
            <p:nvPr/>
          </p:nvSpPr>
          <p:spPr>
            <a:xfrm>
              <a:off x="3023325" y="2162300"/>
              <a:ext cx="526975" cy="422350"/>
            </a:xfrm>
            <a:custGeom>
              <a:rect b="b" l="l" r="r" t="t"/>
              <a:pathLst>
                <a:path extrusionOk="0" h="16894" w="21079">
                  <a:moveTo>
                    <a:pt x="19979" y="8881"/>
                  </a:moveTo>
                  <a:lnTo>
                    <a:pt x="19979" y="8881"/>
                  </a:lnTo>
                  <a:cubicBezTo>
                    <a:pt x="19977" y="8886"/>
                    <a:pt x="19976" y="8892"/>
                    <a:pt x="19976" y="8898"/>
                  </a:cubicBezTo>
                  <a:cubicBezTo>
                    <a:pt x="19977" y="8892"/>
                    <a:pt x="19978" y="8887"/>
                    <a:pt x="19979" y="8881"/>
                  </a:cubicBezTo>
                  <a:close/>
                  <a:moveTo>
                    <a:pt x="10994" y="985"/>
                  </a:moveTo>
                  <a:cubicBezTo>
                    <a:pt x="11154" y="985"/>
                    <a:pt x="11317" y="991"/>
                    <a:pt x="11479" y="1003"/>
                  </a:cubicBezTo>
                  <a:cubicBezTo>
                    <a:pt x="11605" y="1028"/>
                    <a:pt x="11755" y="1053"/>
                    <a:pt x="11905" y="1079"/>
                  </a:cubicBezTo>
                  <a:cubicBezTo>
                    <a:pt x="12056" y="1104"/>
                    <a:pt x="12206" y="1154"/>
                    <a:pt x="12357" y="1204"/>
                  </a:cubicBezTo>
                  <a:cubicBezTo>
                    <a:pt x="12382" y="1204"/>
                    <a:pt x="12407" y="1229"/>
                    <a:pt x="12432" y="1229"/>
                  </a:cubicBezTo>
                  <a:cubicBezTo>
                    <a:pt x="12499" y="1283"/>
                    <a:pt x="12581" y="1308"/>
                    <a:pt x="12665" y="1308"/>
                  </a:cubicBezTo>
                  <a:cubicBezTo>
                    <a:pt x="12738" y="1308"/>
                    <a:pt x="12813" y="1289"/>
                    <a:pt x="12883" y="1254"/>
                  </a:cubicBezTo>
                  <a:cubicBezTo>
                    <a:pt x="13635" y="1429"/>
                    <a:pt x="14362" y="1630"/>
                    <a:pt x="15088" y="1881"/>
                  </a:cubicBezTo>
                  <a:cubicBezTo>
                    <a:pt x="15515" y="2031"/>
                    <a:pt x="15941" y="2231"/>
                    <a:pt x="16342" y="2432"/>
                  </a:cubicBezTo>
                  <a:cubicBezTo>
                    <a:pt x="16592" y="2557"/>
                    <a:pt x="16818" y="2708"/>
                    <a:pt x="17068" y="2858"/>
                  </a:cubicBezTo>
                  <a:cubicBezTo>
                    <a:pt x="17194" y="2958"/>
                    <a:pt x="17344" y="3058"/>
                    <a:pt x="17469" y="3159"/>
                  </a:cubicBezTo>
                  <a:cubicBezTo>
                    <a:pt x="17620" y="3284"/>
                    <a:pt x="17745" y="3384"/>
                    <a:pt x="17896" y="3510"/>
                  </a:cubicBezTo>
                  <a:cubicBezTo>
                    <a:pt x="18096" y="3710"/>
                    <a:pt x="18297" y="3936"/>
                    <a:pt x="18497" y="4161"/>
                  </a:cubicBezTo>
                  <a:cubicBezTo>
                    <a:pt x="18698" y="4412"/>
                    <a:pt x="18898" y="4663"/>
                    <a:pt x="19073" y="4913"/>
                  </a:cubicBezTo>
                  <a:cubicBezTo>
                    <a:pt x="19174" y="5089"/>
                    <a:pt x="19299" y="5264"/>
                    <a:pt x="19374" y="5439"/>
                  </a:cubicBezTo>
                  <a:cubicBezTo>
                    <a:pt x="19474" y="5640"/>
                    <a:pt x="19575" y="5840"/>
                    <a:pt x="19675" y="6016"/>
                  </a:cubicBezTo>
                  <a:cubicBezTo>
                    <a:pt x="19700" y="6116"/>
                    <a:pt x="19750" y="6241"/>
                    <a:pt x="19800" y="6342"/>
                  </a:cubicBezTo>
                  <a:cubicBezTo>
                    <a:pt x="19825" y="6442"/>
                    <a:pt x="19850" y="6542"/>
                    <a:pt x="19901" y="6642"/>
                  </a:cubicBezTo>
                  <a:cubicBezTo>
                    <a:pt x="19926" y="6818"/>
                    <a:pt x="19976" y="6993"/>
                    <a:pt x="20026" y="7169"/>
                  </a:cubicBezTo>
                  <a:cubicBezTo>
                    <a:pt x="20051" y="7319"/>
                    <a:pt x="20051" y="7444"/>
                    <a:pt x="20076" y="7570"/>
                  </a:cubicBezTo>
                  <a:cubicBezTo>
                    <a:pt x="20076" y="7670"/>
                    <a:pt x="20076" y="7770"/>
                    <a:pt x="20076" y="7845"/>
                  </a:cubicBezTo>
                  <a:lnTo>
                    <a:pt x="20076" y="8146"/>
                  </a:lnTo>
                  <a:cubicBezTo>
                    <a:pt x="20051" y="8272"/>
                    <a:pt x="20051" y="8397"/>
                    <a:pt x="20026" y="8522"/>
                  </a:cubicBezTo>
                  <a:cubicBezTo>
                    <a:pt x="20026" y="8642"/>
                    <a:pt x="20003" y="8761"/>
                    <a:pt x="19979" y="8881"/>
                  </a:cubicBezTo>
                  <a:lnTo>
                    <a:pt x="19979" y="8881"/>
                  </a:lnTo>
                  <a:cubicBezTo>
                    <a:pt x="19986" y="8863"/>
                    <a:pt x="20001" y="8848"/>
                    <a:pt x="20001" y="8848"/>
                  </a:cubicBezTo>
                  <a:lnTo>
                    <a:pt x="20001" y="8848"/>
                  </a:lnTo>
                  <a:cubicBezTo>
                    <a:pt x="19976" y="8948"/>
                    <a:pt x="19951" y="9074"/>
                    <a:pt x="19901" y="9199"/>
                  </a:cubicBezTo>
                  <a:cubicBezTo>
                    <a:pt x="19875" y="9299"/>
                    <a:pt x="19850" y="9424"/>
                    <a:pt x="19800" y="9525"/>
                  </a:cubicBezTo>
                  <a:cubicBezTo>
                    <a:pt x="19775" y="9625"/>
                    <a:pt x="19725" y="9725"/>
                    <a:pt x="19700" y="9825"/>
                  </a:cubicBezTo>
                  <a:cubicBezTo>
                    <a:pt x="19625" y="9951"/>
                    <a:pt x="19575" y="10076"/>
                    <a:pt x="19525" y="10176"/>
                  </a:cubicBezTo>
                  <a:cubicBezTo>
                    <a:pt x="19424" y="10377"/>
                    <a:pt x="19324" y="10552"/>
                    <a:pt x="19224" y="10728"/>
                  </a:cubicBezTo>
                  <a:cubicBezTo>
                    <a:pt x="19124" y="10903"/>
                    <a:pt x="19023" y="11079"/>
                    <a:pt x="18898" y="11254"/>
                  </a:cubicBezTo>
                  <a:lnTo>
                    <a:pt x="18773" y="11455"/>
                  </a:lnTo>
                  <a:cubicBezTo>
                    <a:pt x="18723" y="11505"/>
                    <a:pt x="18672" y="11555"/>
                    <a:pt x="18647" y="11605"/>
                  </a:cubicBezTo>
                  <a:cubicBezTo>
                    <a:pt x="18547" y="11730"/>
                    <a:pt x="18447" y="11830"/>
                    <a:pt x="18347" y="11956"/>
                  </a:cubicBezTo>
                  <a:cubicBezTo>
                    <a:pt x="18171" y="12156"/>
                    <a:pt x="17971" y="12332"/>
                    <a:pt x="17795" y="12507"/>
                  </a:cubicBezTo>
                  <a:cubicBezTo>
                    <a:pt x="17620" y="12683"/>
                    <a:pt x="17419" y="12858"/>
                    <a:pt x="17244" y="13008"/>
                  </a:cubicBezTo>
                  <a:cubicBezTo>
                    <a:pt x="17119" y="13109"/>
                    <a:pt x="16993" y="13209"/>
                    <a:pt x="16843" y="13309"/>
                  </a:cubicBezTo>
                  <a:cubicBezTo>
                    <a:pt x="16743" y="13409"/>
                    <a:pt x="16617" y="13485"/>
                    <a:pt x="16517" y="13585"/>
                  </a:cubicBezTo>
                  <a:cubicBezTo>
                    <a:pt x="16291" y="13735"/>
                    <a:pt x="16041" y="13911"/>
                    <a:pt x="15815" y="14061"/>
                  </a:cubicBezTo>
                  <a:cubicBezTo>
                    <a:pt x="15690" y="14111"/>
                    <a:pt x="15590" y="14161"/>
                    <a:pt x="15489" y="14237"/>
                  </a:cubicBezTo>
                  <a:cubicBezTo>
                    <a:pt x="15414" y="14287"/>
                    <a:pt x="15339" y="14337"/>
                    <a:pt x="15264" y="14362"/>
                  </a:cubicBezTo>
                  <a:cubicBezTo>
                    <a:pt x="15063" y="14487"/>
                    <a:pt x="14863" y="14587"/>
                    <a:pt x="14662" y="14688"/>
                  </a:cubicBezTo>
                  <a:cubicBezTo>
                    <a:pt x="14462" y="14763"/>
                    <a:pt x="14261" y="14838"/>
                    <a:pt x="14086" y="14938"/>
                  </a:cubicBezTo>
                  <a:cubicBezTo>
                    <a:pt x="13911" y="15013"/>
                    <a:pt x="13760" y="15064"/>
                    <a:pt x="13585" y="15114"/>
                  </a:cubicBezTo>
                  <a:cubicBezTo>
                    <a:pt x="13434" y="15189"/>
                    <a:pt x="13284" y="15239"/>
                    <a:pt x="13134" y="15289"/>
                  </a:cubicBezTo>
                  <a:cubicBezTo>
                    <a:pt x="12933" y="15339"/>
                    <a:pt x="12758" y="15414"/>
                    <a:pt x="12557" y="15465"/>
                  </a:cubicBezTo>
                  <a:cubicBezTo>
                    <a:pt x="12432" y="15515"/>
                    <a:pt x="12307" y="15540"/>
                    <a:pt x="12156" y="15565"/>
                  </a:cubicBezTo>
                  <a:cubicBezTo>
                    <a:pt x="12031" y="15615"/>
                    <a:pt x="11905" y="15640"/>
                    <a:pt x="11755" y="15665"/>
                  </a:cubicBezTo>
                  <a:cubicBezTo>
                    <a:pt x="11504" y="15715"/>
                    <a:pt x="11254" y="15765"/>
                    <a:pt x="11003" y="15815"/>
                  </a:cubicBezTo>
                  <a:cubicBezTo>
                    <a:pt x="10753" y="15841"/>
                    <a:pt x="10502" y="15866"/>
                    <a:pt x="10251" y="15891"/>
                  </a:cubicBezTo>
                  <a:lnTo>
                    <a:pt x="9926" y="15891"/>
                  </a:lnTo>
                  <a:cubicBezTo>
                    <a:pt x="9800" y="15916"/>
                    <a:pt x="9675" y="15916"/>
                    <a:pt x="9550" y="15916"/>
                  </a:cubicBezTo>
                  <a:cubicBezTo>
                    <a:pt x="9299" y="15916"/>
                    <a:pt x="9048" y="15891"/>
                    <a:pt x="8798" y="15891"/>
                  </a:cubicBezTo>
                  <a:cubicBezTo>
                    <a:pt x="8672" y="15866"/>
                    <a:pt x="8547" y="15866"/>
                    <a:pt x="8422" y="15841"/>
                  </a:cubicBezTo>
                  <a:cubicBezTo>
                    <a:pt x="8322" y="15841"/>
                    <a:pt x="8196" y="15841"/>
                    <a:pt x="8096" y="15815"/>
                  </a:cubicBezTo>
                  <a:cubicBezTo>
                    <a:pt x="7820" y="15765"/>
                    <a:pt x="7545" y="15715"/>
                    <a:pt x="7269" y="15665"/>
                  </a:cubicBezTo>
                  <a:cubicBezTo>
                    <a:pt x="6893" y="15590"/>
                    <a:pt x="6542" y="15490"/>
                    <a:pt x="6191" y="15364"/>
                  </a:cubicBezTo>
                  <a:cubicBezTo>
                    <a:pt x="5815" y="15239"/>
                    <a:pt x="5464" y="15064"/>
                    <a:pt x="5113" y="14913"/>
                  </a:cubicBezTo>
                  <a:cubicBezTo>
                    <a:pt x="4838" y="14738"/>
                    <a:pt x="4537" y="14587"/>
                    <a:pt x="4261" y="14387"/>
                  </a:cubicBezTo>
                  <a:cubicBezTo>
                    <a:pt x="3910" y="14136"/>
                    <a:pt x="3585" y="13886"/>
                    <a:pt x="3259" y="13585"/>
                  </a:cubicBezTo>
                  <a:cubicBezTo>
                    <a:pt x="3008" y="13359"/>
                    <a:pt x="2783" y="13109"/>
                    <a:pt x="2557" y="12858"/>
                  </a:cubicBezTo>
                  <a:cubicBezTo>
                    <a:pt x="2332" y="12582"/>
                    <a:pt x="2131" y="12307"/>
                    <a:pt x="1931" y="12006"/>
                  </a:cubicBezTo>
                  <a:cubicBezTo>
                    <a:pt x="1780" y="11755"/>
                    <a:pt x="1630" y="11505"/>
                    <a:pt x="1504" y="11229"/>
                  </a:cubicBezTo>
                  <a:cubicBezTo>
                    <a:pt x="1404" y="11003"/>
                    <a:pt x="1304" y="10753"/>
                    <a:pt x="1229" y="10527"/>
                  </a:cubicBezTo>
                  <a:cubicBezTo>
                    <a:pt x="1179" y="10302"/>
                    <a:pt x="1128" y="10076"/>
                    <a:pt x="1078" y="9851"/>
                  </a:cubicBezTo>
                  <a:cubicBezTo>
                    <a:pt x="1053" y="9675"/>
                    <a:pt x="1028" y="9475"/>
                    <a:pt x="1028" y="9274"/>
                  </a:cubicBezTo>
                  <a:cubicBezTo>
                    <a:pt x="1003" y="9049"/>
                    <a:pt x="1003" y="8848"/>
                    <a:pt x="1028" y="8622"/>
                  </a:cubicBezTo>
                  <a:cubicBezTo>
                    <a:pt x="1053" y="8397"/>
                    <a:pt x="1078" y="8146"/>
                    <a:pt x="1128" y="7896"/>
                  </a:cubicBezTo>
                  <a:cubicBezTo>
                    <a:pt x="1204" y="7645"/>
                    <a:pt x="1254" y="7419"/>
                    <a:pt x="1354" y="7194"/>
                  </a:cubicBezTo>
                  <a:cubicBezTo>
                    <a:pt x="1454" y="6868"/>
                    <a:pt x="1605" y="6567"/>
                    <a:pt x="1755" y="6267"/>
                  </a:cubicBezTo>
                  <a:cubicBezTo>
                    <a:pt x="1931" y="5941"/>
                    <a:pt x="2131" y="5590"/>
                    <a:pt x="2357" y="5264"/>
                  </a:cubicBezTo>
                  <a:cubicBezTo>
                    <a:pt x="2607" y="4913"/>
                    <a:pt x="2883" y="4562"/>
                    <a:pt x="3184" y="4236"/>
                  </a:cubicBezTo>
                  <a:cubicBezTo>
                    <a:pt x="3459" y="3911"/>
                    <a:pt x="3760" y="3635"/>
                    <a:pt x="4086" y="3359"/>
                  </a:cubicBezTo>
                  <a:cubicBezTo>
                    <a:pt x="4412" y="3109"/>
                    <a:pt x="4738" y="2858"/>
                    <a:pt x="5088" y="2632"/>
                  </a:cubicBezTo>
                  <a:cubicBezTo>
                    <a:pt x="5364" y="2457"/>
                    <a:pt x="5665" y="2307"/>
                    <a:pt x="5966" y="2131"/>
                  </a:cubicBezTo>
                  <a:cubicBezTo>
                    <a:pt x="6066" y="2106"/>
                    <a:pt x="6191" y="2056"/>
                    <a:pt x="6291" y="2006"/>
                  </a:cubicBezTo>
                  <a:cubicBezTo>
                    <a:pt x="6392" y="1956"/>
                    <a:pt x="6492" y="1906"/>
                    <a:pt x="6592" y="1855"/>
                  </a:cubicBezTo>
                  <a:cubicBezTo>
                    <a:pt x="6843" y="1780"/>
                    <a:pt x="7068" y="1680"/>
                    <a:pt x="7294" y="1605"/>
                  </a:cubicBezTo>
                  <a:cubicBezTo>
                    <a:pt x="7469" y="1555"/>
                    <a:pt x="7645" y="1505"/>
                    <a:pt x="7820" y="1454"/>
                  </a:cubicBezTo>
                  <a:cubicBezTo>
                    <a:pt x="7996" y="1404"/>
                    <a:pt x="8146" y="1379"/>
                    <a:pt x="8296" y="1329"/>
                  </a:cubicBezTo>
                  <a:cubicBezTo>
                    <a:pt x="8447" y="1304"/>
                    <a:pt x="8622" y="1254"/>
                    <a:pt x="8773" y="1229"/>
                  </a:cubicBezTo>
                  <a:cubicBezTo>
                    <a:pt x="8948" y="1204"/>
                    <a:pt x="9124" y="1154"/>
                    <a:pt x="9299" y="1129"/>
                  </a:cubicBezTo>
                  <a:lnTo>
                    <a:pt x="9951" y="1028"/>
                  </a:lnTo>
                  <a:lnTo>
                    <a:pt x="10251" y="1028"/>
                  </a:lnTo>
                  <a:cubicBezTo>
                    <a:pt x="10352" y="1003"/>
                    <a:pt x="10427" y="1003"/>
                    <a:pt x="10527" y="1003"/>
                  </a:cubicBezTo>
                  <a:cubicBezTo>
                    <a:pt x="10677" y="991"/>
                    <a:pt x="10834" y="985"/>
                    <a:pt x="10994" y="985"/>
                  </a:cubicBezTo>
                  <a:close/>
                  <a:moveTo>
                    <a:pt x="10502" y="1"/>
                  </a:moveTo>
                  <a:cubicBezTo>
                    <a:pt x="10352" y="1"/>
                    <a:pt x="10176" y="26"/>
                    <a:pt x="10001" y="51"/>
                  </a:cubicBezTo>
                  <a:cubicBezTo>
                    <a:pt x="9926" y="51"/>
                    <a:pt x="9825" y="51"/>
                    <a:pt x="9725" y="76"/>
                  </a:cubicBezTo>
                  <a:cubicBezTo>
                    <a:pt x="9449" y="126"/>
                    <a:pt x="9149" y="151"/>
                    <a:pt x="8873" y="201"/>
                  </a:cubicBezTo>
                  <a:cubicBezTo>
                    <a:pt x="8723" y="226"/>
                    <a:pt x="8572" y="251"/>
                    <a:pt x="8422" y="302"/>
                  </a:cubicBezTo>
                  <a:cubicBezTo>
                    <a:pt x="8296" y="327"/>
                    <a:pt x="8146" y="352"/>
                    <a:pt x="8021" y="377"/>
                  </a:cubicBezTo>
                  <a:cubicBezTo>
                    <a:pt x="7921" y="402"/>
                    <a:pt x="7795" y="427"/>
                    <a:pt x="7695" y="452"/>
                  </a:cubicBezTo>
                  <a:cubicBezTo>
                    <a:pt x="7520" y="502"/>
                    <a:pt x="7369" y="552"/>
                    <a:pt x="7219" y="602"/>
                  </a:cubicBezTo>
                  <a:cubicBezTo>
                    <a:pt x="7119" y="627"/>
                    <a:pt x="6993" y="652"/>
                    <a:pt x="6893" y="703"/>
                  </a:cubicBezTo>
                  <a:cubicBezTo>
                    <a:pt x="6743" y="753"/>
                    <a:pt x="6567" y="828"/>
                    <a:pt x="6417" y="878"/>
                  </a:cubicBezTo>
                  <a:cubicBezTo>
                    <a:pt x="6141" y="978"/>
                    <a:pt x="5890" y="1104"/>
                    <a:pt x="5640" y="1204"/>
                  </a:cubicBezTo>
                  <a:cubicBezTo>
                    <a:pt x="5389" y="1329"/>
                    <a:pt x="5139" y="1454"/>
                    <a:pt x="4913" y="1605"/>
                  </a:cubicBezTo>
                  <a:cubicBezTo>
                    <a:pt x="4362" y="1881"/>
                    <a:pt x="3885" y="2256"/>
                    <a:pt x="3409" y="2632"/>
                  </a:cubicBezTo>
                  <a:cubicBezTo>
                    <a:pt x="2306" y="3585"/>
                    <a:pt x="1379" y="4763"/>
                    <a:pt x="727" y="6091"/>
                  </a:cubicBezTo>
                  <a:cubicBezTo>
                    <a:pt x="427" y="6743"/>
                    <a:pt x="176" y="7444"/>
                    <a:pt x="101" y="8171"/>
                  </a:cubicBezTo>
                  <a:cubicBezTo>
                    <a:pt x="1" y="8873"/>
                    <a:pt x="1" y="9625"/>
                    <a:pt x="151" y="10327"/>
                  </a:cubicBezTo>
                  <a:cubicBezTo>
                    <a:pt x="326" y="11054"/>
                    <a:pt x="602" y="11730"/>
                    <a:pt x="1003" y="12357"/>
                  </a:cubicBezTo>
                  <a:cubicBezTo>
                    <a:pt x="1379" y="13008"/>
                    <a:pt x="1855" y="13610"/>
                    <a:pt x="2382" y="14111"/>
                  </a:cubicBezTo>
                  <a:cubicBezTo>
                    <a:pt x="2657" y="14387"/>
                    <a:pt x="2933" y="14638"/>
                    <a:pt x="3234" y="14863"/>
                  </a:cubicBezTo>
                  <a:cubicBezTo>
                    <a:pt x="3535" y="15089"/>
                    <a:pt x="3810" y="15289"/>
                    <a:pt x="4136" y="15490"/>
                  </a:cubicBezTo>
                  <a:cubicBezTo>
                    <a:pt x="4738" y="15841"/>
                    <a:pt x="5389" y="16141"/>
                    <a:pt x="6066" y="16367"/>
                  </a:cubicBezTo>
                  <a:cubicBezTo>
                    <a:pt x="6442" y="16492"/>
                    <a:pt x="6818" y="16592"/>
                    <a:pt x="7169" y="16643"/>
                  </a:cubicBezTo>
                  <a:cubicBezTo>
                    <a:pt x="7294" y="16668"/>
                    <a:pt x="7444" y="16693"/>
                    <a:pt x="7570" y="16718"/>
                  </a:cubicBezTo>
                  <a:cubicBezTo>
                    <a:pt x="7695" y="16743"/>
                    <a:pt x="7820" y="16768"/>
                    <a:pt x="7946" y="16793"/>
                  </a:cubicBezTo>
                  <a:cubicBezTo>
                    <a:pt x="8096" y="16793"/>
                    <a:pt x="8221" y="16818"/>
                    <a:pt x="8372" y="16843"/>
                  </a:cubicBezTo>
                  <a:cubicBezTo>
                    <a:pt x="8497" y="16843"/>
                    <a:pt x="8622" y="16868"/>
                    <a:pt x="8773" y="16868"/>
                  </a:cubicBezTo>
                  <a:cubicBezTo>
                    <a:pt x="8898" y="16868"/>
                    <a:pt x="9048" y="16893"/>
                    <a:pt x="9199" y="16893"/>
                  </a:cubicBezTo>
                  <a:lnTo>
                    <a:pt x="10001" y="16893"/>
                  </a:lnTo>
                  <a:cubicBezTo>
                    <a:pt x="10126" y="16893"/>
                    <a:pt x="10251" y="16893"/>
                    <a:pt x="10352" y="16868"/>
                  </a:cubicBezTo>
                  <a:cubicBezTo>
                    <a:pt x="10527" y="16843"/>
                    <a:pt x="10677" y="16843"/>
                    <a:pt x="10828" y="16818"/>
                  </a:cubicBezTo>
                  <a:cubicBezTo>
                    <a:pt x="10953" y="16818"/>
                    <a:pt x="11078" y="16793"/>
                    <a:pt x="11204" y="16768"/>
                  </a:cubicBezTo>
                  <a:cubicBezTo>
                    <a:pt x="11354" y="16743"/>
                    <a:pt x="11504" y="16718"/>
                    <a:pt x="11655" y="16693"/>
                  </a:cubicBezTo>
                  <a:cubicBezTo>
                    <a:pt x="11780" y="16668"/>
                    <a:pt x="11880" y="16668"/>
                    <a:pt x="12006" y="16617"/>
                  </a:cubicBezTo>
                  <a:cubicBezTo>
                    <a:pt x="12156" y="16592"/>
                    <a:pt x="12281" y="16542"/>
                    <a:pt x="12432" y="16517"/>
                  </a:cubicBezTo>
                  <a:cubicBezTo>
                    <a:pt x="12582" y="16492"/>
                    <a:pt x="12708" y="16442"/>
                    <a:pt x="12858" y="16417"/>
                  </a:cubicBezTo>
                  <a:cubicBezTo>
                    <a:pt x="12983" y="16367"/>
                    <a:pt x="13109" y="16342"/>
                    <a:pt x="13234" y="16292"/>
                  </a:cubicBezTo>
                  <a:cubicBezTo>
                    <a:pt x="13359" y="16242"/>
                    <a:pt x="13510" y="16216"/>
                    <a:pt x="13635" y="16166"/>
                  </a:cubicBezTo>
                  <a:cubicBezTo>
                    <a:pt x="13760" y="16116"/>
                    <a:pt x="13860" y="16066"/>
                    <a:pt x="13986" y="16041"/>
                  </a:cubicBezTo>
                  <a:cubicBezTo>
                    <a:pt x="14111" y="15991"/>
                    <a:pt x="14261" y="15941"/>
                    <a:pt x="14387" y="15891"/>
                  </a:cubicBezTo>
                  <a:cubicBezTo>
                    <a:pt x="14487" y="15841"/>
                    <a:pt x="14612" y="15765"/>
                    <a:pt x="14738" y="15715"/>
                  </a:cubicBezTo>
                  <a:cubicBezTo>
                    <a:pt x="14863" y="15665"/>
                    <a:pt x="14988" y="15615"/>
                    <a:pt x="15114" y="15540"/>
                  </a:cubicBezTo>
                  <a:cubicBezTo>
                    <a:pt x="15264" y="15490"/>
                    <a:pt x="15389" y="15414"/>
                    <a:pt x="15515" y="15339"/>
                  </a:cubicBezTo>
                  <a:cubicBezTo>
                    <a:pt x="15765" y="15214"/>
                    <a:pt x="16016" y="15064"/>
                    <a:pt x="16266" y="14938"/>
                  </a:cubicBezTo>
                  <a:cubicBezTo>
                    <a:pt x="16367" y="14863"/>
                    <a:pt x="16467" y="14813"/>
                    <a:pt x="16567" y="14738"/>
                  </a:cubicBezTo>
                  <a:cubicBezTo>
                    <a:pt x="16667" y="14663"/>
                    <a:pt x="16768" y="14612"/>
                    <a:pt x="16868" y="14537"/>
                  </a:cubicBezTo>
                  <a:cubicBezTo>
                    <a:pt x="17093" y="14387"/>
                    <a:pt x="17294" y="14237"/>
                    <a:pt x="17495" y="14086"/>
                  </a:cubicBezTo>
                  <a:cubicBezTo>
                    <a:pt x="17720" y="13886"/>
                    <a:pt x="17946" y="13685"/>
                    <a:pt x="18196" y="13485"/>
                  </a:cubicBezTo>
                  <a:cubicBezTo>
                    <a:pt x="18372" y="13334"/>
                    <a:pt x="18547" y="13159"/>
                    <a:pt x="18723" y="12983"/>
                  </a:cubicBezTo>
                  <a:cubicBezTo>
                    <a:pt x="18823" y="12883"/>
                    <a:pt x="18948" y="12758"/>
                    <a:pt x="19048" y="12658"/>
                  </a:cubicBezTo>
                  <a:cubicBezTo>
                    <a:pt x="19149" y="12557"/>
                    <a:pt x="19224" y="12432"/>
                    <a:pt x="19324" y="12332"/>
                  </a:cubicBezTo>
                  <a:cubicBezTo>
                    <a:pt x="19500" y="12131"/>
                    <a:pt x="19650" y="11931"/>
                    <a:pt x="19775" y="11730"/>
                  </a:cubicBezTo>
                  <a:cubicBezTo>
                    <a:pt x="19926" y="11480"/>
                    <a:pt x="20076" y="11254"/>
                    <a:pt x="20201" y="11003"/>
                  </a:cubicBezTo>
                  <a:cubicBezTo>
                    <a:pt x="20276" y="10878"/>
                    <a:pt x="20327" y="10778"/>
                    <a:pt x="20402" y="10653"/>
                  </a:cubicBezTo>
                  <a:cubicBezTo>
                    <a:pt x="20477" y="10502"/>
                    <a:pt x="20527" y="10377"/>
                    <a:pt x="20602" y="10226"/>
                  </a:cubicBezTo>
                  <a:cubicBezTo>
                    <a:pt x="20652" y="10126"/>
                    <a:pt x="20677" y="10001"/>
                    <a:pt x="20728" y="9876"/>
                  </a:cubicBezTo>
                  <a:cubicBezTo>
                    <a:pt x="20778" y="9750"/>
                    <a:pt x="20828" y="9600"/>
                    <a:pt x="20853" y="9475"/>
                  </a:cubicBezTo>
                  <a:cubicBezTo>
                    <a:pt x="20903" y="9349"/>
                    <a:pt x="20928" y="9224"/>
                    <a:pt x="20953" y="9099"/>
                  </a:cubicBezTo>
                  <a:cubicBezTo>
                    <a:pt x="20978" y="8948"/>
                    <a:pt x="21003" y="8823"/>
                    <a:pt x="21003" y="8673"/>
                  </a:cubicBezTo>
                  <a:cubicBezTo>
                    <a:pt x="21028" y="8547"/>
                    <a:pt x="21028" y="8422"/>
                    <a:pt x="21053" y="8297"/>
                  </a:cubicBezTo>
                  <a:cubicBezTo>
                    <a:pt x="21053" y="8171"/>
                    <a:pt x="21078" y="8021"/>
                    <a:pt x="21053" y="7871"/>
                  </a:cubicBezTo>
                  <a:cubicBezTo>
                    <a:pt x="21053" y="7720"/>
                    <a:pt x="21053" y="7545"/>
                    <a:pt x="21028" y="7369"/>
                  </a:cubicBezTo>
                  <a:cubicBezTo>
                    <a:pt x="21003" y="7119"/>
                    <a:pt x="20978" y="6868"/>
                    <a:pt x="20903" y="6617"/>
                  </a:cubicBezTo>
                  <a:cubicBezTo>
                    <a:pt x="20828" y="6342"/>
                    <a:pt x="20753" y="6066"/>
                    <a:pt x="20652" y="5815"/>
                  </a:cubicBezTo>
                  <a:cubicBezTo>
                    <a:pt x="20527" y="5540"/>
                    <a:pt x="20402" y="5289"/>
                    <a:pt x="20276" y="5038"/>
                  </a:cubicBezTo>
                  <a:cubicBezTo>
                    <a:pt x="20051" y="4587"/>
                    <a:pt x="19775" y="4161"/>
                    <a:pt x="19449" y="3760"/>
                  </a:cubicBezTo>
                  <a:cubicBezTo>
                    <a:pt x="19099" y="3334"/>
                    <a:pt x="18748" y="2933"/>
                    <a:pt x="18322" y="2557"/>
                  </a:cubicBezTo>
                  <a:cubicBezTo>
                    <a:pt x="18096" y="2382"/>
                    <a:pt x="17870" y="2231"/>
                    <a:pt x="17645" y="2056"/>
                  </a:cubicBezTo>
                  <a:cubicBezTo>
                    <a:pt x="17444" y="1906"/>
                    <a:pt x="17219" y="1780"/>
                    <a:pt x="16993" y="1655"/>
                  </a:cubicBezTo>
                  <a:cubicBezTo>
                    <a:pt x="16542" y="1404"/>
                    <a:pt x="16066" y="1179"/>
                    <a:pt x="15590" y="1003"/>
                  </a:cubicBezTo>
                  <a:cubicBezTo>
                    <a:pt x="14612" y="652"/>
                    <a:pt x="13610" y="402"/>
                    <a:pt x="12607" y="201"/>
                  </a:cubicBezTo>
                  <a:cubicBezTo>
                    <a:pt x="12570" y="189"/>
                    <a:pt x="12538" y="183"/>
                    <a:pt x="12510" y="183"/>
                  </a:cubicBezTo>
                  <a:cubicBezTo>
                    <a:pt x="12482" y="183"/>
                    <a:pt x="12457" y="189"/>
                    <a:pt x="12432" y="201"/>
                  </a:cubicBezTo>
                  <a:cubicBezTo>
                    <a:pt x="12281" y="151"/>
                    <a:pt x="12131" y="101"/>
                    <a:pt x="12006" y="76"/>
                  </a:cubicBezTo>
                  <a:cubicBezTo>
                    <a:pt x="11780" y="51"/>
                    <a:pt x="11555" y="26"/>
                    <a:pt x="11329" y="26"/>
                  </a:cubicBezTo>
                  <a:cubicBezTo>
                    <a:pt x="11179" y="1"/>
                    <a:pt x="11053" y="1"/>
                    <a:pt x="10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8"/>
            <p:cNvSpPr/>
            <p:nvPr/>
          </p:nvSpPr>
          <p:spPr>
            <a:xfrm>
              <a:off x="3111050" y="2508600"/>
              <a:ext cx="378475" cy="555375"/>
            </a:xfrm>
            <a:custGeom>
              <a:rect b="b" l="l" r="r" t="t"/>
              <a:pathLst>
                <a:path extrusionOk="0" h="22215" w="15139">
                  <a:moveTo>
                    <a:pt x="12917" y="1"/>
                  </a:moveTo>
                  <a:cubicBezTo>
                    <a:pt x="12889" y="1"/>
                    <a:pt x="12861" y="3"/>
                    <a:pt x="12833" y="9"/>
                  </a:cubicBezTo>
                  <a:cubicBezTo>
                    <a:pt x="12582" y="34"/>
                    <a:pt x="12356" y="284"/>
                    <a:pt x="12407" y="535"/>
                  </a:cubicBezTo>
                  <a:cubicBezTo>
                    <a:pt x="12532" y="1613"/>
                    <a:pt x="12632" y="2690"/>
                    <a:pt x="12757" y="3793"/>
                  </a:cubicBezTo>
                  <a:cubicBezTo>
                    <a:pt x="12883" y="4821"/>
                    <a:pt x="13008" y="5873"/>
                    <a:pt x="13158" y="6926"/>
                  </a:cubicBezTo>
                  <a:cubicBezTo>
                    <a:pt x="13309" y="8004"/>
                    <a:pt x="13459" y="9106"/>
                    <a:pt x="13610" y="10209"/>
                  </a:cubicBezTo>
                  <a:cubicBezTo>
                    <a:pt x="13860" y="12314"/>
                    <a:pt x="13986" y="14420"/>
                    <a:pt x="14086" y="16550"/>
                  </a:cubicBezTo>
                  <a:cubicBezTo>
                    <a:pt x="14086" y="16525"/>
                    <a:pt x="14086" y="16500"/>
                    <a:pt x="14086" y="16475"/>
                  </a:cubicBezTo>
                  <a:cubicBezTo>
                    <a:pt x="14111" y="17001"/>
                    <a:pt x="14111" y="17553"/>
                    <a:pt x="14136" y="18079"/>
                  </a:cubicBezTo>
                  <a:cubicBezTo>
                    <a:pt x="14136" y="18555"/>
                    <a:pt x="14111" y="19031"/>
                    <a:pt x="14086" y="19532"/>
                  </a:cubicBezTo>
                  <a:cubicBezTo>
                    <a:pt x="14061" y="19733"/>
                    <a:pt x="14036" y="19933"/>
                    <a:pt x="14011" y="20134"/>
                  </a:cubicBezTo>
                  <a:cubicBezTo>
                    <a:pt x="13986" y="20209"/>
                    <a:pt x="13960" y="20259"/>
                    <a:pt x="13935" y="20334"/>
                  </a:cubicBezTo>
                  <a:cubicBezTo>
                    <a:pt x="13935" y="20385"/>
                    <a:pt x="13910" y="20435"/>
                    <a:pt x="13885" y="20460"/>
                  </a:cubicBezTo>
                  <a:cubicBezTo>
                    <a:pt x="13885" y="20485"/>
                    <a:pt x="13860" y="20510"/>
                    <a:pt x="13860" y="20510"/>
                  </a:cubicBezTo>
                  <a:cubicBezTo>
                    <a:pt x="13860" y="20510"/>
                    <a:pt x="13860" y="20510"/>
                    <a:pt x="13860" y="20535"/>
                  </a:cubicBezTo>
                  <a:lnTo>
                    <a:pt x="13835" y="20535"/>
                  </a:lnTo>
                  <a:cubicBezTo>
                    <a:pt x="13835" y="20535"/>
                    <a:pt x="13810" y="20560"/>
                    <a:pt x="13810" y="20560"/>
                  </a:cubicBezTo>
                  <a:lnTo>
                    <a:pt x="13760" y="20560"/>
                  </a:lnTo>
                  <a:cubicBezTo>
                    <a:pt x="13459" y="20660"/>
                    <a:pt x="13108" y="20710"/>
                    <a:pt x="12782" y="20761"/>
                  </a:cubicBezTo>
                  <a:lnTo>
                    <a:pt x="12833" y="20761"/>
                  </a:lnTo>
                  <a:cubicBezTo>
                    <a:pt x="12131" y="20861"/>
                    <a:pt x="11429" y="20961"/>
                    <a:pt x="10702" y="21036"/>
                  </a:cubicBezTo>
                  <a:cubicBezTo>
                    <a:pt x="10001" y="21111"/>
                    <a:pt x="9274" y="21162"/>
                    <a:pt x="8572" y="21187"/>
                  </a:cubicBezTo>
                  <a:cubicBezTo>
                    <a:pt x="8080" y="21201"/>
                    <a:pt x="7580" y="21216"/>
                    <a:pt x="7081" y="21216"/>
                  </a:cubicBezTo>
                  <a:cubicBezTo>
                    <a:pt x="6715" y="21216"/>
                    <a:pt x="6351" y="21208"/>
                    <a:pt x="5990" y="21187"/>
                  </a:cubicBezTo>
                  <a:cubicBezTo>
                    <a:pt x="5138" y="21136"/>
                    <a:pt x="4261" y="21086"/>
                    <a:pt x="3409" y="21011"/>
                  </a:cubicBezTo>
                  <a:cubicBezTo>
                    <a:pt x="3058" y="20961"/>
                    <a:pt x="2707" y="20936"/>
                    <a:pt x="2356" y="20886"/>
                  </a:cubicBezTo>
                  <a:cubicBezTo>
                    <a:pt x="2081" y="20861"/>
                    <a:pt x="1780" y="20811"/>
                    <a:pt x="1504" y="20735"/>
                  </a:cubicBezTo>
                  <a:cubicBezTo>
                    <a:pt x="1354" y="20710"/>
                    <a:pt x="1203" y="20685"/>
                    <a:pt x="1078" y="20635"/>
                  </a:cubicBezTo>
                  <a:cubicBezTo>
                    <a:pt x="1053" y="20610"/>
                    <a:pt x="1028" y="20610"/>
                    <a:pt x="1003" y="20585"/>
                  </a:cubicBezTo>
                  <a:cubicBezTo>
                    <a:pt x="978" y="20535"/>
                    <a:pt x="978" y="20460"/>
                    <a:pt x="978" y="20385"/>
                  </a:cubicBezTo>
                  <a:cubicBezTo>
                    <a:pt x="978" y="20084"/>
                    <a:pt x="1003" y="19808"/>
                    <a:pt x="1028" y="19507"/>
                  </a:cubicBezTo>
                  <a:cubicBezTo>
                    <a:pt x="1103" y="18480"/>
                    <a:pt x="1153" y="17427"/>
                    <a:pt x="1229" y="16400"/>
                  </a:cubicBezTo>
                  <a:cubicBezTo>
                    <a:pt x="1304" y="15372"/>
                    <a:pt x="1379" y="14319"/>
                    <a:pt x="1454" y="13292"/>
                  </a:cubicBezTo>
                  <a:cubicBezTo>
                    <a:pt x="1554" y="12189"/>
                    <a:pt x="1630" y="11061"/>
                    <a:pt x="1705" y="9958"/>
                  </a:cubicBezTo>
                  <a:cubicBezTo>
                    <a:pt x="1780" y="8906"/>
                    <a:pt x="1855" y="7878"/>
                    <a:pt x="1955" y="6851"/>
                  </a:cubicBezTo>
                  <a:cubicBezTo>
                    <a:pt x="2031" y="5974"/>
                    <a:pt x="2106" y="5121"/>
                    <a:pt x="2181" y="4244"/>
                  </a:cubicBezTo>
                  <a:cubicBezTo>
                    <a:pt x="2231" y="3843"/>
                    <a:pt x="2256" y="3442"/>
                    <a:pt x="2306" y="3016"/>
                  </a:cubicBezTo>
                  <a:cubicBezTo>
                    <a:pt x="2331" y="2816"/>
                    <a:pt x="2331" y="2590"/>
                    <a:pt x="2356" y="2364"/>
                  </a:cubicBezTo>
                  <a:cubicBezTo>
                    <a:pt x="2381" y="2214"/>
                    <a:pt x="2381" y="2039"/>
                    <a:pt x="2406" y="1888"/>
                  </a:cubicBezTo>
                  <a:cubicBezTo>
                    <a:pt x="2432" y="1638"/>
                    <a:pt x="2306" y="1387"/>
                    <a:pt x="2056" y="1337"/>
                  </a:cubicBezTo>
                  <a:cubicBezTo>
                    <a:pt x="2011" y="1322"/>
                    <a:pt x="1965" y="1315"/>
                    <a:pt x="1918" y="1315"/>
                  </a:cubicBezTo>
                  <a:cubicBezTo>
                    <a:pt x="1728" y="1315"/>
                    <a:pt x="1535" y="1432"/>
                    <a:pt x="1454" y="1613"/>
                  </a:cubicBezTo>
                  <a:cubicBezTo>
                    <a:pt x="1429" y="1688"/>
                    <a:pt x="1429" y="1788"/>
                    <a:pt x="1429" y="1888"/>
                  </a:cubicBezTo>
                  <a:cubicBezTo>
                    <a:pt x="1404" y="1989"/>
                    <a:pt x="1404" y="2089"/>
                    <a:pt x="1379" y="2214"/>
                  </a:cubicBezTo>
                  <a:cubicBezTo>
                    <a:pt x="1379" y="2415"/>
                    <a:pt x="1354" y="2615"/>
                    <a:pt x="1329" y="2841"/>
                  </a:cubicBezTo>
                  <a:cubicBezTo>
                    <a:pt x="1279" y="3267"/>
                    <a:pt x="1254" y="3693"/>
                    <a:pt x="1203" y="4144"/>
                  </a:cubicBezTo>
                  <a:cubicBezTo>
                    <a:pt x="1103" y="5272"/>
                    <a:pt x="1003" y="6400"/>
                    <a:pt x="903" y="7527"/>
                  </a:cubicBezTo>
                  <a:cubicBezTo>
                    <a:pt x="802" y="8605"/>
                    <a:pt x="727" y="9683"/>
                    <a:pt x="652" y="10786"/>
                  </a:cubicBezTo>
                  <a:cubicBezTo>
                    <a:pt x="577" y="11838"/>
                    <a:pt x="502" y="12891"/>
                    <a:pt x="427" y="13943"/>
                  </a:cubicBezTo>
                  <a:cubicBezTo>
                    <a:pt x="351" y="14971"/>
                    <a:pt x="276" y="16024"/>
                    <a:pt x="201" y="17051"/>
                  </a:cubicBezTo>
                  <a:cubicBezTo>
                    <a:pt x="151" y="17578"/>
                    <a:pt x="126" y="18104"/>
                    <a:pt x="101" y="18605"/>
                  </a:cubicBezTo>
                  <a:cubicBezTo>
                    <a:pt x="76" y="19106"/>
                    <a:pt x="26" y="19608"/>
                    <a:pt x="0" y="20109"/>
                  </a:cubicBezTo>
                  <a:cubicBezTo>
                    <a:pt x="0" y="20259"/>
                    <a:pt x="0" y="20385"/>
                    <a:pt x="0" y="20535"/>
                  </a:cubicBezTo>
                  <a:cubicBezTo>
                    <a:pt x="0" y="20685"/>
                    <a:pt x="26" y="20861"/>
                    <a:pt x="101" y="21011"/>
                  </a:cubicBezTo>
                  <a:cubicBezTo>
                    <a:pt x="151" y="21162"/>
                    <a:pt x="251" y="21262"/>
                    <a:pt x="351" y="21362"/>
                  </a:cubicBezTo>
                  <a:cubicBezTo>
                    <a:pt x="452" y="21437"/>
                    <a:pt x="602" y="21512"/>
                    <a:pt x="727" y="21563"/>
                  </a:cubicBezTo>
                  <a:cubicBezTo>
                    <a:pt x="953" y="21638"/>
                    <a:pt x="1178" y="21688"/>
                    <a:pt x="1429" y="21738"/>
                  </a:cubicBezTo>
                  <a:cubicBezTo>
                    <a:pt x="1955" y="21838"/>
                    <a:pt x="2507" y="21913"/>
                    <a:pt x="3058" y="21964"/>
                  </a:cubicBezTo>
                  <a:cubicBezTo>
                    <a:pt x="4111" y="22064"/>
                    <a:pt x="5188" y="22139"/>
                    <a:pt x="6266" y="22189"/>
                  </a:cubicBezTo>
                  <a:cubicBezTo>
                    <a:pt x="6617" y="22189"/>
                    <a:pt x="6993" y="22214"/>
                    <a:pt x="7344" y="22214"/>
                  </a:cubicBezTo>
                  <a:cubicBezTo>
                    <a:pt x="8046" y="22214"/>
                    <a:pt x="8747" y="22164"/>
                    <a:pt x="9449" y="22139"/>
                  </a:cubicBezTo>
                  <a:cubicBezTo>
                    <a:pt x="10477" y="22064"/>
                    <a:pt x="11529" y="21964"/>
                    <a:pt x="12557" y="21788"/>
                  </a:cubicBezTo>
                  <a:cubicBezTo>
                    <a:pt x="12782" y="21763"/>
                    <a:pt x="13033" y="21713"/>
                    <a:pt x="13259" y="21688"/>
                  </a:cubicBezTo>
                  <a:cubicBezTo>
                    <a:pt x="13384" y="21663"/>
                    <a:pt x="13509" y="21638"/>
                    <a:pt x="13635" y="21613"/>
                  </a:cubicBezTo>
                  <a:cubicBezTo>
                    <a:pt x="13760" y="21588"/>
                    <a:pt x="13860" y="21563"/>
                    <a:pt x="13960" y="21537"/>
                  </a:cubicBezTo>
                  <a:cubicBezTo>
                    <a:pt x="14086" y="21512"/>
                    <a:pt x="14211" y="21462"/>
                    <a:pt x="14311" y="21412"/>
                  </a:cubicBezTo>
                  <a:cubicBezTo>
                    <a:pt x="14412" y="21337"/>
                    <a:pt x="14512" y="21262"/>
                    <a:pt x="14587" y="21162"/>
                  </a:cubicBezTo>
                  <a:cubicBezTo>
                    <a:pt x="14788" y="20936"/>
                    <a:pt x="14888" y="20660"/>
                    <a:pt x="14963" y="20385"/>
                  </a:cubicBezTo>
                  <a:cubicBezTo>
                    <a:pt x="15038" y="20034"/>
                    <a:pt x="15063" y="19708"/>
                    <a:pt x="15088" y="19357"/>
                  </a:cubicBezTo>
                  <a:cubicBezTo>
                    <a:pt x="15138" y="18279"/>
                    <a:pt x="15088" y="17202"/>
                    <a:pt x="15063" y="16124"/>
                  </a:cubicBezTo>
                  <a:cubicBezTo>
                    <a:pt x="15013" y="15046"/>
                    <a:pt x="14938" y="13943"/>
                    <a:pt x="14863" y="12866"/>
                  </a:cubicBezTo>
                  <a:cubicBezTo>
                    <a:pt x="14762" y="11788"/>
                    <a:pt x="14662" y="10735"/>
                    <a:pt x="14537" y="9683"/>
                  </a:cubicBezTo>
                  <a:cubicBezTo>
                    <a:pt x="14387" y="8630"/>
                    <a:pt x="14236" y="7578"/>
                    <a:pt x="14111" y="6525"/>
                  </a:cubicBezTo>
                  <a:cubicBezTo>
                    <a:pt x="13960" y="5472"/>
                    <a:pt x="13835" y="4445"/>
                    <a:pt x="13710" y="3392"/>
                  </a:cubicBezTo>
                  <a:cubicBezTo>
                    <a:pt x="13610" y="2390"/>
                    <a:pt x="13509" y="1412"/>
                    <a:pt x="13384" y="435"/>
                  </a:cubicBezTo>
                  <a:cubicBezTo>
                    <a:pt x="13339" y="188"/>
                    <a:pt x="13153" y="1"/>
                    <a:pt x="12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8"/>
            <p:cNvSpPr/>
            <p:nvPr/>
          </p:nvSpPr>
          <p:spPr>
            <a:xfrm>
              <a:off x="3100400" y="3048075"/>
              <a:ext cx="141625" cy="319150"/>
            </a:xfrm>
            <a:custGeom>
              <a:rect b="b" l="l" r="r" t="t"/>
              <a:pathLst>
                <a:path extrusionOk="0" h="12766" w="5665">
                  <a:moveTo>
                    <a:pt x="1629" y="10585"/>
                  </a:moveTo>
                  <a:cubicBezTo>
                    <a:pt x="1755" y="10585"/>
                    <a:pt x="1855" y="10610"/>
                    <a:pt x="1955" y="10635"/>
                  </a:cubicBezTo>
                  <a:cubicBezTo>
                    <a:pt x="2081" y="10660"/>
                    <a:pt x="2231" y="10710"/>
                    <a:pt x="2356" y="10761"/>
                  </a:cubicBezTo>
                  <a:cubicBezTo>
                    <a:pt x="2582" y="10836"/>
                    <a:pt x="2832" y="10961"/>
                    <a:pt x="3058" y="11061"/>
                  </a:cubicBezTo>
                  <a:cubicBezTo>
                    <a:pt x="3133" y="11111"/>
                    <a:pt x="3208" y="11137"/>
                    <a:pt x="3284" y="11187"/>
                  </a:cubicBezTo>
                  <a:cubicBezTo>
                    <a:pt x="3259" y="11212"/>
                    <a:pt x="3233" y="11237"/>
                    <a:pt x="3208" y="11262"/>
                  </a:cubicBezTo>
                  <a:cubicBezTo>
                    <a:pt x="3158" y="11312"/>
                    <a:pt x="3108" y="11362"/>
                    <a:pt x="3058" y="11412"/>
                  </a:cubicBezTo>
                  <a:cubicBezTo>
                    <a:pt x="3008" y="11462"/>
                    <a:pt x="2958" y="11487"/>
                    <a:pt x="2883" y="11538"/>
                  </a:cubicBezTo>
                  <a:cubicBezTo>
                    <a:pt x="2832" y="11563"/>
                    <a:pt x="2782" y="11588"/>
                    <a:pt x="2707" y="11638"/>
                  </a:cubicBezTo>
                  <a:cubicBezTo>
                    <a:pt x="2657" y="11663"/>
                    <a:pt x="2607" y="11663"/>
                    <a:pt x="2557" y="11688"/>
                  </a:cubicBezTo>
                  <a:cubicBezTo>
                    <a:pt x="2482" y="11713"/>
                    <a:pt x="2381" y="11738"/>
                    <a:pt x="2306" y="11738"/>
                  </a:cubicBezTo>
                  <a:cubicBezTo>
                    <a:pt x="2206" y="11763"/>
                    <a:pt x="2106" y="11763"/>
                    <a:pt x="2030" y="11788"/>
                  </a:cubicBezTo>
                  <a:cubicBezTo>
                    <a:pt x="1955" y="11788"/>
                    <a:pt x="1880" y="11788"/>
                    <a:pt x="1805" y="11763"/>
                  </a:cubicBezTo>
                  <a:lnTo>
                    <a:pt x="1680" y="11763"/>
                  </a:lnTo>
                  <a:cubicBezTo>
                    <a:pt x="1655" y="11738"/>
                    <a:pt x="1629" y="11738"/>
                    <a:pt x="1579" y="11713"/>
                  </a:cubicBezTo>
                  <a:cubicBezTo>
                    <a:pt x="1554" y="11713"/>
                    <a:pt x="1529" y="11688"/>
                    <a:pt x="1504" y="11688"/>
                  </a:cubicBezTo>
                  <a:cubicBezTo>
                    <a:pt x="1479" y="11663"/>
                    <a:pt x="1454" y="11663"/>
                    <a:pt x="1454" y="11663"/>
                  </a:cubicBezTo>
                  <a:cubicBezTo>
                    <a:pt x="1429" y="11638"/>
                    <a:pt x="1379" y="11613"/>
                    <a:pt x="1354" y="11588"/>
                  </a:cubicBezTo>
                  <a:cubicBezTo>
                    <a:pt x="1329" y="11563"/>
                    <a:pt x="1304" y="11538"/>
                    <a:pt x="1279" y="11487"/>
                  </a:cubicBezTo>
                  <a:cubicBezTo>
                    <a:pt x="1254" y="11462"/>
                    <a:pt x="1228" y="11412"/>
                    <a:pt x="1203" y="11387"/>
                  </a:cubicBezTo>
                  <a:cubicBezTo>
                    <a:pt x="1178" y="11337"/>
                    <a:pt x="1153" y="11312"/>
                    <a:pt x="1128" y="11262"/>
                  </a:cubicBezTo>
                  <a:cubicBezTo>
                    <a:pt x="1128" y="11237"/>
                    <a:pt x="1103" y="11212"/>
                    <a:pt x="1103" y="11162"/>
                  </a:cubicBezTo>
                  <a:cubicBezTo>
                    <a:pt x="1103" y="11137"/>
                    <a:pt x="1078" y="11111"/>
                    <a:pt x="1078" y="11086"/>
                  </a:cubicBezTo>
                  <a:cubicBezTo>
                    <a:pt x="1078" y="11036"/>
                    <a:pt x="1078" y="10986"/>
                    <a:pt x="1053" y="10936"/>
                  </a:cubicBezTo>
                  <a:cubicBezTo>
                    <a:pt x="1053" y="10911"/>
                    <a:pt x="1053" y="10886"/>
                    <a:pt x="1078" y="10861"/>
                  </a:cubicBezTo>
                  <a:cubicBezTo>
                    <a:pt x="1078" y="10836"/>
                    <a:pt x="1078" y="10811"/>
                    <a:pt x="1078" y="10786"/>
                  </a:cubicBezTo>
                  <a:cubicBezTo>
                    <a:pt x="1078" y="10761"/>
                    <a:pt x="1078" y="10736"/>
                    <a:pt x="1103" y="10736"/>
                  </a:cubicBezTo>
                  <a:cubicBezTo>
                    <a:pt x="1103" y="10710"/>
                    <a:pt x="1103" y="10710"/>
                    <a:pt x="1103" y="10685"/>
                  </a:cubicBezTo>
                  <a:cubicBezTo>
                    <a:pt x="1128" y="10660"/>
                    <a:pt x="1128" y="10660"/>
                    <a:pt x="1128" y="10635"/>
                  </a:cubicBezTo>
                  <a:cubicBezTo>
                    <a:pt x="1153" y="10635"/>
                    <a:pt x="1153" y="10610"/>
                    <a:pt x="1153" y="10610"/>
                  </a:cubicBezTo>
                  <a:lnTo>
                    <a:pt x="1178" y="10610"/>
                  </a:lnTo>
                  <a:cubicBezTo>
                    <a:pt x="1203" y="10610"/>
                    <a:pt x="1228" y="10585"/>
                    <a:pt x="1254" y="10585"/>
                  </a:cubicBezTo>
                  <a:close/>
                  <a:moveTo>
                    <a:pt x="5152" y="1"/>
                  </a:moveTo>
                  <a:cubicBezTo>
                    <a:pt x="4908" y="1"/>
                    <a:pt x="4685" y="185"/>
                    <a:pt x="4662" y="410"/>
                  </a:cubicBezTo>
                  <a:cubicBezTo>
                    <a:pt x="4537" y="1563"/>
                    <a:pt x="4437" y="2740"/>
                    <a:pt x="4311" y="3893"/>
                  </a:cubicBezTo>
                  <a:cubicBezTo>
                    <a:pt x="4211" y="4946"/>
                    <a:pt x="4111" y="5999"/>
                    <a:pt x="4036" y="7076"/>
                  </a:cubicBezTo>
                  <a:cubicBezTo>
                    <a:pt x="3960" y="8054"/>
                    <a:pt x="3885" y="9056"/>
                    <a:pt x="3810" y="10034"/>
                  </a:cubicBezTo>
                  <a:cubicBezTo>
                    <a:pt x="3810" y="10134"/>
                    <a:pt x="3785" y="10209"/>
                    <a:pt x="3785" y="10309"/>
                  </a:cubicBezTo>
                  <a:lnTo>
                    <a:pt x="3760" y="10309"/>
                  </a:lnTo>
                  <a:cubicBezTo>
                    <a:pt x="3434" y="10159"/>
                    <a:pt x="3108" y="9984"/>
                    <a:pt x="2757" y="9833"/>
                  </a:cubicBezTo>
                  <a:cubicBezTo>
                    <a:pt x="2557" y="9758"/>
                    <a:pt x="2356" y="9708"/>
                    <a:pt x="2156" y="9683"/>
                  </a:cubicBezTo>
                  <a:cubicBezTo>
                    <a:pt x="1930" y="9633"/>
                    <a:pt x="1730" y="9583"/>
                    <a:pt x="1529" y="9583"/>
                  </a:cubicBezTo>
                  <a:cubicBezTo>
                    <a:pt x="1178" y="9583"/>
                    <a:pt x="802" y="9608"/>
                    <a:pt x="527" y="9858"/>
                  </a:cubicBezTo>
                  <a:cubicBezTo>
                    <a:pt x="76" y="10234"/>
                    <a:pt x="0" y="10886"/>
                    <a:pt x="151" y="11437"/>
                  </a:cubicBezTo>
                  <a:cubicBezTo>
                    <a:pt x="226" y="11713"/>
                    <a:pt x="376" y="11989"/>
                    <a:pt x="577" y="12189"/>
                  </a:cubicBezTo>
                  <a:cubicBezTo>
                    <a:pt x="752" y="12365"/>
                    <a:pt x="953" y="12540"/>
                    <a:pt x="1178" y="12615"/>
                  </a:cubicBezTo>
                  <a:cubicBezTo>
                    <a:pt x="1429" y="12715"/>
                    <a:pt x="1680" y="12766"/>
                    <a:pt x="1955" y="12766"/>
                  </a:cubicBezTo>
                  <a:lnTo>
                    <a:pt x="2106" y="12766"/>
                  </a:lnTo>
                  <a:cubicBezTo>
                    <a:pt x="2607" y="12741"/>
                    <a:pt x="3108" y="12590"/>
                    <a:pt x="3534" y="12289"/>
                  </a:cubicBezTo>
                  <a:cubicBezTo>
                    <a:pt x="3835" y="12064"/>
                    <a:pt x="4086" y="11788"/>
                    <a:pt x="4286" y="11462"/>
                  </a:cubicBezTo>
                  <a:cubicBezTo>
                    <a:pt x="4336" y="11362"/>
                    <a:pt x="4361" y="11262"/>
                    <a:pt x="4361" y="11162"/>
                  </a:cubicBezTo>
                  <a:cubicBezTo>
                    <a:pt x="4411" y="11137"/>
                    <a:pt x="4462" y="11086"/>
                    <a:pt x="4487" y="11036"/>
                  </a:cubicBezTo>
                  <a:cubicBezTo>
                    <a:pt x="4587" y="10911"/>
                    <a:pt x="4662" y="10811"/>
                    <a:pt x="4712" y="10660"/>
                  </a:cubicBezTo>
                  <a:cubicBezTo>
                    <a:pt x="4737" y="10585"/>
                    <a:pt x="4762" y="10485"/>
                    <a:pt x="4762" y="10385"/>
                  </a:cubicBezTo>
                  <a:cubicBezTo>
                    <a:pt x="4812" y="10109"/>
                    <a:pt x="4812" y="9858"/>
                    <a:pt x="4838" y="9608"/>
                  </a:cubicBezTo>
                  <a:cubicBezTo>
                    <a:pt x="4863" y="9357"/>
                    <a:pt x="4863" y="9106"/>
                    <a:pt x="4888" y="8856"/>
                  </a:cubicBezTo>
                  <a:cubicBezTo>
                    <a:pt x="4963" y="7828"/>
                    <a:pt x="5038" y="6801"/>
                    <a:pt x="5138" y="5773"/>
                  </a:cubicBezTo>
                  <a:cubicBezTo>
                    <a:pt x="5138" y="5761"/>
                    <a:pt x="5138" y="5754"/>
                    <a:pt x="5138" y="5748"/>
                  </a:cubicBezTo>
                  <a:cubicBezTo>
                    <a:pt x="5213" y="4871"/>
                    <a:pt x="5289" y="4019"/>
                    <a:pt x="5389" y="3141"/>
                  </a:cubicBezTo>
                  <a:cubicBezTo>
                    <a:pt x="5464" y="2289"/>
                    <a:pt x="5539" y="1412"/>
                    <a:pt x="5640" y="560"/>
                  </a:cubicBezTo>
                  <a:cubicBezTo>
                    <a:pt x="5665" y="309"/>
                    <a:pt x="5514" y="34"/>
                    <a:pt x="5239" y="9"/>
                  </a:cubicBezTo>
                  <a:cubicBezTo>
                    <a:pt x="5210" y="3"/>
                    <a:pt x="5181" y="1"/>
                    <a:pt x="5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8"/>
            <p:cNvSpPr/>
            <p:nvPr/>
          </p:nvSpPr>
          <p:spPr>
            <a:xfrm>
              <a:off x="3357300" y="3056425"/>
              <a:ext cx="124700" cy="299525"/>
            </a:xfrm>
            <a:custGeom>
              <a:rect b="b" l="l" r="r" t="t"/>
              <a:pathLst>
                <a:path extrusionOk="0" h="11981" w="4988">
                  <a:moveTo>
                    <a:pt x="2757" y="9800"/>
                  </a:moveTo>
                  <a:cubicBezTo>
                    <a:pt x="2832" y="9800"/>
                    <a:pt x="2907" y="9800"/>
                    <a:pt x="2983" y="9825"/>
                  </a:cubicBezTo>
                  <a:cubicBezTo>
                    <a:pt x="3133" y="9825"/>
                    <a:pt x="3258" y="9850"/>
                    <a:pt x="3409" y="9875"/>
                  </a:cubicBezTo>
                  <a:lnTo>
                    <a:pt x="3459" y="9875"/>
                  </a:lnTo>
                  <a:cubicBezTo>
                    <a:pt x="3509" y="9900"/>
                    <a:pt x="3534" y="9925"/>
                    <a:pt x="3584" y="9950"/>
                  </a:cubicBezTo>
                  <a:cubicBezTo>
                    <a:pt x="3634" y="9975"/>
                    <a:pt x="3684" y="10000"/>
                    <a:pt x="3709" y="10026"/>
                  </a:cubicBezTo>
                  <a:cubicBezTo>
                    <a:pt x="3734" y="10051"/>
                    <a:pt x="3785" y="10076"/>
                    <a:pt x="3810" y="10101"/>
                  </a:cubicBezTo>
                  <a:cubicBezTo>
                    <a:pt x="3835" y="10126"/>
                    <a:pt x="3860" y="10151"/>
                    <a:pt x="3885" y="10176"/>
                  </a:cubicBezTo>
                  <a:cubicBezTo>
                    <a:pt x="3910" y="10201"/>
                    <a:pt x="3910" y="10201"/>
                    <a:pt x="3910" y="10226"/>
                  </a:cubicBezTo>
                  <a:cubicBezTo>
                    <a:pt x="3935" y="10251"/>
                    <a:pt x="3935" y="10251"/>
                    <a:pt x="3960" y="10276"/>
                  </a:cubicBezTo>
                  <a:cubicBezTo>
                    <a:pt x="3960" y="10301"/>
                    <a:pt x="3960" y="10301"/>
                    <a:pt x="3960" y="10326"/>
                  </a:cubicBezTo>
                  <a:cubicBezTo>
                    <a:pt x="3960" y="10326"/>
                    <a:pt x="3985" y="10351"/>
                    <a:pt x="3985" y="10351"/>
                  </a:cubicBezTo>
                  <a:cubicBezTo>
                    <a:pt x="3985" y="10376"/>
                    <a:pt x="3985" y="10376"/>
                    <a:pt x="3985" y="10402"/>
                  </a:cubicBezTo>
                  <a:cubicBezTo>
                    <a:pt x="3985" y="10402"/>
                    <a:pt x="3985" y="10427"/>
                    <a:pt x="3985" y="10427"/>
                  </a:cubicBezTo>
                  <a:cubicBezTo>
                    <a:pt x="3985" y="10452"/>
                    <a:pt x="3985" y="10452"/>
                    <a:pt x="3985" y="10452"/>
                  </a:cubicBezTo>
                  <a:cubicBezTo>
                    <a:pt x="3960" y="10477"/>
                    <a:pt x="3960" y="10502"/>
                    <a:pt x="3960" y="10527"/>
                  </a:cubicBezTo>
                  <a:cubicBezTo>
                    <a:pt x="3960" y="10552"/>
                    <a:pt x="3935" y="10552"/>
                    <a:pt x="3935" y="10577"/>
                  </a:cubicBezTo>
                  <a:cubicBezTo>
                    <a:pt x="3935" y="10577"/>
                    <a:pt x="3910" y="10602"/>
                    <a:pt x="3910" y="10602"/>
                  </a:cubicBezTo>
                  <a:cubicBezTo>
                    <a:pt x="3885" y="10627"/>
                    <a:pt x="3885" y="10652"/>
                    <a:pt x="3860" y="10677"/>
                  </a:cubicBezTo>
                  <a:cubicBezTo>
                    <a:pt x="3835" y="10702"/>
                    <a:pt x="3810" y="10727"/>
                    <a:pt x="3785" y="10752"/>
                  </a:cubicBezTo>
                  <a:cubicBezTo>
                    <a:pt x="3734" y="10777"/>
                    <a:pt x="3709" y="10828"/>
                    <a:pt x="3659" y="10853"/>
                  </a:cubicBezTo>
                  <a:cubicBezTo>
                    <a:pt x="3634" y="10853"/>
                    <a:pt x="3584" y="10878"/>
                    <a:pt x="3559" y="10903"/>
                  </a:cubicBezTo>
                  <a:cubicBezTo>
                    <a:pt x="3534" y="10903"/>
                    <a:pt x="3509" y="10928"/>
                    <a:pt x="3484" y="10928"/>
                  </a:cubicBezTo>
                  <a:cubicBezTo>
                    <a:pt x="3434" y="10953"/>
                    <a:pt x="3384" y="10953"/>
                    <a:pt x="3308" y="10978"/>
                  </a:cubicBezTo>
                  <a:lnTo>
                    <a:pt x="3133" y="10978"/>
                  </a:lnTo>
                  <a:cubicBezTo>
                    <a:pt x="3083" y="10990"/>
                    <a:pt x="3033" y="10997"/>
                    <a:pt x="2983" y="10997"/>
                  </a:cubicBezTo>
                  <a:cubicBezTo>
                    <a:pt x="2932" y="10997"/>
                    <a:pt x="2882" y="10990"/>
                    <a:pt x="2832" y="10978"/>
                  </a:cubicBezTo>
                  <a:cubicBezTo>
                    <a:pt x="2707" y="10978"/>
                    <a:pt x="2582" y="10953"/>
                    <a:pt x="2456" y="10928"/>
                  </a:cubicBezTo>
                  <a:cubicBezTo>
                    <a:pt x="2381" y="10903"/>
                    <a:pt x="2306" y="10878"/>
                    <a:pt x="2256" y="10878"/>
                  </a:cubicBezTo>
                  <a:cubicBezTo>
                    <a:pt x="2181" y="10853"/>
                    <a:pt x="2130" y="10828"/>
                    <a:pt x="2080" y="10803"/>
                  </a:cubicBezTo>
                  <a:cubicBezTo>
                    <a:pt x="2005" y="10752"/>
                    <a:pt x="1930" y="10702"/>
                    <a:pt x="1855" y="10652"/>
                  </a:cubicBezTo>
                  <a:cubicBezTo>
                    <a:pt x="1805" y="10627"/>
                    <a:pt x="1780" y="10602"/>
                    <a:pt x="1755" y="10577"/>
                  </a:cubicBezTo>
                  <a:cubicBezTo>
                    <a:pt x="1679" y="10527"/>
                    <a:pt x="1629" y="10452"/>
                    <a:pt x="1579" y="10402"/>
                  </a:cubicBezTo>
                  <a:cubicBezTo>
                    <a:pt x="1554" y="10376"/>
                    <a:pt x="1529" y="10326"/>
                    <a:pt x="1504" y="10301"/>
                  </a:cubicBezTo>
                  <a:cubicBezTo>
                    <a:pt x="1704" y="10201"/>
                    <a:pt x="1930" y="10076"/>
                    <a:pt x="2130" y="9975"/>
                  </a:cubicBezTo>
                  <a:cubicBezTo>
                    <a:pt x="2231" y="9925"/>
                    <a:pt x="2306" y="9900"/>
                    <a:pt x="2406" y="9875"/>
                  </a:cubicBezTo>
                  <a:cubicBezTo>
                    <a:pt x="2456" y="9850"/>
                    <a:pt x="2531" y="9850"/>
                    <a:pt x="2582" y="9825"/>
                  </a:cubicBezTo>
                  <a:cubicBezTo>
                    <a:pt x="2657" y="9825"/>
                    <a:pt x="2707" y="9825"/>
                    <a:pt x="2757" y="9800"/>
                  </a:cubicBezTo>
                  <a:close/>
                  <a:moveTo>
                    <a:pt x="501" y="0"/>
                  </a:moveTo>
                  <a:cubicBezTo>
                    <a:pt x="251" y="0"/>
                    <a:pt x="0" y="201"/>
                    <a:pt x="0" y="477"/>
                  </a:cubicBezTo>
                  <a:cubicBezTo>
                    <a:pt x="0" y="828"/>
                    <a:pt x="25" y="1178"/>
                    <a:pt x="50" y="1529"/>
                  </a:cubicBezTo>
                  <a:cubicBezTo>
                    <a:pt x="100" y="2707"/>
                    <a:pt x="100" y="3910"/>
                    <a:pt x="125" y="5088"/>
                  </a:cubicBezTo>
                  <a:cubicBezTo>
                    <a:pt x="151" y="6141"/>
                    <a:pt x="176" y="7193"/>
                    <a:pt x="201" y="8246"/>
                  </a:cubicBezTo>
                  <a:cubicBezTo>
                    <a:pt x="201" y="8497"/>
                    <a:pt x="226" y="8747"/>
                    <a:pt x="226" y="8973"/>
                  </a:cubicBezTo>
                  <a:cubicBezTo>
                    <a:pt x="226" y="9274"/>
                    <a:pt x="226" y="9549"/>
                    <a:pt x="276" y="9850"/>
                  </a:cubicBezTo>
                  <a:cubicBezTo>
                    <a:pt x="301" y="10000"/>
                    <a:pt x="351" y="10126"/>
                    <a:pt x="451" y="10251"/>
                  </a:cubicBezTo>
                  <a:cubicBezTo>
                    <a:pt x="426" y="10351"/>
                    <a:pt x="451" y="10477"/>
                    <a:pt x="501" y="10577"/>
                  </a:cubicBezTo>
                  <a:cubicBezTo>
                    <a:pt x="752" y="11028"/>
                    <a:pt x="1103" y="11404"/>
                    <a:pt x="1554" y="11630"/>
                  </a:cubicBezTo>
                  <a:cubicBezTo>
                    <a:pt x="1805" y="11755"/>
                    <a:pt x="2055" y="11855"/>
                    <a:pt x="2306" y="11905"/>
                  </a:cubicBezTo>
                  <a:cubicBezTo>
                    <a:pt x="2531" y="11955"/>
                    <a:pt x="2732" y="11980"/>
                    <a:pt x="2958" y="11980"/>
                  </a:cubicBezTo>
                  <a:lnTo>
                    <a:pt x="3033" y="11980"/>
                  </a:lnTo>
                  <a:cubicBezTo>
                    <a:pt x="3183" y="11980"/>
                    <a:pt x="3308" y="11955"/>
                    <a:pt x="3459" y="11955"/>
                  </a:cubicBezTo>
                  <a:cubicBezTo>
                    <a:pt x="3634" y="11930"/>
                    <a:pt x="3785" y="11880"/>
                    <a:pt x="3935" y="11805"/>
                  </a:cubicBezTo>
                  <a:cubicBezTo>
                    <a:pt x="4361" y="11630"/>
                    <a:pt x="4787" y="11254"/>
                    <a:pt x="4912" y="10777"/>
                  </a:cubicBezTo>
                  <a:cubicBezTo>
                    <a:pt x="4988" y="10552"/>
                    <a:pt x="4988" y="10326"/>
                    <a:pt x="4938" y="10076"/>
                  </a:cubicBezTo>
                  <a:cubicBezTo>
                    <a:pt x="4862" y="9850"/>
                    <a:pt x="4737" y="9625"/>
                    <a:pt x="4587" y="9474"/>
                  </a:cubicBezTo>
                  <a:cubicBezTo>
                    <a:pt x="4386" y="9274"/>
                    <a:pt x="4136" y="9073"/>
                    <a:pt x="3860" y="8973"/>
                  </a:cubicBezTo>
                  <a:cubicBezTo>
                    <a:pt x="3734" y="8923"/>
                    <a:pt x="3584" y="8898"/>
                    <a:pt x="3434" y="8873"/>
                  </a:cubicBezTo>
                  <a:cubicBezTo>
                    <a:pt x="3359" y="8873"/>
                    <a:pt x="3283" y="8848"/>
                    <a:pt x="3208" y="8848"/>
                  </a:cubicBezTo>
                  <a:cubicBezTo>
                    <a:pt x="3073" y="8825"/>
                    <a:pt x="2938" y="8813"/>
                    <a:pt x="2805" y="8813"/>
                  </a:cubicBezTo>
                  <a:cubicBezTo>
                    <a:pt x="2642" y="8813"/>
                    <a:pt x="2483" y="8831"/>
                    <a:pt x="2331" y="8873"/>
                  </a:cubicBezTo>
                  <a:cubicBezTo>
                    <a:pt x="2105" y="8923"/>
                    <a:pt x="1880" y="8998"/>
                    <a:pt x="1654" y="9098"/>
                  </a:cubicBezTo>
                  <a:cubicBezTo>
                    <a:pt x="1504" y="9173"/>
                    <a:pt x="1379" y="9249"/>
                    <a:pt x="1228" y="9324"/>
                  </a:cubicBezTo>
                  <a:cubicBezTo>
                    <a:pt x="1203" y="8497"/>
                    <a:pt x="1178" y="7645"/>
                    <a:pt x="1153" y="6818"/>
                  </a:cubicBezTo>
                  <a:cubicBezTo>
                    <a:pt x="1128" y="5790"/>
                    <a:pt x="1128" y="4762"/>
                    <a:pt x="1103" y="3735"/>
                  </a:cubicBezTo>
                  <a:cubicBezTo>
                    <a:pt x="1078" y="3158"/>
                    <a:pt x="1078" y="2582"/>
                    <a:pt x="1053" y="2005"/>
                  </a:cubicBezTo>
                  <a:cubicBezTo>
                    <a:pt x="1028" y="1504"/>
                    <a:pt x="1003" y="1003"/>
                    <a:pt x="978" y="527"/>
                  </a:cubicBezTo>
                  <a:cubicBezTo>
                    <a:pt x="978" y="502"/>
                    <a:pt x="978" y="502"/>
                    <a:pt x="978" y="502"/>
                  </a:cubicBezTo>
                  <a:cubicBezTo>
                    <a:pt x="978" y="226"/>
                    <a:pt x="777"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8"/>
            <p:cNvSpPr/>
            <p:nvPr/>
          </p:nvSpPr>
          <p:spPr>
            <a:xfrm>
              <a:off x="2807800" y="2547575"/>
              <a:ext cx="361550" cy="195600"/>
            </a:xfrm>
            <a:custGeom>
              <a:rect b="b" l="l" r="r" t="t"/>
              <a:pathLst>
                <a:path extrusionOk="0" h="7824" w="14462">
                  <a:moveTo>
                    <a:pt x="13934" y="0"/>
                  </a:moveTo>
                  <a:cubicBezTo>
                    <a:pt x="13755" y="0"/>
                    <a:pt x="13598" y="117"/>
                    <a:pt x="13484" y="254"/>
                  </a:cubicBezTo>
                  <a:cubicBezTo>
                    <a:pt x="13384" y="430"/>
                    <a:pt x="13283" y="630"/>
                    <a:pt x="13208" y="805"/>
                  </a:cubicBezTo>
                  <a:cubicBezTo>
                    <a:pt x="13108" y="1006"/>
                    <a:pt x="13008" y="1232"/>
                    <a:pt x="12932" y="1457"/>
                  </a:cubicBezTo>
                  <a:cubicBezTo>
                    <a:pt x="12757" y="1833"/>
                    <a:pt x="12607" y="2259"/>
                    <a:pt x="12431" y="2660"/>
                  </a:cubicBezTo>
                  <a:cubicBezTo>
                    <a:pt x="12281" y="3061"/>
                    <a:pt x="12130" y="3462"/>
                    <a:pt x="11955" y="3863"/>
                  </a:cubicBezTo>
                  <a:cubicBezTo>
                    <a:pt x="11880" y="4064"/>
                    <a:pt x="11780" y="4264"/>
                    <a:pt x="11704" y="4465"/>
                  </a:cubicBezTo>
                  <a:cubicBezTo>
                    <a:pt x="11629" y="4640"/>
                    <a:pt x="11529" y="4790"/>
                    <a:pt x="11454" y="4941"/>
                  </a:cubicBezTo>
                  <a:cubicBezTo>
                    <a:pt x="11354" y="5166"/>
                    <a:pt x="11228" y="5367"/>
                    <a:pt x="11103" y="5542"/>
                  </a:cubicBezTo>
                  <a:cubicBezTo>
                    <a:pt x="10953" y="5768"/>
                    <a:pt x="10802" y="5943"/>
                    <a:pt x="10627" y="6144"/>
                  </a:cubicBezTo>
                  <a:cubicBezTo>
                    <a:pt x="10526" y="6244"/>
                    <a:pt x="10451" y="6319"/>
                    <a:pt x="10351" y="6420"/>
                  </a:cubicBezTo>
                  <a:cubicBezTo>
                    <a:pt x="10276" y="6470"/>
                    <a:pt x="10201" y="6520"/>
                    <a:pt x="10125" y="6570"/>
                  </a:cubicBezTo>
                  <a:cubicBezTo>
                    <a:pt x="10050" y="6620"/>
                    <a:pt x="9975" y="6645"/>
                    <a:pt x="9900" y="6695"/>
                  </a:cubicBezTo>
                  <a:cubicBezTo>
                    <a:pt x="9850" y="6720"/>
                    <a:pt x="9800" y="6720"/>
                    <a:pt x="9724" y="6745"/>
                  </a:cubicBezTo>
                  <a:cubicBezTo>
                    <a:pt x="9674" y="6770"/>
                    <a:pt x="9599" y="6795"/>
                    <a:pt x="9549" y="6795"/>
                  </a:cubicBezTo>
                  <a:cubicBezTo>
                    <a:pt x="9449" y="6821"/>
                    <a:pt x="9348" y="6821"/>
                    <a:pt x="9248" y="6821"/>
                  </a:cubicBezTo>
                  <a:lnTo>
                    <a:pt x="8872" y="6821"/>
                  </a:lnTo>
                  <a:cubicBezTo>
                    <a:pt x="8747" y="6795"/>
                    <a:pt x="8622" y="6795"/>
                    <a:pt x="8471" y="6770"/>
                  </a:cubicBezTo>
                  <a:cubicBezTo>
                    <a:pt x="8321" y="6720"/>
                    <a:pt x="8171" y="6670"/>
                    <a:pt x="8020" y="6620"/>
                  </a:cubicBezTo>
                  <a:cubicBezTo>
                    <a:pt x="7845" y="6570"/>
                    <a:pt x="7669" y="6495"/>
                    <a:pt x="7519" y="6420"/>
                  </a:cubicBezTo>
                  <a:cubicBezTo>
                    <a:pt x="7369" y="6319"/>
                    <a:pt x="7218" y="6244"/>
                    <a:pt x="7068" y="6144"/>
                  </a:cubicBezTo>
                  <a:cubicBezTo>
                    <a:pt x="6917" y="6019"/>
                    <a:pt x="6767" y="5918"/>
                    <a:pt x="6642" y="5793"/>
                  </a:cubicBezTo>
                  <a:cubicBezTo>
                    <a:pt x="6466" y="5618"/>
                    <a:pt x="6291" y="5442"/>
                    <a:pt x="6140" y="5267"/>
                  </a:cubicBezTo>
                  <a:cubicBezTo>
                    <a:pt x="6065" y="5166"/>
                    <a:pt x="5990" y="5066"/>
                    <a:pt x="5915" y="4966"/>
                  </a:cubicBezTo>
                  <a:cubicBezTo>
                    <a:pt x="5840" y="4866"/>
                    <a:pt x="5765" y="4740"/>
                    <a:pt x="5689" y="4640"/>
                  </a:cubicBezTo>
                  <a:cubicBezTo>
                    <a:pt x="5514" y="4389"/>
                    <a:pt x="5364" y="4114"/>
                    <a:pt x="5213" y="3838"/>
                  </a:cubicBezTo>
                  <a:cubicBezTo>
                    <a:pt x="5063" y="3537"/>
                    <a:pt x="4937" y="3262"/>
                    <a:pt x="4787" y="2961"/>
                  </a:cubicBezTo>
                  <a:cubicBezTo>
                    <a:pt x="4612" y="2585"/>
                    <a:pt x="4461" y="2209"/>
                    <a:pt x="4286" y="1833"/>
                  </a:cubicBezTo>
                  <a:cubicBezTo>
                    <a:pt x="4261" y="1733"/>
                    <a:pt x="4211" y="1607"/>
                    <a:pt x="4160" y="1507"/>
                  </a:cubicBezTo>
                  <a:cubicBezTo>
                    <a:pt x="4060" y="1332"/>
                    <a:pt x="3935" y="1206"/>
                    <a:pt x="3759" y="1106"/>
                  </a:cubicBezTo>
                  <a:cubicBezTo>
                    <a:pt x="3634" y="1056"/>
                    <a:pt x="3534" y="1006"/>
                    <a:pt x="3409" y="1006"/>
                  </a:cubicBezTo>
                  <a:cubicBezTo>
                    <a:pt x="3308" y="1006"/>
                    <a:pt x="3208" y="1006"/>
                    <a:pt x="3108" y="1031"/>
                  </a:cubicBezTo>
                  <a:cubicBezTo>
                    <a:pt x="2832" y="1056"/>
                    <a:pt x="2607" y="1131"/>
                    <a:pt x="2356" y="1257"/>
                  </a:cubicBezTo>
                  <a:cubicBezTo>
                    <a:pt x="2130" y="1357"/>
                    <a:pt x="1905" y="1507"/>
                    <a:pt x="1679" y="1658"/>
                  </a:cubicBezTo>
                  <a:cubicBezTo>
                    <a:pt x="1479" y="1783"/>
                    <a:pt x="1303" y="1908"/>
                    <a:pt x="1128" y="2059"/>
                  </a:cubicBezTo>
                  <a:cubicBezTo>
                    <a:pt x="777" y="2384"/>
                    <a:pt x="476" y="2735"/>
                    <a:pt x="176" y="3086"/>
                  </a:cubicBezTo>
                  <a:cubicBezTo>
                    <a:pt x="0" y="3312"/>
                    <a:pt x="50" y="3612"/>
                    <a:pt x="251" y="3788"/>
                  </a:cubicBezTo>
                  <a:cubicBezTo>
                    <a:pt x="345" y="3861"/>
                    <a:pt x="452" y="3895"/>
                    <a:pt x="558" y="3895"/>
                  </a:cubicBezTo>
                  <a:cubicBezTo>
                    <a:pt x="706" y="3895"/>
                    <a:pt x="850" y="3829"/>
                    <a:pt x="952" y="3713"/>
                  </a:cubicBezTo>
                  <a:cubicBezTo>
                    <a:pt x="1078" y="3537"/>
                    <a:pt x="1203" y="3387"/>
                    <a:pt x="1353" y="3237"/>
                  </a:cubicBezTo>
                  <a:cubicBezTo>
                    <a:pt x="1504" y="3061"/>
                    <a:pt x="1679" y="2911"/>
                    <a:pt x="1855" y="2735"/>
                  </a:cubicBezTo>
                  <a:cubicBezTo>
                    <a:pt x="2030" y="2610"/>
                    <a:pt x="2206" y="2485"/>
                    <a:pt x="2381" y="2359"/>
                  </a:cubicBezTo>
                  <a:cubicBezTo>
                    <a:pt x="2531" y="2284"/>
                    <a:pt x="2657" y="2209"/>
                    <a:pt x="2807" y="2134"/>
                  </a:cubicBezTo>
                  <a:cubicBezTo>
                    <a:pt x="2882" y="2084"/>
                    <a:pt x="2983" y="2059"/>
                    <a:pt x="3058" y="2034"/>
                  </a:cubicBezTo>
                  <a:cubicBezTo>
                    <a:pt x="3108" y="2034"/>
                    <a:pt x="3133" y="2008"/>
                    <a:pt x="3183" y="2008"/>
                  </a:cubicBezTo>
                  <a:cubicBezTo>
                    <a:pt x="3208" y="2008"/>
                    <a:pt x="3258" y="1983"/>
                    <a:pt x="3283" y="1983"/>
                  </a:cubicBezTo>
                  <a:cubicBezTo>
                    <a:pt x="3333" y="2084"/>
                    <a:pt x="3384" y="2184"/>
                    <a:pt x="3409" y="2284"/>
                  </a:cubicBezTo>
                  <a:cubicBezTo>
                    <a:pt x="3609" y="2735"/>
                    <a:pt x="3810" y="3186"/>
                    <a:pt x="4010" y="3612"/>
                  </a:cubicBezTo>
                  <a:cubicBezTo>
                    <a:pt x="4236" y="4064"/>
                    <a:pt x="4436" y="4515"/>
                    <a:pt x="4712" y="4941"/>
                  </a:cubicBezTo>
                  <a:cubicBezTo>
                    <a:pt x="4862" y="5166"/>
                    <a:pt x="4988" y="5392"/>
                    <a:pt x="5163" y="5618"/>
                  </a:cubicBezTo>
                  <a:cubicBezTo>
                    <a:pt x="5338" y="5843"/>
                    <a:pt x="5539" y="6094"/>
                    <a:pt x="5739" y="6294"/>
                  </a:cubicBezTo>
                  <a:cubicBezTo>
                    <a:pt x="6241" y="6795"/>
                    <a:pt x="6842" y="7222"/>
                    <a:pt x="7494" y="7497"/>
                  </a:cubicBezTo>
                  <a:cubicBezTo>
                    <a:pt x="7845" y="7623"/>
                    <a:pt x="8196" y="7723"/>
                    <a:pt x="8572" y="7773"/>
                  </a:cubicBezTo>
                  <a:cubicBezTo>
                    <a:pt x="8772" y="7798"/>
                    <a:pt x="8973" y="7823"/>
                    <a:pt x="9173" y="7823"/>
                  </a:cubicBezTo>
                  <a:cubicBezTo>
                    <a:pt x="9323" y="7823"/>
                    <a:pt x="9449" y="7823"/>
                    <a:pt x="9599" y="7798"/>
                  </a:cubicBezTo>
                  <a:cubicBezTo>
                    <a:pt x="9950" y="7723"/>
                    <a:pt x="10276" y="7648"/>
                    <a:pt x="10552" y="7472"/>
                  </a:cubicBezTo>
                  <a:cubicBezTo>
                    <a:pt x="10852" y="7297"/>
                    <a:pt x="11103" y="7071"/>
                    <a:pt x="11328" y="6821"/>
                  </a:cubicBezTo>
                  <a:cubicBezTo>
                    <a:pt x="11479" y="6670"/>
                    <a:pt x="11579" y="6520"/>
                    <a:pt x="11704" y="6369"/>
                  </a:cubicBezTo>
                  <a:cubicBezTo>
                    <a:pt x="11880" y="6169"/>
                    <a:pt x="12030" y="5943"/>
                    <a:pt x="12156" y="5718"/>
                  </a:cubicBezTo>
                  <a:cubicBezTo>
                    <a:pt x="12481" y="5191"/>
                    <a:pt x="12707" y="4615"/>
                    <a:pt x="12958" y="4039"/>
                  </a:cubicBezTo>
                  <a:cubicBezTo>
                    <a:pt x="13359" y="3036"/>
                    <a:pt x="13709" y="1983"/>
                    <a:pt x="14211" y="1006"/>
                  </a:cubicBezTo>
                  <a:cubicBezTo>
                    <a:pt x="14236" y="956"/>
                    <a:pt x="14261" y="906"/>
                    <a:pt x="14286" y="856"/>
                  </a:cubicBezTo>
                  <a:cubicBezTo>
                    <a:pt x="14386" y="780"/>
                    <a:pt x="14461" y="655"/>
                    <a:pt x="14461" y="505"/>
                  </a:cubicBezTo>
                  <a:cubicBezTo>
                    <a:pt x="14461" y="480"/>
                    <a:pt x="14461" y="455"/>
                    <a:pt x="14461" y="430"/>
                  </a:cubicBezTo>
                  <a:cubicBezTo>
                    <a:pt x="14436" y="304"/>
                    <a:pt x="14361" y="179"/>
                    <a:pt x="14261" y="104"/>
                  </a:cubicBezTo>
                  <a:cubicBezTo>
                    <a:pt x="14186" y="29"/>
                    <a:pt x="14085" y="3"/>
                    <a:pt x="13985" y="3"/>
                  </a:cubicBezTo>
                  <a:cubicBezTo>
                    <a:pt x="13968" y="1"/>
                    <a:pt x="13951" y="0"/>
                    <a:pt x="139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8"/>
            <p:cNvSpPr/>
            <p:nvPr/>
          </p:nvSpPr>
          <p:spPr>
            <a:xfrm>
              <a:off x="2834100" y="2587400"/>
              <a:ext cx="73975" cy="69925"/>
            </a:xfrm>
            <a:custGeom>
              <a:rect b="b" l="l" r="r" t="t"/>
              <a:pathLst>
                <a:path extrusionOk="0" h="2797" w="2959">
                  <a:moveTo>
                    <a:pt x="2434" y="1"/>
                  </a:moveTo>
                  <a:cubicBezTo>
                    <a:pt x="2314" y="1"/>
                    <a:pt x="2194" y="33"/>
                    <a:pt x="2081" y="90"/>
                  </a:cubicBezTo>
                  <a:cubicBezTo>
                    <a:pt x="1956" y="140"/>
                    <a:pt x="1830" y="240"/>
                    <a:pt x="1730" y="315"/>
                  </a:cubicBezTo>
                  <a:cubicBezTo>
                    <a:pt x="1630" y="390"/>
                    <a:pt x="1504" y="491"/>
                    <a:pt x="1404" y="566"/>
                  </a:cubicBezTo>
                  <a:cubicBezTo>
                    <a:pt x="1329" y="666"/>
                    <a:pt x="1229" y="741"/>
                    <a:pt x="1154" y="816"/>
                  </a:cubicBezTo>
                  <a:cubicBezTo>
                    <a:pt x="978" y="1017"/>
                    <a:pt x="828" y="1192"/>
                    <a:pt x="652" y="1368"/>
                  </a:cubicBezTo>
                  <a:cubicBezTo>
                    <a:pt x="502" y="1593"/>
                    <a:pt x="327" y="1794"/>
                    <a:pt x="176" y="1994"/>
                  </a:cubicBezTo>
                  <a:cubicBezTo>
                    <a:pt x="1" y="2220"/>
                    <a:pt x="26" y="2521"/>
                    <a:pt x="251" y="2696"/>
                  </a:cubicBezTo>
                  <a:cubicBezTo>
                    <a:pt x="352" y="2771"/>
                    <a:pt x="452" y="2796"/>
                    <a:pt x="552" y="2796"/>
                  </a:cubicBezTo>
                  <a:cubicBezTo>
                    <a:pt x="702" y="2796"/>
                    <a:pt x="853" y="2746"/>
                    <a:pt x="953" y="2621"/>
                  </a:cubicBezTo>
                  <a:cubicBezTo>
                    <a:pt x="1179" y="2320"/>
                    <a:pt x="1404" y="2019"/>
                    <a:pt x="1655" y="1744"/>
                  </a:cubicBezTo>
                  <a:cubicBezTo>
                    <a:pt x="1830" y="1543"/>
                    <a:pt x="2006" y="1368"/>
                    <a:pt x="2206" y="1192"/>
                  </a:cubicBezTo>
                  <a:cubicBezTo>
                    <a:pt x="2281" y="1117"/>
                    <a:pt x="2382" y="1067"/>
                    <a:pt x="2457" y="992"/>
                  </a:cubicBezTo>
                  <a:cubicBezTo>
                    <a:pt x="2733" y="992"/>
                    <a:pt x="2958" y="791"/>
                    <a:pt x="2958" y="516"/>
                  </a:cubicBezTo>
                  <a:cubicBezTo>
                    <a:pt x="2958" y="340"/>
                    <a:pt x="2858" y="165"/>
                    <a:pt x="2707" y="65"/>
                  </a:cubicBezTo>
                  <a:cubicBezTo>
                    <a:pt x="2620" y="21"/>
                    <a:pt x="2527" y="1"/>
                    <a:pt x="2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8"/>
            <p:cNvSpPr/>
            <p:nvPr/>
          </p:nvSpPr>
          <p:spPr>
            <a:xfrm>
              <a:off x="2873575" y="2594025"/>
              <a:ext cx="35125" cy="85225"/>
            </a:xfrm>
            <a:custGeom>
              <a:rect b="b" l="l" r="r" t="t"/>
              <a:pathLst>
                <a:path extrusionOk="0" h="3409" w="1405">
                  <a:moveTo>
                    <a:pt x="903" y="0"/>
                  </a:moveTo>
                  <a:cubicBezTo>
                    <a:pt x="677" y="0"/>
                    <a:pt x="427" y="176"/>
                    <a:pt x="427" y="426"/>
                  </a:cubicBezTo>
                  <a:cubicBezTo>
                    <a:pt x="427" y="426"/>
                    <a:pt x="427" y="426"/>
                    <a:pt x="402" y="451"/>
                  </a:cubicBezTo>
                  <a:cubicBezTo>
                    <a:pt x="352" y="852"/>
                    <a:pt x="276" y="1253"/>
                    <a:pt x="226" y="1679"/>
                  </a:cubicBezTo>
                  <a:cubicBezTo>
                    <a:pt x="151" y="2055"/>
                    <a:pt x="101" y="2456"/>
                    <a:pt x="26" y="2857"/>
                  </a:cubicBezTo>
                  <a:cubicBezTo>
                    <a:pt x="1" y="3108"/>
                    <a:pt x="176" y="3359"/>
                    <a:pt x="452" y="3409"/>
                  </a:cubicBezTo>
                  <a:lnTo>
                    <a:pt x="527" y="3409"/>
                  </a:lnTo>
                  <a:cubicBezTo>
                    <a:pt x="753" y="3409"/>
                    <a:pt x="978" y="3233"/>
                    <a:pt x="1003" y="3008"/>
                  </a:cubicBezTo>
                  <a:cubicBezTo>
                    <a:pt x="1078" y="2582"/>
                    <a:pt x="1128" y="2181"/>
                    <a:pt x="1204" y="1780"/>
                  </a:cubicBezTo>
                  <a:cubicBezTo>
                    <a:pt x="1229" y="1579"/>
                    <a:pt x="1254" y="1379"/>
                    <a:pt x="1304" y="1203"/>
                  </a:cubicBezTo>
                  <a:cubicBezTo>
                    <a:pt x="1304" y="1103"/>
                    <a:pt x="1329" y="978"/>
                    <a:pt x="1354" y="877"/>
                  </a:cubicBezTo>
                  <a:cubicBezTo>
                    <a:pt x="1354" y="827"/>
                    <a:pt x="1354" y="777"/>
                    <a:pt x="1379" y="727"/>
                  </a:cubicBezTo>
                  <a:cubicBezTo>
                    <a:pt x="1379" y="677"/>
                    <a:pt x="1379" y="652"/>
                    <a:pt x="1379" y="602"/>
                  </a:cubicBezTo>
                  <a:cubicBezTo>
                    <a:pt x="1379" y="602"/>
                    <a:pt x="1404" y="577"/>
                    <a:pt x="1404" y="577"/>
                  </a:cubicBezTo>
                  <a:cubicBezTo>
                    <a:pt x="1404" y="551"/>
                    <a:pt x="1404" y="526"/>
                    <a:pt x="1404" y="501"/>
                  </a:cubicBezTo>
                  <a:cubicBezTo>
                    <a:pt x="1404" y="251"/>
                    <a:pt x="1179" y="0"/>
                    <a:pt x="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8"/>
            <p:cNvSpPr/>
            <p:nvPr/>
          </p:nvSpPr>
          <p:spPr>
            <a:xfrm>
              <a:off x="3423075" y="2526975"/>
              <a:ext cx="283250" cy="189250"/>
            </a:xfrm>
            <a:custGeom>
              <a:rect b="b" l="l" r="r" t="t"/>
              <a:pathLst>
                <a:path extrusionOk="0" h="7570" w="11330">
                  <a:moveTo>
                    <a:pt x="502" y="0"/>
                  </a:moveTo>
                  <a:cubicBezTo>
                    <a:pt x="251" y="0"/>
                    <a:pt x="1" y="201"/>
                    <a:pt x="1" y="477"/>
                  </a:cubicBezTo>
                  <a:cubicBezTo>
                    <a:pt x="1" y="777"/>
                    <a:pt x="51" y="1103"/>
                    <a:pt x="76" y="1404"/>
                  </a:cubicBezTo>
                  <a:cubicBezTo>
                    <a:pt x="101" y="1655"/>
                    <a:pt x="151" y="1930"/>
                    <a:pt x="176" y="2181"/>
                  </a:cubicBezTo>
                  <a:cubicBezTo>
                    <a:pt x="226" y="2431"/>
                    <a:pt x="251" y="2707"/>
                    <a:pt x="327" y="2958"/>
                  </a:cubicBezTo>
                  <a:cubicBezTo>
                    <a:pt x="402" y="3259"/>
                    <a:pt x="477" y="3534"/>
                    <a:pt x="552" y="3810"/>
                  </a:cubicBezTo>
                  <a:cubicBezTo>
                    <a:pt x="652" y="4061"/>
                    <a:pt x="753" y="4336"/>
                    <a:pt x="853" y="4587"/>
                  </a:cubicBezTo>
                  <a:cubicBezTo>
                    <a:pt x="928" y="4838"/>
                    <a:pt x="1028" y="5088"/>
                    <a:pt x="1154" y="5314"/>
                  </a:cubicBezTo>
                  <a:cubicBezTo>
                    <a:pt x="1304" y="5690"/>
                    <a:pt x="1505" y="6066"/>
                    <a:pt x="1755" y="6391"/>
                  </a:cubicBezTo>
                  <a:cubicBezTo>
                    <a:pt x="1956" y="6642"/>
                    <a:pt x="2206" y="6868"/>
                    <a:pt x="2507" y="7043"/>
                  </a:cubicBezTo>
                  <a:cubicBezTo>
                    <a:pt x="2758" y="7193"/>
                    <a:pt x="3058" y="7319"/>
                    <a:pt x="3359" y="7419"/>
                  </a:cubicBezTo>
                  <a:cubicBezTo>
                    <a:pt x="3660" y="7519"/>
                    <a:pt x="3986" y="7569"/>
                    <a:pt x="4312" y="7569"/>
                  </a:cubicBezTo>
                  <a:lnTo>
                    <a:pt x="4337" y="7569"/>
                  </a:lnTo>
                  <a:cubicBezTo>
                    <a:pt x="4637" y="7569"/>
                    <a:pt x="4938" y="7544"/>
                    <a:pt x="5239" y="7469"/>
                  </a:cubicBezTo>
                  <a:cubicBezTo>
                    <a:pt x="5916" y="7344"/>
                    <a:pt x="6517" y="7018"/>
                    <a:pt x="7018" y="6567"/>
                  </a:cubicBezTo>
                  <a:cubicBezTo>
                    <a:pt x="7294" y="6341"/>
                    <a:pt x="7545" y="6091"/>
                    <a:pt x="7770" y="5840"/>
                  </a:cubicBezTo>
                  <a:cubicBezTo>
                    <a:pt x="8146" y="5439"/>
                    <a:pt x="8497" y="5038"/>
                    <a:pt x="8798" y="4612"/>
                  </a:cubicBezTo>
                  <a:cubicBezTo>
                    <a:pt x="9124" y="4186"/>
                    <a:pt x="9424" y="3760"/>
                    <a:pt x="9700" y="3309"/>
                  </a:cubicBezTo>
                  <a:cubicBezTo>
                    <a:pt x="9775" y="3233"/>
                    <a:pt x="9825" y="3158"/>
                    <a:pt x="9875" y="3058"/>
                  </a:cubicBezTo>
                  <a:cubicBezTo>
                    <a:pt x="9901" y="3208"/>
                    <a:pt x="9926" y="3359"/>
                    <a:pt x="9951" y="3509"/>
                  </a:cubicBezTo>
                  <a:cubicBezTo>
                    <a:pt x="10051" y="3935"/>
                    <a:pt x="10151" y="4361"/>
                    <a:pt x="10302" y="4787"/>
                  </a:cubicBezTo>
                  <a:cubicBezTo>
                    <a:pt x="10327" y="4938"/>
                    <a:pt x="10402" y="5038"/>
                    <a:pt x="10527" y="5113"/>
                  </a:cubicBezTo>
                  <a:cubicBezTo>
                    <a:pt x="10600" y="5150"/>
                    <a:pt x="10687" y="5173"/>
                    <a:pt x="10778" y="5173"/>
                  </a:cubicBezTo>
                  <a:cubicBezTo>
                    <a:pt x="10811" y="5173"/>
                    <a:pt x="10844" y="5170"/>
                    <a:pt x="10878" y="5163"/>
                  </a:cubicBezTo>
                  <a:cubicBezTo>
                    <a:pt x="11129" y="5113"/>
                    <a:pt x="11329" y="4838"/>
                    <a:pt x="11254" y="4562"/>
                  </a:cubicBezTo>
                  <a:cubicBezTo>
                    <a:pt x="11129" y="4136"/>
                    <a:pt x="11003" y="3685"/>
                    <a:pt x="10903" y="3233"/>
                  </a:cubicBezTo>
                  <a:cubicBezTo>
                    <a:pt x="10853" y="3008"/>
                    <a:pt x="10828" y="2757"/>
                    <a:pt x="10778" y="2532"/>
                  </a:cubicBezTo>
                  <a:cubicBezTo>
                    <a:pt x="10753" y="2431"/>
                    <a:pt x="10753" y="2331"/>
                    <a:pt x="10728" y="2206"/>
                  </a:cubicBezTo>
                  <a:cubicBezTo>
                    <a:pt x="10703" y="2081"/>
                    <a:pt x="10677" y="1905"/>
                    <a:pt x="10627" y="1780"/>
                  </a:cubicBezTo>
                  <a:cubicBezTo>
                    <a:pt x="10577" y="1655"/>
                    <a:pt x="10527" y="1554"/>
                    <a:pt x="10452" y="1454"/>
                  </a:cubicBezTo>
                  <a:cubicBezTo>
                    <a:pt x="10352" y="1354"/>
                    <a:pt x="10226" y="1304"/>
                    <a:pt x="10101" y="1304"/>
                  </a:cubicBezTo>
                  <a:cubicBezTo>
                    <a:pt x="9976" y="1304"/>
                    <a:pt x="9850" y="1329"/>
                    <a:pt x="9750" y="1404"/>
                  </a:cubicBezTo>
                  <a:cubicBezTo>
                    <a:pt x="9675" y="1454"/>
                    <a:pt x="9600" y="1529"/>
                    <a:pt x="9550" y="1629"/>
                  </a:cubicBezTo>
                  <a:cubicBezTo>
                    <a:pt x="9449" y="1805"/>
                    <a:pt x="9374" y="1980"/>
                    <a:pt x="9274" y="2156"/>
                  </a:cubicBezTo>
                  <a:cubicBezTo>
                    <a:pt x="9048" y="2532"/>
                    <a:pt x="8798" y="2908"/>
                    <a:pt x="8547" y="3259"/>
                  </a:cubicBezTo>
                  <a:lnTo>
                    <a:pt x="8597" y="3208"/>
                  </a:lnTo>
                  <a:lnTo>
                    <a:pt x="8597" y="3208"/>
                  </a:lnTo>
                  <a:cubicBezTo>
                    <a:pt x="8347" y="3559"/>
                    <a:pt x="8071" y="3935"/>
                    <a:pt x="7795" y="4286"/>
                  </a:cubicBezTo>
                  <a:cubicBezTo>
                    <a:pt x="7520" y="4637"/>
                    <a:pt x="7244" y="4963"/>
                    <a:pt x="6943" y="5289"/>
                  </a:cubicBezTo>
                  <a:cubicBezTo>
                    <a:pt x="6768" y="5464"/>
                    <a:pt x="6592" y="5640"/>
                    <a:pt x="6417" y="5815"/>
                  </a:cubicBezTo>
                  <a:cubicBezTo>
                    <a:pt x="6291" y="5915"/>
                    <a:pt x="6141" y="6015"/>
                    <a:pt x="6016" y="6116"/>
                  </a:cubicBezTo>
                  <a:cubicBezTo>
                    <a:pt x="5865" y="6191"/>
                    <a:pt x="5740" y="6266"/>
                    <a:pt x="5590" y="6316"/>
                  </a:cubicBezTo>
                  <a:cubicBezTo>
                    <a:pt x="5489" y="6366"/>
                    <a:pt x="5364" y="6416"/>
                    <a:pt x="5239" y="6467"/>
                  </a:cubicBezTo>
                  <a:cubicBezTo>
                    <a:pt x="5139" y="6492"/>
                    <a:pt x="5038" y="6517"/>
                    <a:pt x="4938" y="6542"/>
                  </a:cubicBezTo>
                  <a:cubicBezTo>
                    <a:pt x="4813" y="6542"/>
                    <a:pt x="4662" y="6567"/>
                    <a:pt x="4537" y="6567"/>
                  </a:cubicBezTo>
                  <a:lnTo>
                    <a:pt x="4136" y="6567"/>
                  </a:lnTo>
                  <a:cubicBezTo>
                    <a:pt x="4036" y="6567"/>
                    <a:pt x="3911" y="6542"/>
                    <a:pt x="3810" y="6517"/>
                  </a:cubicBezTo>
                  <a:cubicBezTo>
                    <a:pt x="3710" y="6492"/>
                    <a:pt x="3610" y="6467"/>
                    <a:pt x="3510" y="6442"/>
                  </a:cubicBezTo>
                  <a:cubicBezTo>
                    <a:pt x="3409" y="6391"/>
                    <a:pt x="3284" y="6341"/>
                    <a:pt x="3184" y="6291"/>
                  </a:cubicBezTo>
                  <a:cubicBezTo>
                    <a:pt x="3083" y="6241"/>
                    <a:pt x="2983" y="6191"/>
                    <a:pt x="2908" y="6116"/>
                  </a:cubicBezTo>
                  <a:cubicBezTo>
                    <a:pt x="2833" y="6066"/>
                    <a:pt x="2758" y="6015"/>
                    <a:pt x="2708" y="5965"/>
                  </a:cubicBezTo>
                  <a:cubicBezTo>
                    <a:pt x="2632" y="5915"/>
                    <a:pt x="2582" y="5840"/>
                    <a:pt x="2532" y="5790"/>
                  </a:cubicBezTo>
                  <a:cubicBezTo>
                    <a:pt x="2482" y="5715"/>
                    <a:pt x="2432" y="5665"/>
                    <a:pt x="2382" y="5589"/>
                  </a:cubicBezTo>
                  <a:cubicBezTo>
                    <a:pt x="2281" y="5389"/>
                    <a:pt x="2181" y="5188"/>
                    <a:pt x="2081" y="4988"/>
                  </a:cubicBezTo>
                  <a:cubicBezTo>
                    <a:pt x="1981" y="4762"/>
                    <a:pt x="1855" y="4512"/>
                    <a:pt x="1780" y="4261"/>
                  </a:cubicBezTo>
                  <a:cubicBezTo>
                    <a:pt x="1680" y="3985"/>
                    <a:pt x="1580" y="3735"/>
                    <a:pt x="1479" y="3459"/>
                  </a:cubicBezTo>
                  <a:cubicBezTo>
                    <a:pt x="1429" y="3259"/>
                    <a:pt x="1379" y="3083"/>
                    <a:pt x="1329" y="2908"/>
                  </a:cubicBezTo>
                  <a:cubicBezTo>
                    <a:pt x="1279" y="2707"/>
                    <a:pt x="1229" y="2507"/>
                    <a:pt x="1204" y="2281"/>
                  </a:cubicBezTo>
                  <a:cubicBezTo>
                    <a:pt x="1103" y="1680"/>
                    <a:pt x="1028" y="1078"/>
                    <a:pt x="978" y="477"/>
                  </a:cubicBezTo>
                  <a:cubicBezTo>
                    <a:pt x="978" y="351"/>
                    <a:pt x="928" y="251"/>
                    <a:pt x="853" y="151"/>
                  </a:cubicBezTo>
                  <a:cubicBezTo>
                    <a:pt x="753" y="51"/>
                    <a:pt x="627" y="0"/>
                    <a:pt x="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8"/>
            <p:cNvSpPr/>
            <p:nvPr/>
          </p:nvSpPr>
          <p:spPr>
            <a:xfrm>
              <a:off x="3671200" y="2568075"/>
              <a:ext cx="52650" cy="76100"/>
            </a:xfrm>
            <a:custGeom>
              <a:rect b="b" l="l" r="r" t="t"/>
              <a:pathLst>
                <a:path extrusionOk="0" h="3044" w="2106">
                  <a:moveTo>
                    <a:pt x="541" y="0"/>
                  </a:moveTo>
                  <a:cubicBezTo>
                    <a:pt x="372" y="0"/>
                    <a:pt x="202" y="84"/>
                    <a:pt x="101" y="236"/>
                  </a:cubicBezTo>
                  <a:cubicBezTo>
                    <a:pt x="1" y="412"/>
                    <a:pt x="51" y="587"/>
                    <a:pt x="101" y="787"/>
                  </a:cubicBezTo>
                  <a:cubicBezTo>
                    <a:pt x="151" y="888"/>
                    <a:pt x="176" y="1013"/>
                    <a:pt x="226" y="1113"/>
                  </a:cubicBezTo>
                  <a:cubicBezTo>
                    <a:pt x="326" y="1314"/>
                    <a:pt x="427" y="1514"/>
                    <a:pt x="527" y="1690"/>
                  </a:cubicBezTo>
                  <a:cubicBezTo>
                    <a:pt x="752" y="2091"/>
                    <a:pt x="978" y="2467"/>
                    <a:pt x="1204" y="2843"/>
                  </a:cubicBezTo>
                  <a:cubicBezTo>
                    <a:pt x="1279" y="2968"/>
                    <a:pt x="1429" y="3043"/>
                    <a:pt x="1605" y="3043"/>
                  </a:cubicBezTo>
                  <a:cubicBezTo>
                    <a:pt x="1705" y="3043"/>
                    <a:pt x="1805" y="2993"/>
                    <a:pt x="1880" y="2943"/>
                  </a:cubicBezTo>
                  <a:cubicBezTo>
                    <a:pt x="2006" y="2868"/>
                    <a:pt x="2081" y="2742"/>
                    <a:pt x="2081" y="2617"/>
                  </a:cubicBezTo>
                  <a:cubicBezTo>
                    <a:pt x="2106" y="2492"/>
                    <a:pt x="2081" y="2366"/>
                    <a:pt x="2006" y="2266"/>
                  </a:cubicBezTo>
                  <a:cubicBezTo>
                    <a:pt x="1981" y="2241"/>
                    <a:pt x="1981" y="2216"/>
                    <a:pt x="1981" y="2216"/>
                  </a:cubicBezTo>
                  <a:cubicBezTo>
                    <a:pt x="1655" y="1715"/>
                    <a:pt x="1379" y="1214"/>
                    <a:pt x="1128" y="687"/>
                  </a:cubicBezTo>
                  <a:cubicBezTo>
                    <a:pt x="1078" y="587"/>
                    <a:pt x="1053" y="487"/>
                    <a:pt x="1028" y="386"/>
                  </a:cubicBezTo>
                  <a:cubicBezTo>
                    <a:pt x="1003" y="261"/>
                    <a:pt x="903" y="136"/>
                    <a:pt x="778" y="61"/>
                  </a:cubicBezTo>
                  <a:cubicBezTo>
                    <a:pt x="704" y="20"/>
                    <a:pt x="623"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8"/>
            <p:cNvSpPr/>
            <p:nvPr/>
          </p:nvSpPr>
          <p:spPr>
            <a:xfrm>
              <a:off x="3670575" y="2560875"/>
              <a:ext cx="80850" cy="66375"/>
            </a:xfrm>
            <a:custGeom>
              <a:rect b="b" l="l" r="r" t="t"/>
              <a:pathLst>
                <a:path extrusionOk="0" h="2655" w="3234">
                  <a:moveTo>
                    <a:pt x="566" y="1"/>
                  </a:moveTo>
                  <a:cubicBezTo>
                    <a:pt x="486" y="1"/>
                    <a:pt x="406" y="15"/>
                    <a:pt x="326" y="48"/>
                  </a:cubicBezTo>
                  <a:cubicBezTo>
                    <a:pt x="176" y="123"/>
                    <a:pt x="26" y="273"/>
                    <a:pt x="26" y="449"/>
                  </a:cubicBezTo>
                  <a:cubicBezTo>
                    <a:pt x="1" y="599"/>
                    <a:pt x="51" y="800"/>
                    <a:pt x="201" y="900"/>
                  </a:cubicBezTo>
                  <a:cubicBezTo>
                    <a:pt x="301" y="975"/>
                    <a:pt x="427" y="1025"/>
                    <a:pt x="552" y="1025"/>
                  </a:cubicBezTo>
                  <a:cubicBezTo>
                    <a:pt x="552" y="1025"/>
                    <a:pt x="577" y="1025"/>
                    <a:pt x="577" y="1050"/>
                  </a:cubicBezTo>
                  <a:cubicBezTo>
                    <a:pt x="777" y="1176"/>
                    <a:pt x="953" y="1351"/>
                    <a:pt x="1128" y="1502"/>
                  </a:cubicBezTo>
                  <a:cubicBezTo>
                    <a:pt x="1279" y="1627"/>
                    <a:pt x="1404" y="1752"/>
                    <a:pt x="1554" y="1877"/>
                  </a:cubicBezTo>
                  <a:cubicBezTo>
                    <a:pt x="1805" y="2103"/>
                    <a:pt x="2081" y="2329"/>
                    <a:pt x="2356" y="2554"/>
                  </a:cubicBezTo>
                  <a:cubicBezTo>
                    <a:pt x="2457" y="2629"/>
                    <a:pt x="2557" y="2654"/>
                    <a:pt x="2657" y="2654"/>
                  </a:cubicBezTo>
                  <a:cubicBezTo>
                    <a:pt x="2808" y="2654"/>
                    <a:pt x="2958" y="2579"/>
                    <a:pt x="3058" y="2479"/>
                  </a:cubicBezTo>
                  <a:cubicBezTo>
                    <a:pt x="3234" y="2253"/>
                    <a:pt x="3184" y="1953"/>
                    <a:pt x="2983" y="1777"/>
                  </a:cubicBezTo>
                  <a:cubicBezTo>
                    <a:pt x="2657" y="1502"/>
                    <a:pt x="2331" y="1251"/>
                    <a:pt x="2006" y="975"/>
                  </a:cubicBezTo>
                  <a:cubicBezTo>
                    <a:pt x="1830" y="825"/>
                    <a:pt x="1680" y="649"/>
                    <a:pt x="1504" y="499"/>
                  </a:cubicBezTo>
                  <a:cubicBezTo>
                    <a:pt x="1260" y="275"/>
                    <a:pt x="916" y="1"/>
                    <a:pt x="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8"/>
            <p:cNvSpPr/>
            <p:nvPr/>
          </p:nvSpPr>
          <p:spPr>
            <a:xfrm>
              <a:off x="3659300" y="2551400"/>
              <a:ext cx="99650" cy="39500"/>
            </a:xfrm>
            <a:custGeom>
              <a:rect b="b" l="l" r="r" t="t"/>
              <a:pathLst>
                <a:path extrusionOk="0" h="1580" w="3986">
                  <a:moveTo>
                    <a:pt x="802" y="1"/>
                  </a:moveTo>
                  <a:cubicBezTo>
                    <a:pt x="677" y="1"/>
                    <a:pt x="552" y="1"/>
                    <a:pt x="426" y="51"/>
                  </a:cubicBezTo>
                  <a:cubicBezTo>
                    <a:pt x="326" y="76"/>
                    <a:pt x="251" y="151"/>
                    <a:pt x="176" y="251"/>
                  </a:cubicBezTo>
                  <a:cubicBezTo>
                    <a:pt x="0" y="527"/>
                    <a:pt x="176" y="903"/>
                    <a:pt x="477" y="978"/>
                  </a:cubicBezTo>
                  <a:cubicBezTo>
                    <a:pt x="527" y="1003"/>
                    <a:pt x="577" y="1003"/>
                    <a:pt x="627" y="1003"/>
                  </a:cubicBezTo>
                  <a:lnTo>
                    <a:pt x="827" y="1003"/>
                  </a:lnTo>
                  <a:cubicBezTo>
                    <a:pt x="1078" y="1028"/>
                    <a:pt x="1354" y="1079"/>
                    <a:pt x="1604" y="1129"/>
                  </a:cubicBezTo>
                  <a:cubicBezTo>
                    <a:pt x="2181" y="1254"/>
                    <a:pt x="2732" y="1404"/>
                    <a:pt x="3284" y="1580"/>
                  </a:cubicBezTo>
                  <a:lnTo>
                    <a:pt x="3434" y="1580"/>
                  </a:lnTo>
                  <a:cubicBezTo>
                    <a:pt x="3635" y="1580"/>
                    <a:pt x="3835" y="1454"/>
                    <a:pt x="3910" y="1229"/>
                  </a:cubicBezTo>
                  <a:cubicBezTo>
                    <a:pt x="3985" y="978"/>
                    <a:pt x="3810" y="703"/>
                    <a:pt x="3559" y="627"/>
                  </a:cubicBezTo>
                  <a:cubicBezTo>
                    <a:pt x="3083" y="477"/>
                    <a:pt x="2582" y="352"/>
                    <a:pt x="2081" y="226"/>
                  </a:cubicBezTo>
                  <a:cubicBezTo>
                    <a:pt x="1805" y="151"/>
                    <a:pt x="1529" y="101"/>
                    <a:pt x="1228" y="51"/>
                  </a:cubicBezTo>
                  <a:cubicBezTo>
                    <a:pt x="1103" y="26"/>
                    <a:pt x="953" y="1"/>
                    <a:pt x="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8"/>
            <p:cNvSpPr/>
            <p:nvPr/>
          </p:nvSpPr>
          <p:spPr>
            <a:xfrm>
              <a:off x="2819700" y="2562500"/>
              <a:ext cx="82725" cy="36550"/>
            </a:xfrm>
            <a:custGeom>
              <a:rect b="b" l="l" r="r" t="t"/>
              <a:pathLst>
                <a:path extrusionOk="0" h="1462" w="3309">
                  <a:moveTo>
                    <a:pt x="523" y="0"/>
                  </a:moveTo>
                  <a:cubicBezTo>
                    <a:pt x="296" y="0"/>
                    <a:pt x="73" y="184"/>
                    <a:pt x="50" y="409"/>
                  </a:cubicBezTo>
                  <a:cubicBezTo>
                    <a:pt x="0" y="685"/>
                    <a:pt x="201" y="935"/>
                    <a:pt x="451" y="960"/>
                  </a:cubicBezTo>
                  <a:cubicBezTo>
                    <a:pt x="877" y="1036"/>
                    <a:pt x="1304" y="1136"/>
                    <a:pt x="1730" y="1236"/>
                  </a:cubicBezTo>
                  <a:cubicBezTo>
                    <a:pt x="2030" y="1286"/>
                    <a:pt x="2331" y="1361"/>
                    <a:pt x="2632" y="1437"/>
                  </a:cubicBezTo>
                  <a:cubicBezTo>
                    <a:pt x="2682" y="1462"/>
                    <a:pt x="2732" y="1462"/>
                    <a:pt x="2757" y="1462"/>
                  </a:cubicBezTo>
                  <a:cubicBezTo>
                    <a:pt x="2983" y="1462"/>
                    <a:pt x="3183" y="1311"/>
                    <a:pt x="3258" y="1111"/>
                  </a:cubicBezTo>
                  <a:cubicBezTo>
                    <a:pt x="3309" y="860"/>
                    <a:pt x="3158" y="584"/>
                    <a:pt x="2908" y="509"/>
                  </a:cubicBezTo>
                  <a:cubicBezTo>
                    <a:pt x="2532" y="384"/>
                    <a:pt x="2131" y="309"/>
                    <a:pt x="1755" y="208"/>
                  </a:cubicBezTo>
                  <a:cubicBezTo>
                    <a:pt x="1379" y="133"/>
                    <a:pt x="978" y="58"/>
                    <a:pt x="602" y="8"/>
                  </a:cubicBezTo>
                  <a:cubicBezTo>
                    <a:pt x="576" y="3"/>
                    <a:pt x="549" y="0"/>
                    <a:pt x="5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8"/>
            <p:cNvSpPr/>
            <p:nvPr/>
          </p:nvSpPr>
          <p:spPr>
            <a:xfrm>
              <a:off x="3219450" y="2257400"/>
              <a:ext cx="33225" cy="132375"/>
            </a:xfrm>
            <a:custGeom>
              <a:rect b="b" l="l" r="r" t="t"/>
              <a:pathLst>
                <a:path extrusionOk="0" h="5295" w="1329">
                  <a:moveTo>
                    <a:pt x="566" y="0"/>
                  </a:moveTo>
                  <a:cubicBezTo>
                    <a:pt x="511" y="0"/>
                    <a:pt x="455" y="10"/>
                    <a:pt x="401" y="31"/>
                  </a:cubicBezTo>
                  <a:cubicBezTo>
                    <a:pt x="276" y="82"/>
                    <a:pt x="176" y="182"/>
                    <a:pt x="126" y="307"/>
                  </a:cubicBezTo>
                  <a:cubicBezTo>
                    <a:pt x="50" y="458"/>
                    <a:pt x="50" y="633"/>
                    <a:pt x="50" y="808"/>
                  </a:cubicBezTo>
                  <a:cubicBezTo>
                    <a:pt x="25" y="1009"/>
                    <a:pt x="25" y="1209"/>
                    <a:pt x="25" y="1410"/>
                  </a:cubicBezTo>
                  <a:cubicBezTo>
                    <a:pt x="0" y="1836"/>
                    <a:pt x="25" y="2237"/>
                    <a:pt x="50" y="2663"/>
                  </a:cubicBezTo>
                  <a:cubicBezTo>
                    <a:pt x="50" y="3039"/>
                    <a:pt x="101" y="3390"/>
                    <a:pt x="151" y="3766"/>
                  </a:cubicBezTo>
                  <a:cubicBezTo>
                    <a:pt x="201" y="4142"/>
                    <a:pt x="251" y="4543"/>
                    <a:pt x="326" y="4919"/>
                  </a:cubicBezTo>
                  <a:cubicBezTo>
                    <a:pt x="376" y="5144"/>
                    <a:pt x="577" y="5295"/>
                    <a:pt x="802" y="5295"/>
                  </a:cubicBezTo>
                  <a:cubicBezTo>
                    <a:pt x="852" y="5295"/>
                    <a:pt x="878" y="5295"/>
                    <a:pt x="928" y="5270"/>
                  </a:cubicBezTo>
                  <a:cubicBezTo>
                    <a:pt x="1178" y="5219"/>
                    <a:pt x="1329" y="4944"/>
                    <a:pt x="1279" y="4693"/>
                  </a:cubicBezTo>
                  <a:cubicBezTo>
                    <a:pt x="1279" y="4618"/>
                    <a:pt x="1253" y="4518"/>
                    <a:pt x="1228" y="4442"/>
                  </a:cubicBezTo>
                  <a:cubicBezTo>
                    <a:pt x="1178" y="4092"/>
                    <a:pt x="1128" y="3716"/>
                    <a:pt x="1078" y="3365"/>
                  </a:cubicBezTo>
                  <a:cubicBezTo>
                    <a:pt x="1053" y="2989"/>
                    <a:pt x="1028" y="2588"/>
                    <a:pt x="1003" y="2212"/>
                  </a:cubicBezTo>
                  <a:cubicBezTo>
                    <a:pt x="1003" y="1986"/>
                    <a:pt x="1003" y="1736"/>
                    <a:pt x="1003" y="1510"/>
                  </a:cubicBezTo>
                  <a:cubicBezTo>
                    <a:pt x="1003" y="1260"/>
                    <a:pt x="1003" y="1009"/>
                    <a:pt x="1028" y="758"/>
                  </a:cubicBezTo>
                  <a:cubicBezTo>
                    <a:pt x="1028" y="733"/>
                    <a:pt x="1028" y="708"/>
                    <a:pt x="1028" y="683"/>
                  </a:cubicBezTo>
                  <a:cubicBezTo>
                    <a:pt x="1078" y="558"/>
                    <a:pt x="1078" y="432"/>
                    <a:pt x="1053" y="332"/>
                  </a:cubicBezTo>
                  <a:cubicBezTo>
                    <a:pt x="974" y="135"/>
                    <a:pt x="771" y="0"/>
                    <a:pt x="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8"/>
            <p:cNvSpPr/>
            <p:nvPr/>
          </p:nvSpPr>
          <p:spPr>
            <a:xfrm>
              <a:off x="3283975" y="2260350"/>
              <a:ext cx="33250" cy="143225"/>
            </a:xfrm>
            <a:custGeom>
              <a:rect b="b" l="l" r="r" t="t"/>
              <a:pathLst>
                <a:path extrusionOk="0" h="5729" w="1330">
                  <a:moveTo>
                    <a:pt x="503" y="0"/>
                  </a:moveTo>
                  <a:cubicBezTo>
                    <a:pt x="310" y="0"/>
                    <a:pt x="125" y="104"/>
                    <a:pt x="51" y="289"/>
                  </a:cubicBezTo>
                  <a:cubicBezTo>
                    <a:pt x="26" y="365"/>
                    <a:pt x="1" y="465"/>
                    <a:pt x="1" y="540"/>
                  </a:cubicBezTo>
                  <a:cubicBezTo>
                    <a:pt x="26" y="590"/>
                    <a:pt x="26" y="665"/>
                    <a:pt x="26" y="715"/>
                  </a:cubicBezTo>
                  <a:cubicBezTo>
                    <a:pt x="51" y="816"/>
                    <a:pt x="51" y="941"/>
                    <a:pt x="51" y="1041"/>
                  </a:cubicBezTo>
                  <a:cubicBezTo>
                    <a:pt x="76" y="1217"/>
                    <a:pt x="76" y="1417"/>
                    <a:pt x="101" y="1593"/>
                  </a:cubicBezTo>
                  <a:cubicBezTo>
                    <a:pt x="101" y="2019"/>
                    <a:pt x="126" y="2420"/>
                    <a:pt x="151" y="2846"/>
                  </a:cubicBezTo>
                  <a:cubicBezTo>
                    <a:pt x="176" y="3648"/>
                    <a:pt x="226" y="4475"/>
                    <a:pt x="327" y="5277"/>
                  </a:cubicBezTo>
                  <a:cubicBezTo>
                    <a:pt x="352" y="5528"/>
                    <a:pt x="552" y="5728"/>
                    <a:pt x="803" y="5728"/>
                  </a:cubicBezTo>
                  <a:lnTo>
                    <a:pt x="853" y="5728"/>
                  </a:lnTo>
                  <a:cubicBezTo>
                    <a:pt x="1129" y="5678"/>
                    <a:pt x="1329" y="5452"/>
                    <a:pt x="1304" y="5177"/>
                  </a:cubicBezTo>
                  <a:cubicBezTo>
                    <a:pt x="1229" y="4400"/>
                    <a:pt x="1179" y="3598"/>
                    <a:pt x="1129" y="2821"/>
                  </a:cubicBezTo>
                  <a:cubicBezTo>
                    <a:pt x="1104" y="2395"/>
                    <a:pt x="1104" y="1994"/>
                    <a:pt x="1078" y="1568"/>
                  </a:cubicBezTo>
                  <a:cubicBezTo>
                    <a:pt x="1078" y="1367"/>
                    <a:pt x="1053" y="1192"/>
                    <a:pt x="1053" y="991"/>
                  </a:cubicBezTo>
                  <a:cubicBezTo>
                    <a:pt x="1028" y="816"/>
                    <a:pt x="1003" y="615"/>
                    <a:pt x="1003" y="440"/>
                  </a:cubicBezTo>
                  <a:cubicBezTo>
                    <a:pt x="978" y="390"/>
                    <a:pt x="978" y="365"/>
                    <a:pt x="953" y="314"/>
                  </a:cubicBezTo>
                  <a:cubicBezTo>
                    <a:pt x="928" y="189"/>
                    <a:pt x="828" y="89"/>
                    <a:pt x="703" y="39"/>
                  </a:cubicBezTo>
                  <a:cubicBezTo>
                    <a:pt x="638" y="13"/>
                    <a:pt x="570" y="0"/>
                    <a:pt x="5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8"/>
            <p:cNvSpPr/>
            <p:nvPr/>
          </p:nvSpPr>
          <p:spPr>
            <a:xfrm>
              <a:off x="3129225" y="2239150"/>
              <a:ext cx="135350" cy="67300"/>
            </a:xfrm>
            <a:custGeom>
              <a:rect b="b" l="l" r="r" t="t"/>
              <a:pathLst>
                <a:path extrusionOk="0" h="2692" w="5414">
                  <a:moveTo>
                    <a:pt x="4868" y="0"/>
                  </a:moveTo>
                  <a:cubicBezTo>
                    <a:pt x="4807" y="0"/>
                    <a:pt x="4746" y="11"/>
                    <a:pt x="4687" y="35"/>
                  </a:cubicBezTo>
                  <a:cubicBezTo>
                    <a:pt x="3935" y="310"/>
                    <a:pt x="3158" y="536"/>
                    <a:pt x="2406" y="837"/>
                  </a:cubicBezTo>
                  <a:cubicBezTo>
                    <a:pt x="2005" y="987"/>
                    <a:pt x="1604" y="1162"/>
                    <a:pt x="1203" y="1338"/>
                  </a:cubicBezTo>
                  <a:cubicBezTo>
                    <a:pt x="1003" y="1413"/>
                    <a:pt x="802" y="1513"/>
                    <a:pt x="602" y="1589"/>
                  </a:cubicBezTo>
                  <a:cubicBezTo>
                    <a:pt x="476" y="1664"/>
                    <a:pt x="376" y="1714"/>
                    <a:pt x="276" y="1764"/>
                  </a:cubicBezTo>
                  <a:cubicBezTo>
                    <a:pt x="151" y="1839"/>
                    <a:pt x="75" y="1964"/>
                    <a:pt x="50" y="2115"/>
                  </a:cubicBezTo>
                  <a:cubicBezTo>
                    <a:pt x="0" y="2391"/>
                    <a:pt x="201" y="2641"/>
                    <a:pt x="451" y="2666"/>
                  </a:cubicBezTo>
                  <a:cubicBezTo>
                    <a:pt x="476" y="2691"/>
                    <a:pt x="502" y="2691"/>
                    <a:pt x="527" y="2691"/>
                  </a:cubicBezTo>
                  <a:cubicBezTo>
                    <a:pt x="652" y="2691"/>
                    <a:pt x="752" y="2641"/>
                    <a:pt x="852" y="2566"/>
                  </a:cubicBezTo>
                  <a:cubicBezTo>
                    <a:pt x="877" y="2566"/>
                    <a:pt x="877" y="2541"/>
                    <a:pt x="903" y="2541"/>
                  </a:cubicBezTo>
                  <a:cubicBezTo>
                    <a:pt x="1604" y="2240"/>
                    <a:pt x="2306" y="1914"/>
                    <a:pt x="3008" y="1664"/>
                  </a:cubicBezTo>
                  <a:cubicBezTo>
                    <a:pt x="3685" y="1413"/>
                    <a:pt x="4361" y="1213"/>
                    <a:pt x="5038" y="962"/>
                  </a:cubicBezTo>
                  <a:cubicBezTo>
                    <a:pt x="5289" y="862"/>
                    <a:pt x="5414" y="561"/>
                    <a:pt x="5339" y="310"/>
                  </a:cubicBezTo>
                  <a:cubicBezTo>
                    <a:pt x="5262" y="118"/>
                    <a:pt x="5068" y="0"/>
                    <a:pt x="48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8"/>
            <p:cNvSpPr/>
            <p:nvPr/>
          </p:nvSpPr>
          <p:spPr>
            <a:xfrm>
              <a:off x="3274575" y="2247525"/>
              <a:ext cx="132875" cy="60800"/>
            </a:xfrm>
            <a:custGeom>
              <a:rect b="b" l="l" r="r" t="t"/>
              <a:pathLst>
                <a:path extrusionOk="0" h="2432" w="5315">
                  <a:moveTo>
                    <a:pt x="452" y="0"/>
                  </a:moveTo>
                  <a:cubicBezTo>
                    <a:pt x="277" y="25"/>
                    <a:pt x="76" y="176"/>
                    <a:pt x="51" y="376"/>
                  </a:cubicBezTo>
                  <a:cubicBezTo>
                    <a:pt x="1" y="502"/>
                    <a:pt x="26" y="677"/>
                    <a:pt x="101" y="802"/>
                  </a:cubicBezTo>
                  <a:cubicBezTo>
                    <a:pt x="201" y="953"/>
                    <a:pt x="327" y="1103"/>
                    <a:pt x="477" y="1228"/>
                  </a:cubicBezTo>
                  <a:cubicBezTo>
                    <a:pt x="803" y="1479"/>
                    <a:pt x="1154" y="1680"/>
                    <a:pt x="1555" y="1805"/>
                  </a:cubicBezTo>
                  <a:cubicBezTo>
                    <a:pt x="1931" y="1955"/>
                    <a:pt x="2332" y="2030"/>
                    <a:pt x="2733" y="2106"/>
                  </a:cubicBezTo>
                  <a:cubicBezTo>
                    <a:pt x="3384" y="2231"/>
                    <a:pt x="4061" y="2331"/>
                    <a:pt x="4713" y="2431"/>
                  </a:cubicBezTo>
                  <a:lnTo>
                    <a:pt x="4788" y="2431"/>
                  </a:lnTo>
                  <a:cubicBezTo>
                    <a:pt x="5013" y="2431"/>
                    <a:pt x="5239" y="2256"/>
                    <a:pt x="5264" y="2005"/>
                  </a:cubicBezTo>
                  <a:cubicBezTo>
                    <a:pt x="5314" y="1755"/>
                    <a:pt x="5114" y="1504"/>
                    <a:pt x="4863" y="1454"/>
                  </a:cubicBezTo>
                  <a:cubicBezTo>
                    <a:pt x="4086" y="1329"/>
                    <a:pt x="3334" y="1228"/>
                    <a:pt x="2557" y="1078"/>
                  </a:cubicBezTo>
                  <a:cubicBezTo>
                    <a:pt x="2332" y="1003"/>
                    <a:pt x="2081" y="953"/>
                    <a:pt x="1855" y="878"/>
                  </a:cubicBezTo>
                  <a:cubicBezTo>
                    <a:pt x="1730" y="827"/>
                    <a:pt x="1580" y="752"/>
                    <a:pt x="1429" y="677"/>
                  </a:cubicBezTo>
                  <a:cubicBezTo>
                    <a:pt x="1354" y="652"/>
                    <a:pt x="1279" y="602"/>
                    <a:pt x="1179" y="527"/>
                  </a:cubicBezTo>
                  <a:cubicBezTo>
                    <a:pt x="1129" y="502"/>
                    <a:pt x="1104" y="477"/>
                    <a:pt x="1053" y="426"/>
                  </a:cubicBezTo>
                  <a:cubicBezTo>
                    <a:pt x="1028" y="426"/>
                    <a:pt x="1028" y="401"/>
                    <a:pt x="1003" y="376"/>
                  </a:cubicBezTo>
                  <a:lnTo>
                    <a:pt x="978" y="351"/>
                  </a:lnTo>
                  <a:cubicBezTo>
                    <a:pt x="928" y="151"/>
                    <a:pt x="728"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8"/>
            <p:cNvSpPr/>
            <p:nvPr/>
          </p:nvSpPr>
          <p:spPr>
            <a:xfrm rot="9900040">
              <a:off x="3213179" y="2430771"/>
              <a:ext cx="106547" cy="58373"/>
            </a:xfrm>
            <a:custGeom>
              <a:rect b="b" l="l" r="r" t="t"/>
              <a:pathLst>
                <a:path extrusionOk="0" h="2335" w="4262">
                  <a:moveTo>
                    <a:pt x="1512" y="0"/>
                  </a:moveTo>
                  <a:cubicBezTo>
                    <a:pt x="1468" y="0"/>
                    <a:pt x="1423" y="1"/>
                    <a:pt x="1379" y="3"/>
                  </a:cubicBezTo>
                  <a:cubicBezTo>
                    <a:pt x="1103" y="28"/>
                    <a:pt x="828" y="79"/>
                    <a:pt x="577" y="179"/>
                  </a:cubicBezTo>
                  <a:cubicBezTo>
                    <a:pt x="427" y="229"/>
                    <a:pt x="276" y="304"/>
                    <a:pt x="176" y="429"/>
                  </a:cubicBezTo>
                  <a:cubicBezTo>
                    <a:pt x="1" y="630"/>
                    <a:pt x="51" y="956"/>
                    <a:pt x="251" y="1131"/>
                  </a:cubicBezTo>
                  <a:cubicBezTo>
                    <a:pt x="352" y="1206"/>
                    <a:pt x="477" y="1231"/>
                    <a:pt x="602" y="1231"/>
                  </a:cubicBezTo>
                  <a:cubicBezTo>
                    <a:pt x="702" y="1206"/>
                    <a:pt x="778" y="1181"/>
                    <a:pt x="853" y="1131"/>
                  </a:cubicBezTo>
                  <a:cubicBezTo>
                    <a:pt x="878" y="1131"/>
                    <a:pt x="878" y="1106"/>
                    <a:pt x="878" y="1106"/>
                  </a:cubicBezTo>
                  <a:cubicBezTo>
                    <a:pt x="928" y="1081"/>
                    <a:pt x="978" y="1081"/>
                    <a:pt x="1028" y="1056"/>
                  </a:cubicBezTo>
                  <a:cubicBezTo>
                    <a:pt x="1103" y="1056"/>
                    <a:pt x="1154" y="1031"/>
                    <a:pt x="1229" y="1006"/>
                  </a:cubicBezTo>
                  <a:cubicBezTo>
                    <a:pt x="1304" y="1006"/>
                    <a:pt x="1379" y="1006"/>
                    <a:pt x="1454" y="981"/>
                  </a:cubicBezTo>
                  <a:cubicBezTo>
                    <a:pt x="1530" y="981"/>
                    <a:pt x="1630" y="981"/>
                    <a:pt x="1705" y="1006"/>
                  </a:cubicBezTo>
                  <a:cubicBezTo>
                    <a:pt x="1805" y="1006"/>
                    <a:pt x="1880" y="1006"/>
                    <a:pt x="1981" y="1031"/>
                  </a:cubicBezTo>
                  <a:cubicBezTo>
                    <a:pt x="2056" y="1056"/>
                    <a:pt x="2131" y="1081"/>
                    <a:pt x="2181" y="1106"/>
                  </a:cubicBezTo>
                  <a:cubicBezTo>
                    <a:pt x="2256" y="1131"/>
                    <a:pt x="2332" y="1156"/>
                    <a:pt x="2382" y="1181"/>
                  </a:cubicBezTo>
                  <a:cubicBezTo>
                    <a:pt x="2432" y="1206"/>
                    <a:pt x="2482" y="1231"/>
                    <a:pt x="2557" y="1282"/>
                  </a:cubicBezTo>
                  <a:cubicBezTo>
                    <a:pt x="2607" y="1332"/>
                    <a:pt x="2657" y="1357"/>
                    <a:pt x="2707" y="1407"/>
                  </a:cubicBezTo>
                  <a:cubicBezTo>
                    <a:pt x="2808" y="1507"/>
                    <a:pt x="2883" y="1582"/>
                    <a:pt x="2958" y="1683"/>
                  </a:cubicBezTo>
                  <a:cubicBezTo>
                    <a:pt x="3083" y="1833"/>
                    <a:pt x="3209" y="1983"/>
                    <a:pt x="3309" y="2134"/>
                  </a:cubicBezTo>
                  <a:cubicBezTo>
                    <a:pt x="3409" y="2259"/>
                    <a:pt x="3560" y="2334"/>
                    <a:pt x="3710" y="2334"/>
                  </a:cubicBezTo>
                  <a:cubicBezTo>
                    <a:pt x="3810" y="2334"/>
                    <a:pt x="3910" y="2309"/>
                    <a:pt x="4011" y="2234"/>
                  </a:cubicBezTo>
                  <a:cubicBezTo>
                    <a:pt x="4211" y="2084"/>
                    <a:pt x="4261" y="1783"/>
                    <a:pt x="4111" y="1557"/>
                  </a:cubicBezTo>
                  <a:cubicBezTo>
                    <a:pt x="3986" y="1382"/>
                    <a:pt x="3860" y="1231"/>
                    <a:pt x="3735" y="1056"/>
                  </a:cubicBezTo>
                  <a:cubicBezTo>
                    <a:pt x="3509" y="780"/>
                    <a:pt x="3259" y="530"/>
                    <a:pt x="2933" y="354"/>
                  </a:cubicBezTo>
                  <a:cubicBezTo>
                    <a:pt x="2497" y="125"/>
                    <a:pt x="1997" y="0"/>
                    <a:pt x="1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68"/>
          <p:cNvGrpSpPr/>
          <p:nvPr/>
        </p:nvGrpSpPr>
        <p:grpSpPr>
          <a:xfrm>
            <a:off x="7398600" y="3070550"/>
            <a:ext cx="550775" cy="1204925"/>
            <a:chOff x="1716300" y="2162300"/>
            <a:chExt cx="550775" cy="1204925"/>
          </a:xfrm>
        </p:grpSpPr>
        <p:sp>
          <p:nvSpPr>
            <p:cNvPr id="3306" name="Google Shape;3306;p68"/>
            <p:cNvSpPr/>
            <p:nvPr/>
          </p:nvSpPr>
          <p:spPr>
            <a:xfrm>
              <a:off x="1716300" y="2162300"/>
              <a:ext cx="526975" cy="422350"/>
            </a:xfrm>
            <a:custGeom>
              <a:rect b="b" l="l" r="r" t="t"/>
              <a:pathLst>
                <a:path extrusionOk="0" h="16894" w="21079">
                  <a:moveTo>
                    <a:pt x="11003" y="985"/>
                  </a:moveTo>
                  <a:cubicBezTo>
                    <a:pt x="11160" y="985"/>
                    <a:pt x="11317" y="991"/>
                    <a:pt x="11479" y="1003"/>
                  </a:cubicBezTo>
                  <a:cubicBezTo>
                    <a:pt x="11630" y="1028"/>
                    <a:pt x="11780" y="1053"/>
                    <a:pt x="11906" y="1079"/>
                  </a:cubicBezTo>
                  <a:cubicBezTo>
                    <a:pt x="12056" y="1104"/>
                    <a:pt x="12206" y="1154"/>
                    <a:pt x="12357" y="1204"/>
                  </a:cubicBezTo>
                  <a:cubicBezTo>
                    <a:pt x="12382" y="1204"/>
                    <a:pt x="12407" y="1229"/>
                    <a:pt x="12432" y="1229"/>
                  </a:cubicBezTo>
                  <a:cubicBezTo>
                    <a:pt x="12512" y="1283"/>
                    <a:pt x="12600" y="1308"/>
                    <a:pt x="12684" y="1308"/>
                  </a:cubicBezTo>
                  <a:cubicBezTo>
                    <a:pt x="12756" y="1308"/>
                    <a:pt x="12825" y="1289"/>
                    <a:pt x="12883" y="1254"/>
                  </a:cubicBezTo>
                  <a:cubicBezTo>
                    <a:pt x="13635" y="1429"/>
                    <a:pt x="14362" y="1630"/>
                    <a:pt x="15088" y="1881"/>
                  </a:cubicBezTo>
                  <a:cubicBezTo>
                    <a:pt x="15515" y="2031"/>
                    <a:pt x="15941" y="2231"/>
                    <a:pt x="16367" y="2432"/>
                  </a:cubicBezTo>
                  <a:cubicBezTo>
                    <a:pt x="16592" y="2557"/>
                    <a:pt x="16843" y="2708"/>
                    <a:pt x="17068" y="2858"/>
                  </a:cubicBezTo>
                  <a:cubicBezTo>
                    <a:pt x="17219" y="2958"/>
                    <a:pt x="17344" y="3058"/>
                    <a:pt x="17495" y="3159"/>
                  </a:cubicBezTo>
                  <a:cubicBezTo>
                    <a:pt x="17620" y="3284"/>
                    <a:pt x="17770" y="3384"/>
                    <a:pt x="17896" y="3510"/>
                  </a:cubicBezTo>
                  <a:cubicBezTo>
                    <a:pt x="18096" y="3710"/>
                    <a:pt x="18322" y="3936"/>
                    <a:pt x="18497" y="4161"/>
                  </a:cubicBezTo>
                  <a:cubicBezTo>
                    <a:pt x="18698" y="4412"/>
                    <a:pt x="18898" y="4663"/>
                    <a:pt x="19073" y="4913"/>
                  </a:cubicBezTo>
                  <a:cubicBezTo>
                    <a:pt x="19174" y="5089"/>
                    <a:pt x="19299" y="5264"/>
                    <a:pt x="19399" y="5439"/>
                  </a:cubicBezTo>
                  <a:cubicBezTo>
                    <a:pt x="19500" y="5640"/>
                    <a:pt x="19575" y="5840"/>
                    <a:pt x="19675" y="6016"/>
                  </a:cubicBezTo>
                  <a:cubicBezTo>
                    <a:pt x="19725" y="6116"/>
                    <a:pt x="19750" y="6241"/>
                    <a:pt x="19800" y="6342"/>
                  </a:cubicBezTo>
                  <a:cubicBezTo>
                    <a:pt x="19825" y="6442"/>
                    <a:pt x="19875" y="6542"/>
                    <a:pt x="19901" y="6642"/>
                  </a:cubicBezTo>
                  <a:cubicBezTo>
                    <a:pt x="19951" y="6818"/>
                    <a:pt x="20001" y="6993"/>
                    <a:pt x="20026" y="7169"/>
                  </a:cubicBezTo>
                  <a:cubicBezTo>
                    <a:pt x="20051" y="7319"/>
                    <a:pt x="20051" y="7444"/>
                    <a:pt x="20076" y="7570"/>
                  </a:cubicBezTo>
                  <a:cubicBezTo>
                    <a:pt x="20076" y="7670"/>
                    <a:pt x="20076" y="7770"/>
                    <a:pt x="20076" y="7845"/>
                  </a:cubicBezTo>
                  <a:lnTo>
                    <a:pt x="20076" y="8146"/>
                  </a:lnTo>
                  <a:cubicBezTo>
                    <a:pt x="20076" y="8272"/>
                    <a:pt x="20051" y="8397"/>
                    <a:pt x="20051" y="8522"/>
                  </a:cubicBezTo>
                  <a:cubicBezTo>
                    <a:pt x="20026" y="8647"/>
                    <a:pt x="20001" y="8773"/>
                    <a:pt x="20001" y="8898"/>
                  </a:cubicBezTo>
                  <a:cubicBezTo>
                    <a:pt x="20001" y="8873"/>
                    <a:pt x="20001" y="8848"/>
                    <a:pt x="20001" y="8848"/>
                  </a:cubicBezTo>
                  <a:cubicBezTo>
                    <a:pt x="19976" y="8948"/>
                    <a:pt x="19951" y="9074"/>
                    <a:pt x="19926" y="9199"/>
                  </a:cubicBezTo>
                  <a:cubicBezTo>
                    <a:pt x="19875" y="9299"/>
                    <a:pt x="19850" y="9424"/>
                    <a:pt x="19825" y="9525"/>
                  </a:cubicBezTo>
                  <a:cubicBezTo>
                    <a:pt x="19775" y="9625"/>
                    <a:pt x="19750" y="9725"/>
                    <a:pt x="19700" y="9825"/>
                  </a:cubicBezTo>
                  <a:cubicBezTo>
                    <a:pt x="19650" y="9951"/>
                    <a:pt x="19600" y="10076"/>
                    <a:pt x="19550" y="10176"/>
                  </a:cubicBezTo>
                  <a:cubicBezTo>
                    <a:pt x="19449" y="10377"/>
                    <a:pt x="19349" y="10552"/>
                    <a:pt x="19224" y="10728"/>
                  </a:cubicBezTo>
                  <a:cubicBezTo>
                    <a:pt x="19124" y="10903"/>
                    <a:pt x="19023" y="11079"/>
                    <a:pt x="18898" y="11254"/>
                  </a:cubicBezTo>
                  <a:lnTo>
                    <a:pt x="18773" y="11455"/>
                  </a:lnTo>
                  <a:cubicBezTo>
                    <a:pt x="18723" y="11505"/>
                    <a:pt x="18698" y="11555"/>
                    <a:pt x="18647" y="11605"/>
                  </a:cubicBezTo>
                  <a:cubicBezTo>
                    <a:pt x="18547" y="11730"/>
                    <a:pt x="18447" y="11830"/>
                    <a:pt x="18347" y="11956"/>
                  </a:cubicBezTo>
                  <a:cubicBezTo>
                    <a:pt x="18171" y="12156"/>
                    <a:pt x="17996" y="12332"/>
                    <a:pt x="17795" y="12507"/>
                  </a:cubicBezTo>
                  <a:cubicBezTo>
                    <a:pt x="17620" y="12683"/>
                    <a:pt x="17419" y="12858"/>
                    <a:pt x="17244" y="13008"/>
                  </a:cubicBezTo>
                  <a:cubicBezTo>
                    <a:pt x="17119" y="13109"/>
                    <a:pt x="16993" y="13209"/>
                    <a:pt x="16868" y="13309"/>
                  </a:cubicBezTo>
                  <a:cubicBezTo>
                    <a:pt x="16743" y="13409"/>
                    <a:pt x="16642" y="13485"/>
                    <a:pt x="16517" y="13585"/>
                  </a:cubicBezTo>
                  <a:cubicBezTo>
                    <a:pt x="16292" y="13735"/>
                    <a:pt x="16041" y="13911"/>
                    <a:pt x="15815" y="14061"/>
                  </a:cubicBezTo>
                  <a:cubicBezTo>
                    <a:pt x="15715" y="14111"/>
                    <a:pt x="15615" y="14161"/>
                    <a:pt x="15515" y="14237"/>
                  </a:cubicBezTo>
                  <a:cubicBezTo>
                    <a:pt x="15414" y="14287"/>
                    <a:pt x="15339" y="14337"/>
                    <a:pt x="15264" y="14362"/>
                  </a:cubicBezTo>
                  <a:cubicBezTo>
                    <a:pt x="15063" y="14487"/>
                    <a:pt x="14863" y="14587"/>
                    <a:pt x="14662" y="14688"/>
                  </a:cubicBezTo>
                  <a:cubicBezTo>
                    <a:pt x="14462" y="14763"/>
                    <a:pt x="14286" y="14838"/>
                    <a:pt x="14086" y="14938"/>
                  </a:cubicBezTo>
                  <a:cubicBezTo>
                    <a:pt x="13936" y="15013"/>
                    <a:pt x="13760" y="15064"/>
                    <a:pt x="13585" y="15114"/>
                  </a:cubicBezTo>
                  <a:cubicBezTo>
                    <a:pt x="13434" y="15189"/>
                    <a:pt x="13309" y="15239"/>
                    <a:pt x="13134" y="15289"/>
                  </a:cubicBezTo>
                  <a:cubicBezTo>
                    <a:pt x="12958" y="15339"/>
                    <a:pt x="12758" y="15414"/>
                    <a:pt x="12557" y="15465"/>
                  </a:cubicBezTo>
                  <a:cubicBezTo>
                    <a:pt x="12432" y="15515"/>
                    <a:pt x="12307" y="15540"/>
                    <a:pt x="12156" y="15565"/>
                  </a:cubicBezTo>
                  <a:cubicBezTo>
                    <a:pt x="12031" y="15615"/>
                    <a:pt x="11906" y="15640"/>
                    <a:pt x="11755" y="15665"/>
                  </a:cubicBezTo>
                  <a:cubicBezTo>
                    <a:pt x="11505" y="15715"/>
                    <a:pt x="11254" y="15765"/>
                    <a:pt x="11003" y="15815"/>
                  </a:cubicBezTo>
                  <a:cubicBezTo>
                    <a:pt x="10753" y="15841"/>
                    <a:pt x="10502" y="15866"/>
                    <a:pt x="10251" y="15891"/>
                  </a:cubicBezTo>
                  <a:lnTo>
                    <a:pt x="9926" y="15891"/>
                  </a:lnTo>
                  <a:cubicBezTo>
                    <a:pt x="9800" y="15916"/>
                    <a:pt x="9675" y="15916"/>
                    <a:pt x="9550" y="15916"/>
                  </a:cubicBezTo>
                  <a:cubicBezTo>
                    <a:pt x="9299" y="15916"/>
                    <a:pt x="9048" y="15891"/>
                    <a:pt x="8798" y="15891"/>
                  </a:cubicBezTo>
                  <a:cubicBezTo>
                    <a:pt x="8672" y="15866"/>
                    <a:pt x="8547" y="15866"/>
                    <a:pt x="8422" y="15841"/>
                  </a:cubicBezTo>
                  <a:cubicBezTo>
                    <a:pt x="8322" y="15841"/>
                    <a:pt x="8196" y="15841"/>
                    <a:pt x="8096" y="15815"/>
                  </a:cubicBezTo>
                  <a:cubicBezTo>
                    <a:pt x="7820" y="15765"/>
                    <a:pt x="7545" y="15715"/>
                    <a:pt x="7269" y="15665"/>
                  </a:cubicBezTo>
                  <a:cubicBezTo>
                    <a:pt x="6918" y="15590"/>
                    <a:pt x="6542" y="15490"/>
                    <a:pt x="6191" y="15364"/>
                  </a:cubicBezTo>
                  <a:cubicBezTo>
                    <a:pt x="5840" y="15239"/>
                    <a:pt x="5464" y="15064"/>
                    <a:pt x="5139" y="14913"/>
                  </a:cubicBezTo>
                  <a:cubicBezTo>
                    <a:pt x="4838" y="14738"/>
                    <a:pt x="4537" y="14587"/>
                    <a:pt x="4261" y="14387"/>
                  </a:cubicBezTo>
                  <a:cubicBezTo>
                    <a:pt x="3936" y="14136"/>
                    <a:pt x="3585" y="13886"/>
                    <a:pt x="3259" y="13585"/>
                  </a:cubicBezTo>
                  <a:cubicBezTo>
                    <a:pt x="3033" y="13359"/>
                    <a:pt x="2783" y="13109"/>
                    <a:pt x="2557" y="12858"/>
                  </a:cubicBezTo>
                  <a:cubicBezTo>
                    <a:pt x="2357" y="12582"/>
                    <a:pt x="2131" y="12307"/>
                    <a:pt x="1956" y="12006"/>
                  </a:cubicBezTo>
                  <a:cubicBezTo>
                    <a:pt x="1780" y="11755"/>
                    <a:pt x="1655" y="11505"/>
                    <a:pt x="1504" y="11229"/>
                  </a:cubicBezTo>
                  <a:cubicBezTo>
                    <a:pt x="1404" y="11003"/>
                    <a:pt x="1329" y="10753"/>
                    <a:pt x="1254" y="10527"/>
                  </a:cubicBezTo>
                  <a:cubicBezTo>
                    <a:pt x="1179" y="10302"/>
                    <a:pt x="1129" y="10076"/>
                    <a:pt x="1078" y="9851"/>
                  </a:cubicBezTo>
                  <a:cubicBezTo>
                    <a:pt x="1053" y="9675"/>
                    <a:pt x="1028" y="9475"/>
                    <a:pt x="1028" y="9274"/>
                  </a:cubicBezTo>
                  <a:cubicBezTo>
                    <a:pt x="1003" y="9049"/>
                    <a:pt x="1028" y="8848"/>
                    <a:pt x="1028" y="8622"/>
                  </a:cubicBezTo>
                  <a:cubicBezTo>
                    <a:pt x="1053" y="8397"/>
                    <a:pt x="1103" y="8146"/>
                    <a:pt x="1154" y="7896"/>
                  </a:cubicBezTo>
                  <a:cubicBezTo>
                    <a:pt x="1204" y="7645"/>
                    <a:pt x="1279" y="7419"/>
                    <a:pt x="1354" y="7194"/>
                  </a:cubicBezTo>
                  <a:cubicBezTo>
                    <a:pt x="1479" y="6868"/>
                    <a:pt x="1605" y="6567"/>
                    <a:pt x="1755" y="6267"/>
                  </a:cubicBezTo>
                  <a:cubicBezTo>
                    <a:pt x="1931" y="5941"/>
                    <a:pt x="2131" y="5590"/>
                    <a:pt x="2357" y="5264"/>
                  </a:cubicBezTo>
                  <a:cubicBezTo>
                    <a:pt x="2607" y="4913"/>
                    <a:pt x="2883" y="4562"/>
                    <a:pt x="3184" y="4236"/>
                  </a:cubicBezTo>
                  <a:cubicBezTo>
                    <a:pt x="3484" y="3911"/>
                    <a:pt x="3785" y="3635"/>
                    <a:pt x="4086" y="3359"/>
                  </a:cubicBezTo>
                  <a:cubicBezTo>
                    <a:pt x="4412" y="3109"/>
                    <a:pt x="4738" y="2858"/>
                    <a:pt x="5088" y="2632"/>
                  </a:cubicBezTo>
                  <a:cubicBezTo>
                    <a:pt x="5389" y="2457"/>
                    <a:pt x="5690" y="2307"/>
                    <a:pt x="5966" y="2131"/>
                  </a:cubicBezTo>
                  <a:cubicBezTo>
                    <a:pt x="6091" y="2106"/>
                    <a:pt x="6191" y="2056"/>
                    <a:pt x="6291" y="2006"/>
                  </a:cubicBezTo>
                  <a:cubicBezTo>
                    <a:pt x="6392" y="1956"/>
                    <a:pt x="6492" y="1906"/>
                    <a:pt x="6617" y="1855"/>
                  </a:cubicBezTo>
                  <a:cubicBezTo>
                    <a:pt x="6843" y="1780"/>
                    <a:pt x="7068" y="1680"/>
                    <a:pt x="7294" y="1605"/>
                  </a:cubicBezTo>
                  <a:cubicBezTo>
                    <a:pt x="7469" y="1555"/>
                    <a:pt x="7670" y="1505"/>
                    <a:pt x="7845" y="1454"/>
                  </a:cubicBezTo>
                  <a:cubicBezTo>
                    <a:pt x="7996" y="1404"/>
                    <a:pt x="8146" y="1379"/>
                    <a:pt x="8296" y="1329"/>
                  </a:cubicBezTo>
                  <a:cubicBezTo>
                    <a:pt x="8472" y="1304"/>
                    <a:pt x="8622" y="1254"/>
                    <a:pt x="8773" y="1229"/>
                  </a:cubicBezTo>
                  <a:cubicBezTo>
                    <a:pt x="8948" y="1204"/>
                    <a:pt x="9149" y="1154"/>
                    <a:pt x="9324" y="1129"/>
                  </a:cubicBezTo>
                  <a:lnTo>
                    <a:pt x="9976" y="1028"/>
                  </a:lnTo>
                  <a:lnTo>
                    <a:pt x="10251" y="1028"/>
                  </a:lnTo>
                  <a:cubicBezTo>
                    <a:pt x="10352" y="1003"/>
                    <a:pt x="10427" y="1003"/>
                    <a:pt x="10527" y="1003"/>
                  </a:cubicBezTo>
                  <a:cubicBezTo>
                    <a:pt x="10690" y="991"/>
                    <a:pt x="10847" y="985"/>
                    <a:pt x="11003" y="985"/>
                  </a:cubicBezTo>
                  <a:close/>
                  <a:moveTo>
                    <a:pt x="10502" y="1"/>
                  </a:moveTo>
                  <a:cubicBezTo>
                    <a:pt x="10352" y="1"/>
                    <a:pt x="10176" y="26"/>
                    <a:pt x="10026" y="51"/>
                  </a:cubicBezTo>
                  <a:cubicBezTo>
                    <a:pt x="9926" y="51"/>
                    <a:pt x="9825" y="51"/>
                    <a:pt x="9725" y="76"/>
                  </a:cubicBezTo>
                  <a:cubicBezTo>
                    <a:pt x="9449" y="126"/>
                    <a:pt x="9149" y="151"/>
                    <a:pt x="8873" y="201"/>
                  </a:cubicBezTo>
                  <a:cubicBezTo>
                    <a:pt x="8723" y="226"/>
                    <a:pt x="8572" y="251"/>
                    <a:pt x="8422" y="302"/>
                  </a:cubicBezTo>
                  <a:cubicBezTo>
                    <a:pt x="8296" y="327"/>
                    <a:pt x="8171" y="352"/>
                    <a:pt x="8021" y="377"/>
                  </a:cubicBezTo>
                  <a:cubicBezTo>
                    <a:pt x="7921" y="402"/>
                    <a:pt x="7795" y="427"/>
                    <a:pt x="7695" y="452"/>
                  </a:cubicBezTo>
                  <a:cubicBezTo>
                    <a:pt x="7545" y="502"/>
                    <a:pt x="7369" y="552"/>
                    <a:pt x="7219" y="602"/>
                  </a:cubicBezTo>
                  <a:cubicBezTo>
                    <a:pt x="7119" y="627"/>
                    <a:pt x="7018" y="652"/>
                    <a:pt x="6893" y="703"/>
                  </a:cubicBezTo>
                  <a:cubicBezTo>
                    <a:pt x="6743" y="753"/>
                    <a:pt x="6567" y="828"/>
                    <a:pt x="6417" y="878"/>
                  </a:cubicBezTo>
                  <a:cubicBezTo>
                    <a:pt x="6166" y="978"/>
                    <a:pt x="5916" y="1104"/>
                    <a:pt x="5665" y="1204"/>
                  </a:cubicBezTo>
                  <a:cubicBezTo>
                    <a:pt x="5389" y="1329"/>
                    <a:pt x="5164" y="1454"/>
                    <a:pt x="4913" y="1605"/>
                  </a:cubicBezTo>
                  <a:cubicBezTo>
                    <a:pt x="4387" y="1881"/>
                    <a:pt x="3885" y="2256"/>
                    <a:pt x="3434" y="2632"/>
                  </a:cubicBezTo>
                  <a:cubicBezTo>
                    <a:pt x="2306" y="3585"/>
                    <a:pt x="1379" y="4763"/>
                    <a:pt x="753" y="6091"/>
                  </a:cubicBezTo>
                  <a:cubicBezTo>
                    <a:pt x="427" y="6743"/>
                    <a:pt x="201" y="7444"/>
                    <a:pt x="101" y="8171"/>
                  </a:cubicBezTo>
                  <a:cubicBezTo>
                    <a:pt x="1" y="8873"/>
                    <a:pt x="1" y="9625"/>
                    <a:pt x="176" y="10327"/>
                  </a:cubicBezTo>
                  <a:cubicBezTo>
                    <a:pt x="327" y="11054"/>
                    <a:pt x="627" y="11730"/>
                    <a:pt x="1003" y="12357"/>
                  </a:cubicBezTo>
                  <a:cubicBezTo>
                    <a:pt x="1404" y="13008"/>
                    <a:pt x="1855" y="13610"/>
                    <a:pt x="2382" y="14111"/>
                  </a:cubicBezTo>
                  <a:cubicBezTo>
                    <a:pt x="2657" y="14387"/>
                    <a:pt x="2958" y="14638"/>
                    <a:pt x="3259" y="14863"/>
                  </a:cubicBezTo>
                  <a:cubicBezTo>
                    <a:pt x="3535" y="15089"/>
                    <a:pt x="3835" y="15289"/>
                    <a:pt x="4136" y="15490"/>
                  </a:cubicBezTo>
                  <a:cubicBezTo>
                    <a:pt x="4738" y="15841"/>
                    <a:pt x="5389" y="16141"/>
                    <a:pt x="6091" y="16367"/>
                  </a:cubicBezTo>
                  <a:cubicBezTo>
                    <a:pt x="6442" y="16492"/>
                    <a:pt x="6818" y="16592"/>
                    <a:pt x="7194" y="16643"/>
                  </a:cubicBezTo>
                  <a:cubicBezTo>
                    <a:pt x="7319" y="16668"/>
                    <a:pt x="7444" y="16693"/>
                    <a:pt x="7570" y="16718"/>
                  </a:cubicBezTo>
                  <a:cubicBezTo>
                    <a:pt x="7695" y="16743"/>
                    <a:pt x="7820" y="16768"/>
                    <a:pt x="7946" y="16793"/>
                  </a:cubicBezTo>
                  <a:cubicBezTo>
                    <a:pt x="8096" y="16793"/>
                    <a:pt x="8221" y="16818"/>
                    <a:pt x="8372" y="16843"/>
                  </a:cubicBezTo>
                  <a:cubicBezTo>
                    <a:pt x="8497" y="16843"/>
                    <a:pt x="8647" y="16868"/>
                    <a:pt x="8773" y="16868"/>
                  </a:cubicBezTo>
                  <a:cubicBezTo>
                    <a:pt x="8923" y="16868"/>
                    <a:pt x="9048" y="16893"/>
                    <a:pt x="9199" y="16893"/>
                  </a:cubicBezTo>
                  <a:lnTo>
                    <a:pt x="10001" y="16893"/>
                  </a:lnTo>
                  <a:cubicBezTo>
                    <a:pt x="10126" y="16893"/>
                    <a:pt x="10251" y="16893"/>
                    <a:pt x="10377" y="16868"/>
                  </a:cubicBezTo>
                  <a:cubicBezTo>
                    <a:pt x="10527" y="16843"/>
                    <a:pt x="10677" y="16843"/>
                    <a:pt x="10828" y="16818"/>
                  </a:cubicBezTo>
                  <a:cubicBezTo>
                    <a:pt x="10953" y="16818"/>
                    <a:pt x="11078" y="16793"/>
                    <a:pt x="11204" y="16768"/>
                  </a:cubicBezTo>
                  <a:cubicBezTo>
                    <a:pt x="11354" y="16743"/>
                    <a:pt x="11505" y="16718"/>
                    <a:pt x="11655" y="16693"/>
                  </a:cubicBezTo>
                  <a:cubicBezTo>
                    <a:pt x="11780" y="16668"/>
                    <a:pt x="11906" y="16668"/>
                    <a:pt x="12006" y="16617"/>
                  </a:cubicBezTo>
                  <a:cubicBezTo>
                    <a:pt x="12156" y="16592"/>
                    <a:pt x="12307" y="16542"/>
                    <a:pt x="12432" y="16517"/>
                  </a:cubicBezTo>
                  <a:cubicBezTo>
                    <a:pt x="12582" y="16492"/>
                    <a:pt x="12733" y="16442"/>
                    <a:pt x="12858" y="16417"/>
                  </a:cubicBezTo>
                  <a:cubicBezTo>
                    <a:pt x="12983" y="16367"/>
                    <a:pt x="13109" y="16342"/>
                    <a:pt x="13234" y="16292"/>
                  </a:cubicBezTo>
                  <a:cubicBezTo>
                    <a:pt x="13359" y="16242"/>
                    <a:pt x="13510" y="16216"/>
                    <a:pt x="13635" y="16166"/>
                  </a:cubicBezTo>
                  <a:cubicBezTo>
                    <a:pt x="13760" y="16116"/>
                    <a:pt x="13885" y="16066"/>
                    <a:pt x="13986" y="16041"/>
                  </a:cubicBezTo>
                  <a:cubicBezTo>
                    <a:pt x="14111" y="15991"/>
                    <a:pt x="14261" y="15941"/>
                    <a:pt x="14387" y="15891"/>
                  </a:cubicBezTo>
                  <a:cubicBezTo>
                    <a:pt x="14512" y="15841"/>
                    <a:pt x="14612" y="15765"/>
                    <a:pt x="14738" y="15715"/>
                  </a:cubicBezTo>
                  <a:cubicBezTo>
                    <a:pt x="14863" y="15665"/>
                    <a:pt x="14988" y="15615"/>
                    <a:pt x="15114" y="15540"/>
                  </a:cubicBezTo>
                  <a:cubicBezTo>
                    <a:pt x="15264" y="15490"/>
                    <a:pt x="15389" y="15414"/>
                    <a:pt x="15540" y="15339"/>
                  </a:cubicBezTo>
                  <a:cubicBezTo>
                    <a:pt x="15790" y="15214"/>
                    <a:pt x="16016" y="15064"/>
                    <a:pt x="16266" y="14938"/>
                  </a:cubicBezTo>
                  <a:cubicBezTo>
                    <a:pt x="16367" y="14863"/>
                    <a:pt x="16467" y="14813"/>
                    <a:pt x="16567" y="14738"/>
                  </a:cubicBezTo>
                  <a:cubicBezTo>
                    <a:pt x="16667" y="14663"/>
                    <a:pt x="16793" y="14612"/>
                    <a:pt x="16893" y="14537"/>
                  </a:cubicBezTo>
                  <a:cubicBezTo>
                    <a:pt x="17094" y="14387"/>
                    <a:pt x="17294" y="14237"/>
                    <a:pt x="17495" y="14086"/>
                  </a:cubicBezTo>
                  <a:cubicBezTo>
                    <a:pt x="17720" y="13886"/>
                    <a:pt x="17971" y="13685"/>
                    <a:pt x="18196" y="13485"/>
                  </a:cubicBezTo>
                  <a:cubicBezTo>
                    <a:pt x="18372" y="13334"/>
                    <a:pt x="18547" y="13159"/>
                    <a:pt x="18723" y="12983"/>
                  </a:cubicBezTo>
                  <a:cubicBezTo>
                    <a:pt x="18823" y="12883"/>
                    <a:pt x="18948" y="12758"/>
                    <a:pt x="19048" y="12658"/>
                  </a:cubicBezTo>
                  <a:cubicBezTo>
                    <a:pt x="19149" y="12557"/>
                    <a:pt x="19249" y="12432"/>
                    <a:pt x="19324" y="12332"/>
                  </a:cubicBezTo>
                  <a:cubicBezTo>
                    <a:pt x="19500" y="12131"/>
                    <a:pt x="19650" y="11931"/>
                    <a:pt x="19775" y="11730"/>
                  </a:cubicBezTo>
                  <a:cubicBezTo>
                    <a:pt x="19926" y="11480"/>
                    <a:pt x="20101" y="11254"/>
                    <a:pt x="20226" y="11003"/>
                  </a:cubicBezTo>
                  <a:cubicBezTo>
                    <a:pt x="20276" y="10878"/>
                    <a:pt x="20352" y="10778"/>
                    <a:pt x="20402" y="10653"/>
                  </a:cubicBezTo>
                  <a:cubicBezTo>
                    <a:pt x="20477" y="10502"/>
                    <a:pt x="20527" y="10377"/>
                    <a:pt x="20602" y="10226"/>
                  </a:cubicBezTo>
                  <a:cubicBezTo>
                    <a:pt x="20652" y="10126"/>
                    <a:pt x="20703" y="10001"/>
                    <a:pt x="20728" y="9876"/>
                  </a:cubicBezTo>
                  <a:cubicBezTo>
                    <a:pt x="20778" y="9750"/>
                    <a:pt x="20828" y="9600"/>
                    <a:pt x="20878" y="9475"/>
                  </a:cubicBezTo>
                  <a:cubicBezTo>
                    <a:pt x="20903" y="9349"/>
                    <a:pt x="20928" y="9224"/>
                    <a:pt x="20953" y="9099"/>
                  </a:cubicBezTo>
                  <a:cubicBezTo>
                    <a:pt x="20978" y="8948"/>
                    <a:pt x="21003" y="8823"/>
                    <a:pt x="21028" y="8673"/>
                  </a:cubicBezTo>
                  <a:cubicBezTo>
                    <a:pt x="21028" y="8547"/>
                    <a:pt x="21053" y="8422"/>
                    <a:pt x="21053" y="8297"/>
                  </a:cubicBezTo>
                  <a:cubicBezTo>
                    <a:pt x="21078" y="8171"/>
                    <a:pt x="21078" y="8021"/>
                    <a:pt x="21078" y="7871"/>
                  </a:cubicBezTo>
                  <a:cubicBezTo>
                    <a:pt x="21053" y="7720"/>
                    <a:pt x="21053" y="7545"/>
                    <a:pt x="21053" y="7369"/>
                  </a:cubicBezTo>
                  <a:cubicBezTo>
                    <a:pt x="21028" y="7119"/>
                    <a:pt x="20978" y="6868"/>
                    <a:pt x="20903" y="6617"/>
                  </a:cubicBezTo>
                  <a:cubicBezTo>
                    <a:pt x="20828" y="6342"/>
                    <a:pt x="20753" y="6066"/>
                    <a:pt x="20652" y="5815"/>
                  </a:cubicBezTo>
                  <a:cubicBezTo>
                    <a:pt x="20552" y="5540"/>
                    <a:pt x="20427" y="5289"/>
                    <a:pt x="20276" y="5038"/>
                  </a:cubicBezTo>
                  <a:cubicBezTo>
                    <a:pt x="20051" y="4587"/>
                    <a:pt x="19775" y="4161"/>
                    <a:pt x="19474" y="3760"/>
                  </a:cubicBezTo>
                  <a:cubicBezTo>
                    <a:pt x="19124" y="3334"/>
                    <a:pt x="18748" y="2933"/>
                    <a:pt x="18322" y="2557"/>
                  </a:cubicBezTo>
                  <a:cubicBezTo>
                    <a:pt x="18096" y="2382"/>
                    <a:pt x="17896" y="2231"/>
                    <a:pt x="17670" y="2056"/>
                  </a:cubicBezTo>
                  <a:cubicBezTo>
                    <a:pt x="17444" y="1906"/>
                    <a:pt x="17219" y="1780"/>
                    <a:pt x="16993" y="1655"/>
                  </a:cubicBezTo>
                  <a:cubicBezTo>
                    <a:pt x="16542" y="1404"/>
                    <a:pt x="16091" y="1179"/>
                    <a:pt x="15590" y="1003"/>
                  </a:cubicBezTo>
                  <a:cubicBezTo>
                    <a:pt x="14637" y="652"/>
                    <a:pt x="13610" y="402"/>
                    <a:pt x="12607" y="201"/>
                  </a:cubicBezTo>
                  <a:cubicBezTo>
                    <a:pt x="12582" y="189"/>
                    <a:pt x="12551" y="183"/>
                    <a:pt x="12520" y="183"/>
                  </a:cubicBezTo>
                  <a:cubicBezTo>
                    <a:pt x="12488" y="183"/>
                    <a:pt x="12457" y="189"/>
                    <a:pt x="12432" y="201"/>
                  </a:cubicBezTo>
                  <a:cubicBezTo>
                    <a:pt x="12281" y="151"/>
                    <a:pt x="12156" y="101"/>
                    <a:pt x="12006" y="76"/>
                  </a:cubicBezTo>
                  <a:cubicBezTo>
                    <a:pt x="11780" y="51"/>
                    <a:pt x="11555" y="26"/>
                    <a:pt x="11329" y="26"/>
                  </a:cubicBezTo>
                  <a:cubicBezTo>
                    <a:pt x="11204" y="1"/>
                    <a:pt x="11053" y="1"/>
                    <a:pt x="10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8"/>
            <p:cNvSpPr/>
            <p:nvPr/>
          </p:nvSpPr>
          <p:spPr>
            <a:xfrm>
              <a:off x="1804025" y="2508600"/>
              <a:ext cx="379100" cy="555375"/>
            </a:xfrm>
            <a:custGeom>
              <a:rect b="b" l="l" r="r" t="t"/>
              <a:pathLst>
                <a:path extrusionOk="0" h="22215" w="15164">
                  <a:moveTo>
                    <a:pt x="12917" y="1"/>
                  </a:moveTo>
                  <a:cubicBezTo>
                    <a:pt x="12890" y="1"/>
                    <a:pt x="12861" y="3"/>
                    <a:pt x="12833" y="9"/>
                  </a:cubicBezTo>
                  <a:cubicBezTo>
                    <a:pt x="12582" y="34"/>
                    <a:pt x="12356" y="284"/>
                    <a:pt x="12407" y="535"/>
                  </a:cubicBezTo>
                  <a:cubicBezTo>
                    <a:pt x="12532" y="1613"/>
                    <a:pt x="12657" y="2690"/>
                    <a:pt x="12783" y="3793"/>
                  </a:cubicBezTo>
                  <a:cubicBezTo>
                    <a:pt x="12883" y="4821"/>
                    <a:pt x="13008" y="5873"/>
                    <a:pt x="13158" y="6926"/>
                  </a:cubicBezTo>
                  <a:cubicBezTo>
                    <a:pt x="13309" y="8004"/>
                    <a:pt x="13459" y="9106"/>
                    <a:pt x="13610" y="10209"/>
                  </a:cubicBezTo>
                  <a:cubicBezTo>
                    <a:pt x="13860" y="12314"/>
                    <a:pt x="13986" y="14420"/>
                    <a:pt x="14086" y="16550"/>
                  </a:cubicBezTo>
                  <a:cubicBezTo>
                    <a:pt x="14086" y="16525"/>
                    <a:pt x="14086" y="16500"/>
                    <a:pt x="14086" y="16475"/>
                  </a:cubicBezTo>
                  <a:cubicBezTo>
                    <a:pt x="14111" y="17001"/>
                    <a:pt x="14136" y="17553"/>
                    <a:pt x="14136" y="18079"/>
                  </a:cubicBezTo>
                  <a:cubicBezTo>
                    <a:pt x="14136" y="18555"/>
                    <a:pt x="14111" y="19031"/>
                    <a:pt x="14086" y="19532"/>
                  </a:cubicBezTo>
                  <a:cubicBezTo>
                    <a:pt x="14061" y="19733"/>
                    <a:pt x="14061" y="19933"/>
                    <a:pt x="14011" y="20134"/>
                  </a:cubicBezTo>
                  <a:cubicBezTo>
                    <a:pt x="13986" y="20209"/>
                    <a:pt x="13960" y="20259"/>
                    <a:pt x="13960" y="20334"/>
                  </a:cubicBezTo>
                  <a:cubicBezTo>
                    <a:pt x="13935" y="20385"/>
                    <a:pt x="13910" y="20435"/>
                    <a:pt x="13885" y="20460"/>
                  </a:cubicBezTo>
                  <a:cubicBezTo>
                    <a:pt x="13885" y="20485"/>
                    <a:pt x="13885" y="20510"/>
                    <a:pt x="13860" y="20510"/>
                  </a:cubicBezTo>
                  <a:cubicBezTo>
                    <a:pt x="13860" y="20510"/>
                    <a:pt x="13860" y="20510"/>
                    <a:pt x="13860" y="20535"/>
                  </a:cubicBezTo>
                  <a:lnTo>
                    <a:pt x="13835" y="20535"/>
                  </a:lnTo>
                  <a:cubicBezTo>
                    <a:pt x="13835" y="20535"/>
                    <a:pt x="13835" y="20560"/>
                    <a:pt x="13810" y="20560"/>
                  </a:cubicBezTo>
                  <a:lnTo>
                    <a:pt x="13785" y="20560"/>
                  </a:lnTo>
                  <a:cubicBezTo>
                    <a:pt x="13459" y="20660"/>
                    <a:pt x="13133" y="20710"/>
                    <a:pt x="12808" y="20761"/>
                  </a:cubicBezTo>
                  <a:lnTo>
                    <a:pt x="12833" y="20761"/>
                  </a:lnTo>
                  <a:cubicBezTo>
                    <a:pt x="12131" y="20861"/>
                    <a:pt x="11429" y="20961"/>
                    <a:pt x="10727" y="21036"/>
                  </a:cubicBezTo>
                  <a:cubicBezTo>
                    <a:pt x="10001" y="21111"/>
                    <a:pt x="9299" y="21162"/>
                    <a:pt x="8572" y="21187"/>
                  </a:cubicBezTo>
                  <a:cubicBezTo>
                    <a:pt x="8080" y="21201"/>
                    <a:pt x="7588" y="21216"/>
                    <a:pt x="7091" y="21216"/>
                  </a:cubicBezTo>
                  <a:cubicBezTo>
                    <a:pt x="6728" y="21216"/>
                    <a:pt x="6361" y="21208"/>
                    <a:pt x="5990" y="21187"/>
                  </a:cubicBezTo>
                  <a:cubicBezTo>
                    <a:pt x="5138" y="21136"/>
                    <a:pt x="4261" y="21086"/>
                    <a:pt x="3409" y="21011"/>
                  </a:cubicBezTo>
                  <a:cubicBezTo>
                    <a:pt x="3058" y="20961"/>
                    <a:pt x="2707" y="20936"/>
                    <a:pt x="2381" y="20886"/>
                  </a:cubicBezTo>
                  <a:cubicBezTo>
                    <a:pt x="2081" y="20861"/>
                    <a:pt x="1805" y="20811"/>
                    <a:pt x="1504" y="20735"/>
                  </a:cubicBezTo>
                  <a:cubicBezTo>
                    <a:pt x="1354" y="20710"/>
                    <a:pt x="1229" y="20685"/>
                    <a:pt x="1078" y="20635"/>
                  </a:cubicBezTo>
                  <a:cubicBezTo>
                    <a:pt x="1053" y="20610"/>
                    <a:pt x="1028" y="20610"/>
                    <a:pt x="1003" y="20585"/>
                  </a:cubicBezTo>
                  <a:cubicBezTo>
                    <a:pt x="1003" y="20535"/>
                    <a:pt x="978" y="20460"/>
                    <a:pt x="978" y="20385"/>
                  </a:cubicBezTo>
                  <a:cubicBezTo>
                    <a:pt x="978" y="20084"/>
                    <a:pt x="1003" y="19808"/>
                    <a:pt x="1028" y="19507"/>
                  </a:cubicBezTo>
                  <a:cubicBezTo>
                    <a:pt x="1103" y="18480"/>
                    <a:pt x="1153" y="17427"/>
                    <a:pt x="1229" y="16400"/>
                  </a:cubicBezTo>
                  <a:cubicBezTo>
                    <a:pt x="1304" y="15372"/>
                    <a:pt x="1404" y="14319"/>
                    <a:pt x="1479" y="13292"/>
                  </a:cubicBezTo>
                  <a:cubicBezTo>
                    <a:pt x="1554" y="12189"/>
                    <a:pt x="1630" y="11061"/>
                    <a:pt x="1705" y="9958"/>
                  </a:cubicBezTo>
                  <a:cubicBezTo>
                    <a:pt x="1780" y="8906"/>
                    <a:pt x="1880" y="7878"/>
                    <a:pt x="1955" y="6851"/>
                  </a:cubicBezTo>
                  <a:cubicBezTo>
                    <a:pt x="2031" y="5974"/>
                    <a:pt x="2106" y="5121"/>
                    <a:pt x="2206" y="4244"/>
                  </a:cubicBezTo>
                  <a:cubicBezTo>
                    <a:pt x="2231" y="3843"/>
                    <a:pt x="2281" y="3442"/>
                    <a:pt x="2306" y="3016"/>
                  </a:cubicBezTo>
                  <a:cubicBezTo>
                    <a:pt x="2331" y="2816"/>
                    <a:pt x="2356" y="2590"/>
                    <a:pt x="2356" y="2364"/>
                  </a:cubicBezTo>
                  <a:cubicBezTo>
                    <a:pt x="2381" y="2214"/>
                    <a:pt x="2381" y="2039"/>
                    <a:pt x="2407" y="1888"/>
                  </a:cubicBezTo>
                  <a:cubicBezTo>
                    <a:pt x="2457" y="1638"/>
                    <a:pt x="2306" y="1387"/>
                    <a:pt x="2056" y="1337"/>
                  </a:cubicBezTo>
                  <a:cubicBezTo>
                    <a:pt x="2011" y="1322"/>
                    <a:pt x="1965" y="1315"/>
                    <a:pt x="1918" y="1315"/>
                  </a:cubicBezTo>
                  <a:cubicBezTo>
                    <a:pt x="1729" y="1315"/>
                    <a:pt x="1540" y="1432"/>
                    <a:pt x="1479" y="1613"/>
                  </a:cubicBezTo>
                  <a:cubicBezTo>
                    <a:pt x="1429" y="1688"/>
                    <a:pt x="1429" y="1788"/>
                    <a:pt x="1429" y="1888"/>
                  </a:cubicBezTo>
                  <a:cubicBezTo>
                    <a:pt x="1404" y="1989"/>
                    <a:pt x="1404" y="2089"/>
                    <a:pt x="1404" y="2214"/>
                  </a:cubicBezTo>
                  <a:cubicBezTo>
                    <a:pt x="1379" y="2415"/>
                    <a:pt x="1354" y="2615"/>
                    <a:pt x="1329" y="2841"/>
                  </a:cubicBezTo>
                  <a:cubicBezTo>
                    <a:pt x="1304" y="3267"/>
                    <a:pt x="1254" y="3693"/>
                    <a:pt x="1203" y="4144"/>
                  </a:cubicBezTo>
                  <a:cubicBezTo>
                    <a:pt x="1103" y="5272"/>
                    <a:pt x="1003" y="6400"/>
                    <a:pt x="903" y="7527"/>
                  </a:cubicBezTo>
                  <a:cubicBezTo>
                    <a:pt x="828" y="8605"/>
                    <a:pt x="752" y="9683"/>
                    <a:pt x="677" y="10786"/>
                  </a:cubicBezTo>
                  <a:cubicBezTo>
                    <a:pt x="602" y="11838"/>
                    <a:pt x="527" y="12891"/>
                    <a:pt x="427" y="13943"/>
                  </a:cubicBezTo>
                  <a:cubicBezTo>
                    <a:pt x="351" y="14971"/>
                    <a:pt x="276" y="16024"/>
                    <a:pt x="201" y="17051"/>
                  </a:cubicBezTo>
                  <a:cubicBezTo>
                    <a:pt x="176" y="17578"/>
                    <a:pt x="126" y="18104"/>
                    <a:pt x="101" y="18605"/>
                  </a:cubicBezTo>
                  <a:cubicBezTo>
                    <a:pt x="76" y="19106"/>
                    <a:pt x="26" y="19608"/>
                    <a:pt x="0" y="20109"/>
                  </a:cubicBezTo>
                  <a:cubicBezTo>
                    <a:pt x="0" y="20259"/>
                    <a:pt x="0" y="20385"/>
                    <a:pt x="0" y="20535"/>
                  </a:cubicBezTo>
                  <a:cubicBezTo>
                    <a:pt x="26" y="20685"/>
                    <a:pt x="26" y="20861"/>
                    <a:pt x="101" y="21011"/>
                  </a:cubicBezTo>
                  <a:cubicBezTo>
                    <a:pt x="151" y="21162"/>
                    <a:pt x="251" y="21262"/>
                    <a:pt x="376" y="21362"/>
                  </a:cubicBezTo>
                  <a:cubicBezTo>
                    <a:pt x="477" y="21437"/>
                    <a:pt x="602" y="21512"/>
                    <a:pt x="727" y="21563"/>
                  </a:cubicBezTo>
                  <a:cubicBezTo>
                    <a:pt x="953" y="21638"/>
                    <a:pt x="1203" y="21688"/>
                    <a:pt x="1429" y="21738"/>
                  </a:cubicBezTo>
                  <a:cubicBezTo>
                    <a:pt x="1980" y="21838"/>
                    <a:pt x="2507" y="21913"/>
                    <a:pt x="3058" y="21964"/>
                  </a:cubicBezTo>
                  <a:cubicBezTo>
                    <a:pt x="4136" y="22064"/>
                    <a:pt x="5214" y="22139"/>
                    <a:pt x="6291" y="22189"/>
                  </a:cubicBezTo>
                  <a:cubicBezTo>
                    <a:pt x="6642" y="22189"/>
                    <a:pt x="6993" y="22214"/>
                    <a:pt x="7344" y="22214"/>
                  </a:cubicBezTo>
                  <a:cubicBezTo>
                    <a:pt x="8046" y="22214"/>
                    <a:pt x="8747" y="22164"/>
                    <a:pt x="9449" y="22139"/>
                  </a:cubicBezTo>
                  <a:cubicBezTo>
                    <a:pt x="10502" y="22064"/>
                    <a:pt x="11529" y="21964"/>
                    <a:pt x="12557" y="21788"/>
                  </a:cubicBezTo>
                  <a:cubicBezTo>
                    <a:pt x="12808" y="21763"/>
                    <a:pt x="13033" y="21713"/>
                    <a:pt x="13284" y="21688"/>
                  </a:cubicBezTo>
                  <a:cubicBezTo>
                    <a:pt x="13409" y="21663"/>
                    <a:pt x="13534" y="21638"/>
                    <a:pt x="13660" y="21613"/>
                  </a:cubicBezTo>
                  <a:cubicBezTo>
                    <a:pt x="13760" y="21588"/>
                    <a:pt x="13860" y="21563"/>
                    <a:pt x="13986" y="21537"/>
                  </a:cubicBezTo>
                  <a:cubicBezTo>
                    <a:pt x="14086" y="21512"/>
                    <a:pt x="14211" y="21462"/>
                    <a:pt x="14336" y="21412"/>
                  </a:cubicBezTo>
                  <a:cubicBezTo>
                    <a:pt x="14437" y="21337"/>
                    <a:pt x="14537" y="21262"/>
                    <a:pt x="14612" y="21162"/>
                  </a:cubicBezTo>
                  <a:cubicBezTo>
                    <a:pt x="14788" y="20936"/>
                    <a:pt x="14888" y="20660"/>
                    <a:pt x="14963" y="20385"/>
                  </a:cubicBezTo>
                  <a:cubicBezTo>
                    <a:pt x="15038" y="20034"/>
                    <a:pt x="15063" y="19708"/>
                    <a:pt x="15088" y="19357"/>
                  </a:cubicBezTo>
                  <a:cubicBezTo>
                    <a:pt x="15163" y="18279"/>
                    <a:pt x="15113" y="17202"/>
                    <a:pt x="15063" y="16124"/>
                  </a:cubicBezTo>
                  <a:cubicBezTo>
                    <a:pt x="15013" y="15046"/>
                    <a:pt x="14938" y="13943"/>
                    <a:pt x="14863" y="12866"/>
                  </a:cubicBezTo>
                  <a:cubicBezTo>
                    <a:pt x="14788" y="11788"/>
                    <a:pt x="14662" y="10735"/>
                    <a:pt x="14537" y="9683"/>
                  </a:cubicBezTo>
                  <a:cubicBezTo>
                    <a:pt x="14412" y="8630"/>
                    <a:pt x="14261" y="7578"/>
                    <a:pt x="14111" y="6525"/>
                  </a:cubicBezTo>
                  <a:cubicBezTo>
                    <a:pt x="13960" y="5472"/>
                    <a:pt x="13835" y="4445"/>
                    <a:pt x="13710" y="3392"/>
                  </a:cubicBezTo>
                  <a:cubicBezTo>
                    <a:pt x="13610" y="2390"/>
                    <a:pt x="13509" y="1412"/>
                    <a:pt x="13384" y="435"/>
                  </a:cubicBezTo>
                  <a:cubicBezTo>
                    <a:pt x="13362" y="188"/>
                    <a:pt x="13158" y="1"/>
                    <a:pt x="12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8"/>
            <p:cNvSpPr/>
            <p:nvPr/>
          </p:nvSpPr>
          <p:spPr>
            <a:xfrm>
              <a:off x="1793375" y="3048075"/>
              <a:ext cx="142250" cy="319150"/>
            </a:xfrm>
            <a:custGeom>
              <a:rect b="b" l="l" r="r" t="t"/>
              <a:pathLst>
                <a:path extrusionOk="0" h="12766" w="5690">
                  <a:moveTo>
                    <a:pt x="1655" y="10585"/>
                  </a:moveTo>
                  <a:cubicBezTo>
                    <a:pt x="1755" y="10585"/>
                    <a:pt x="1855" y="10610"/>
                    <a:pt x="1955" y="10635"/>
                  </a:cubicBezTo>
                  <a:cubicBezTo>
                    <a:pt x="2106" y="10660"/>
                    <a:pt x="2231" y="10710"/>
                    <a:pt x="2356" y="10761"/>
                  </a:cubicBezTo>
                  <a:cubicBezTo>
                    <a:pt x="2607" y="10836"/>
                    <a:pt x="2833" y="10961"/>
                    <a:pt x="3058" y="11061"/>
                  </a:cubicBezTo>
                  <a:cubicBezTo>
                    <a:pt x="3133" y="11111"/>
                    <a:pt x="3208" y="11137"/>
                    <a:pt x="3284" y="11187"/>
                  </a:cubicBezTo>
                  <a:cubicBezTo>
                    <a:pt x="3259" y="11212"/>
                    <a:pt x="3234" y="11237"/>
                    <a:pt x="3208" y="11262"/>
                  </a:cubicBezTo>
                  <a:cubicBezTo>
                    <a:pt x="3158" y="11312"/>
                    <a:pt x="3133" y="11362"/>
                    <a:pt x="3083" y="11412"/>
                  </a:cubicBezTo>
                  <a:cubicBezTo>
                    <a:pt x="3008" y="11462"/>
                    <a:pt x="2958" y="11487"/>
                    <a:pt x="2908" y="11538"/>
                  </a:cubicBezTo>
                  <a:cubicBezTo>
                    <a:pt x="2833" y="11563"/>
                    <a:pt x="2782" y="11588"/>
                    <a:pt x="2732" y="11638"/>
                  </a:cubicBezTo>
                  <a:cubicBezTo>
                    <a:pt x="2682" y="11663"/>
                    <a:pt x="2607" y="11663"/>
                    <a:pt x="2557" y="11688"/>
                  </a:cubicBezTo>
                  <a:cubicBezTo>
                    <a:pt x="2482" y="11713"/>
                    <a:pt x="2406" y="11738"/>
                    <a:pt x="2306" y="11738"/>
                  </a:cubicBezTo>
                  <a:cubicBezTo>
                    <a:pt x="2206" y="11763"/>
                    <a:pt x="2131" y="11763"/>
                    <a:pt x="2030" y="11788"/>
                  </a:cubicBezTo>
                  <a:cubicBezTo>
                    <a:pt x="1955" y="11788"/>
                    <a:pt x="1880" y="11788"/>
                    <a:pt x="1805" y="11763"/>
                  </a:cubicBezTo>
                  <a:lnTo>
                    <a:pt x="1705" y="11763"/>
                  </a:lnTo>
                  <a:cubicBezTo>
                    <a:pt x="1655" y="11738"/>
                    <a:pt x="1629" y="11738"/>
                    <a:pt x="1604" y="11713"/>
                  </a:cubicBezTo>
                  <a:cubicBezTo>
                    <a:pt x="1554" y="11713"/>
                    <a:pt x="1529" y="11688"/>
                    <a:pt x="1504" y="11688"/>
                  </a:cubicBezTo>
                  <a:cubicBezTo>
                    <a:pt x="1479" y="11663"/>
                    <a:pt x="1479" y="11663"/>
                    <a:pt x="1454" y="11663"/>
                  </a:cubicBezTo>
                  <a:cubicBezTo>
                    <a:pt x="1429" y="11638"/>
                    <a:pt x="1404" y="11613"/>
                    <a:pt x="1379" y="11588"/>
                  </a:cubicBezTo>
                  <a:cubicBezTo>
                    <a:pt x="1329" y="11563"/>
                    <a:pt x="1304" y="11538"/>
                    <a:pt x="1279" y="11487"/>
                  </a:cubicBezTo>
                  <a:cubicBezTo>
                    <a:pt x="1254" y="11462"/>
                    <a:pt x="1228" y="11412"/>
                    <a:pt x="1203" y="11387"/>
                  </a:cubicBezTo>
                  <a:cubicBezTo>
                    <a:pt x="1178" y="11337"/>
                    <a:pt x="1153" y="11312"/>
                    <a:pt x="1153" y="11262"/>
                  </a:cubicBezTo>
                  <a:cubicBezTo>
                    <a:pt x="1128" y="11237"/>
                    <a:pt x="1128" y="11212"/>
                    <a:pt x="1103" y="11162"/>
                  </a:cubicBezTo>
                  <a:cubicBezTo>
                    <a:pt x="1103" y="11137"/>
                    <a:pt x="1103" y="11111"/>
                    <a:pt x="1078" y="11086"/>
                  </a:cubicBezTo>
                  <a:cubicBezTo>
                    <a:pt x="1078" y="11036"/>
                    <a:pt x="1078" y="10986"/>
                    <a:pt x="1078" y="10936"/>
                  </a:cubicBezTo>
                  <a:cubicBezTo>
                    <a:pt x="1078" y="10911"/>
                    <a:pt x="1078" y="10886"/>
                    <a:pt x="1078" y="10861"/>
                  </a:cubicBezTo>
                  <a:cubicBezTo>
                    <a:pt x="1078" y="10836"/>
                    <a:pt x="1078" y="10811"/>
                    <a:pt x="1078" y="10786"/>
                  </a:cubicBezTo>
                  <a:cubicBezTo>
                    <a:pt x="1078" y="10761"/>
                    <a:pt x="1103" y="10736"/>
                    <a:pt x="1103" y="10736"/>
                  </a:cubicBezTo>
                  <a:cubicBezTo>
                    <a:pt x="1103" y="10710"/>
                    <a:pt x="1103" y="10710"/>
                    <a:pt x="1128" y="10685"/>
                  </a:cubicBezTo>
                  <a:cubicBezTo>
                    <a:pt x="1128" y="10660"/>
                    <a:pt x="1128" y="10660"/>
                    <a:pt x="1153" y="10635"/>
                  </a:cubicBezTo>
                  <a:cubicBezTo>
                    <a:pt x="1153" y="10635"/>
                    <a:pt x="1153" y="10610"/>
                    <a:pt x="1178" y="10610"/>
                  </a:cubicBezTo>
                  <a:cubicBezTo>
                    <a:pt x="1203" y="10610"/>
                    <a:pt x="1228" y="10585"/>
                    <a:pt x="1254" y="10585"/>
                  </a:cubicBezTo>
                  <a:close/>
                  <a:moveTo>
                    <a:pt x="5160" y="1"/>
                  </a:moveTo>
                  <a:cubicBezTo>
                    <a:pt x="4933" y="1"/>
                    <a:pt x="4707" y="185"/>
                    <a:pt x="4662" y="410"/>
                  </a:cubicBezTo>
                  <a:cubicBezTo>
                    <a:pt x="4537" y="1563"/>
                    <a:pt x="4437" y="2740"/>
                    <a:pt x="4311" y="3893"/>
                  </a:cubicBezTo>
                  <a:cubicBezTo>
                    <a:pt x="4211" y="4946"/>
                    <a:pt x="4136" y="5999"/>
                    <a:pt x="4036" y="7076"/>
                  </a:cubicBezTo>
                  <a:cubicBezTo>
                    <a:pt x="3960" y="8054"/>
                    <a:pt x="3910" y="9056"/>
                    <a:pt x="3810" y="10034"/>
                  </a:cubicBezTo>
                  <a:cubicBezTo>
                    <a:pt x="3810" y="10134"/>
                    <a:pt x="3810" y="10209"/>
                    <a:pt x="3785" y="10309"/>
                  </a:cubicBezTo>
                  <a:cubicBezTo>
                    <a:pt x="3434" y="10159"/>
                    <a:pt x="3108" y="9984"/>
                    <a:pt x="2757" y="9833"/>
                  </a:cubicBezTo>
                  <a:cubicBezTo>
                    <a:pt x="2557" y="9758"/>
                    <a:pt x="2356" y="9708"/>
                    <a:pt x="2156" y="9683"/>
                  </a:cubicBezTo>
                  <a:cubicBezTo>
                    <a:pt x="1955" y="9633"/>
                    <a:pt x="1730" y="9583"/>
                    <a:pt x="1529" y="9583"/>
                  </a:cubicBezTo>
                  <a:cubicBezTo>
                    <a:pt x="1178" y="9583"/>
                    <a:pt x="827" y="9608"/>
                    <a:pt x="552" y="9858"/>
                  </a:cubicBezTo>
                  <a:cubicBezTo>
                    <a:pt x="76" y="10234"/>
                    <a:pt x="0" y="10886"/>
                    <a:pt x="151" y="11437"/>
                  </a:cubicBezTo>
                  <a:cubicBezTo>
                    <a:pt x="226" y="11713"/>
                    <a:pt x="376" y="11989"/>
                    <a:pt x="577" y="12189"/>
                  </a:cubicBezTo>
                  <a:cubicBezTo>
                    <a:pt x="752" y="12365"/>
                    <a:pt x="953" y="12540"/>
                    <a:pt x="1178" y="12615"/>
                  </a:cubicBezTo>
                  <a:cubicBezTo>
                    <a:pt x="1429" y="12715"/>
                    <a:pt x="1705" y="12766"/>
                    <a:pt x="1955" y="12766"/>
                  </a:cubicBezTo>
                  <a:lnTo>
                    <a:pt x="2131" y="12766"/>
                  </a:lnTo>
                  <a:cubicBezTo>
                    <a:pt x="2632" y="12741"/>
                    <a:pt x="3108" y="12590"/>
                    <a:pt x="3534" y="12289"/>
                  </a:cubicBezTo>
                  <a:cubicBezTo>
                    <a:pt x="3835" y="12064"/>
                    <a:pt x="4111" y="11788"/>
                    <a:pt x="4311" y="11462"/>
                  </a:cubicBezTo>
                  <a:cubicBezTo>
                    <a:pt x="4361" y="11362"/>
                    <a:pt x="4386" y="11262"/>
                    <a:pt x="4361" y="11162"/>
                  </a:cubicBezTo>
                  <a:cubicBezTo>
                    <a:pt x="4411" y="11137"/>
                    <a:pt x="4462" y="11086"/>
                    <a:pt x="4512" y="11036"/>
                  </a:cubicBezTo>
                  <a:cubicBezTo>
                    <a:pt x="4587" y="10911"/>
                    <a:pt x="4662" y="10811"/>
                    <a:pt x="4712" y="10660"/>
                  </a:cubicBezTo>
                  <a:cubicBezTo>
                    <a:pt x="4737" y="10585"/>
                    <a:pt x="4762" y="10485"/>
                    <a:pt x="4762" y="10385"/>
                  </a:cubicBezTo>
                  <a:cubicBezTo>
                    <a:pt x="4812" y="10109"/>
                    <a:pt x="4812" y="9858"/>
                    <a:pt x="4838" y="9608"/>
                  </a:cubicBezTo>
                  <a:cubicBezTo>
                    <a:pt x="4863" y="9357"/>
                    <a:pt x="4888" y="9106"/>
                    <a:pt x="4888" y="8856"/>
                  </a:cubicBezTo>
                  <a:cubicBezTo>
                    <a:pt x="4988" y="7828"/>
                    <a:pt x="5063" y="6801"/>
                    <a:pt x="5138" y="5773"/>
                  </a:cubicBezTo>
                  <a:cubicBezTo>
                    <a:pt x="5138" y="5761"/>
                    <a:pt x="5138" y="5754"/>
                    <a:pt x="5138" y="5748"/>
                  </a:cubicBezTo>
                  <a:cubicBezTo>
                    <a:pt x="5213" y="4871"/>
                    <a:pt x="5314" y="4019"/>
                    <a:pt x="5389" y="3141"/>
                  </a:cubicBezTo>
                  <a:cubicBezTo>
                    <a:pt x="5464" y="2289"/>
                    <a:pt x="5539" y="1412"/>
                    <a:pt x="5640" y="560"/>
                  </a:cubicBezTo>
                  <a:cubicBezTo>
                    <a:pt x="5690" y="309"/>
                    <a:pt x="5514" y="34"/>
                    <a:pt x="5239" y="9"/>
                  </a:cubicBezTo>
                  <a:cubicBezTo>
                    <a:pt x="5212" y="3"/>
                    <a:pt x="5186" y="1"/>
                    <a:pt x="5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8"/>
            <p:cNvSpPr/>
            <p:nvPr/>
          </p:nvSpPr>
          <p:spPr>
            <a:xfrm>
              <a:off x="2050275" y="3056425"/>
              <a:ext cx="124700" cy="299525"/>
            </a:xfrm>
            <a:custGeom>
              <a:rect b="b" l="l" r="r" t="t"/>
              <a:pathLst>
                <a:path extrusionOk="0" h="11981" w="4988">
                  <a:moveTo>
                    <a:pt x="2757" y="9800"/>
                  </a:moveTo>
                  <a:cubicBezTo>
                    <a:pt x="2832" y="9800"/>
                    <a:pt x="2907" y="9800"/>
                    <a:pt x="2983" y="9825"/>
                  </a:cubicBezTo>
                  <a:cubicBezTo>
                    <a:pt x="3133" y="9825"/>
                    <a:pt x="3258" y="9850"/>
                    <a:pt x="3409" y="9875"/>
                  </a:cubicBezTo>
                  <a:lnTo>
                    <a:pt x="3459" y="9875"/>
                  </a:lnTo>
                  <a:cubicBezTo>
                    <a:pt x="3509" y="9900"/>
                    <a:pt x="3559" y="9925"/>
                    <a:pt x="3609" y="9950"/>
                  </a:cubicBezTo>
                  <a:cubicBezTo>
                    <a:pt x="3634" y="9975"/>
                    <a:pt x="3684" y="10000"/>
                    <a:pt x="3709" y="10026"/>
                  </a:cubicBezTo>
                  <a:cubicBezTo>
                    <a:pt x="3760" y="10051"/>
                    <a:pt x="3785" y="10076"/>
                    <a:pt x="3810" y="10101"/>
                  </a:cubicBezTo>
                  <a:cubicBezTo>
                    <a:pt x="3835" y="10126"/>
                    <a:pt x="3860" y="10151"/>
                    <a:pt x="3885" y="10176"/>
                  </a:cubicBezTo>
                  <a:cubicBezTo>
                    <a:pt x="3910" y="10201"/>
                    <a:pt x="3910" y="10201"/>
                    <a:pt x="3935" y="10226"/>
                  </a:cubicBezTo>
                  <a:cubicBezTo>
                    <a:pt x="3935" y="10251"/>
                    <a:pt x="3960" y="10251"/>
                    <a:pt x="3960" y="10276"/>
                  </a:cubicBezTo>
                  <a:cubicBezTo>
                    <a:pt x="3960" y="10301"/>
                    <a:pt x="3960" y="10301"/>
                    <a:pt x="3985" y="10326"/>
                  </a:cubicBezTo>
                  <a:cubicBezTo>
                    <a:pt x="3985" y="10326"/>
                    <a:pt x="3985" y="10351"/>
                    <a:pt x="3985" y="10351"/>
                  </a:cubicBezTo>
                  <a:cubicBezTo>
                    <a:pt x="3985" y="10376"/>
                    <a:pt x="3985" y="10376"/>
                    <a:pt x="3985" y="10402"/>
                  </a:cubicBezTo>
                  <a:cubicBezTo>
                    <a:pt x="3985" y="10402"/>
                    <a:pt x="3985" y="10427"/>
                    <a:pt x="3985" y="10427"/>
                  </a:cubicBezTo>
                  <a:cubicBezTo>
                    <a:pt x="3985" y="10452"/>
                    <a:pt x="3985" y="10452"/>
                    <a:pt x="3985" y="10452"/>
                  </a:cubicBezTo>
                  <a:cubicBezTo>
                    <a:pt x="3985" y="10477"/>
                    <a:pt x="3960" y="10502"/>
                    <a:pt x="3960" y="10527"/>
                  </a:cubicBezTo>
                  <a:cubicBezTo>
                    <a:pt x="3960" y="10552"/>
                    <a:pt x="3960" y="10552"/>
                    <a:pt x="3935" y="10577"/>
                  </a:cubicBezTo>
                  <a:cubicBezTo>
                    <a:pt x="3935" y="10577"/>
                    <a:pt x="3935" y="10602"/>
                    <a:pt x="3910" y="10602"/>
                  </a:cubicBezTo>
                  <a:cubicBezTo>
                    <a:pt x="3910" y="10627"/>
                    <a:pt x="3885" y="10652"/>
                    <a:pt x="3860" y="10677"/>
                  </a:cubicBezTo>
                  <a:cubicBezTo>
                    <a:pt x="3835" y="10702"/>
                    <a:pt x="3810" y="10727"/>
                    <a:pt x="3785" y="10752"/>
                  </a:cubicBezTo>
                  <a:cubicBezTo>
                    <a:pt x="3735" y="10777"/>
                    <a:pt x="3709" y="10828"/>
                    <a:pt x="3659" y="10853"/>
                  </a:cubicBezTo>
                  <a:cubicBezTo>
                    <a:pt x="3634" y="10853"/>
                    <a:pt x="3609" y="10878"/>
                    <a:pt x="3559" y="10903"/>
                  </a:cubicBezTo>
                  <a:cubicBezTo>
                    <a:pt x="3534" y="10903"/>
                    <a:pt x="3509" y="10928"/>
                    <a:pt x="3484" y="10928"/>
                  </a:cubicBezTo>
                  <a:cubicBezTo>
                    <a:pt x="3434" y="10953"/>
                    <a:pt x="3384" y="10953"/>
                    <a:pt x="3334" y="10978"/>
                  </a:cubicBezTo>
                  <a:lnTo>
                    <a:pt x="3133" y="10978"/>
                  </a:lnTo>
                  <a:cubicBezTo>
                    <a:pt x="3083" y="10990"/>
                    <a:pt x="3033" y="10997"/>
                    <a:pt x="2983" y="10997"/>
                  </a:cubicBezTo>
                  <a:cubicBezTo>
                    <a:pt x="2933" y="10997"/>
                    <a:pt x="2882" y="10990"/>
                    <a:pt x="2832" y="10978"/>
                  </a:cubicBezTo>
                  <a:cubicBezTo>
                    <a:pt x="2707" y="10978"/>
                    <a:pt x="2582" y="10953"/>
                    <a:pt x="2456" y="10928"/>
                  </a:cubicBezTo>
                  <a:cubicBezTo>
                    <a:pt x="2381" y="10903"/>
                    <a:pt x="2306" y="10878"/>
                    <a:pt x="2256" y="10878"/>
                  </a:cubicBezTo>
                  <a:cubicBezTo>
                    <a:pt x="2181" y="10853"/>
                    <a:pt x="2130" y="10828"/>
                    <a:pt x="2080" y="10803"/>
                  </a:cubicBezTo>
                  <a:cubicBezTo>
                    <a:pt x="2005" y="10752"/>
                    <a:pt x="1930" y="10702"/>
                    <a:pt x="1855" y="10652"/>
                  </a:cubicBezTo>
                  <a:cubicBezTo>
                    <a:pt x="1830" y="10627"/>
                    <a:pt x="1780" y="10602"/>
                    <a:pt x="1755" y="10577"/>
                  </a:cubicBezTo>
                  <a:cubicBezTo>
                    <a:pt x="1679" y="10527"/>
                    <a:pt x="1629" y="10452"/>
                    <a:pt x="1579" y="10402"/>
                  </a:cubicBezTo>
                  <a:cubicBezTo>
                    <a:pt x="1554" y="10376"/>
                    <a:pt x="1529" y="10326"/>
                    <a:pt x="1504" y="10301"/>
                  </a:cubicBezTo>
                  <a:cubicBezTo>
                    <a:pt x="1729" y="10201"/>
                    <a:pt x="1930" y="10076"/>
                    <a:pt x="2156" y="9975"/>
                  </a:cubicBezTo>
                  <a:cubicBezTo>
                    <a:pt x="2231" y="9925"/>
                    <a:pt x="2331" y="9900"/>
                    <a:pt x="2406" y="9875"/>
                  </a:cubicBezTo>
                  <a:cubicBezTo>
                    <a:pt x="2481" y="9850"/>
                    <a:pt x="2531" y="9850"/>
                    <a:pt x="2607" y="9825"/>
                  </a:cubicBezTo>
                  <a:cubicBezTo>
                    <a:pt x="2657" y="9825"/>
                    <a:pt x="2707" y="9825"/>
                    <a:pt x="2757" y="9800"/>
                  </a:cubicBezTo>
                  <a:close/>
                  <a:moveTo>
                    <a:pt x="501" y="0"/>
                  </a:moveTo>
                  <a:cubicBezTo>
                    <a:pt x="251" y="0"/>
                    <a:pt x="0" y="201"/>
                    <a:pt x="0" y="477"/>
                  </a:cubicBezTo>
                  <a:cubicBezTo>
                    <a:pt x="0" y="828"/>
                    <a:pt x="25" y="1178"/>
                    <a:pt x="50" y="1529"/>
                  </a:cubicBezTo>
                  <a:cubicBezTo>
                    <a:pt x="100" y="2707"/>
                    <a:pt x="125" y="3910"/>
                    <a:pt x="151" y="5088"/>
                  </a:cubicBezTo>
                  <a:cubicBezTo>
                    <a:pt x="151" y="6141"/>
                    <a:pt x="176" y="7193"/>
                    <a:pt x="201" y="8246"/>
                  </a:cubicBezTo>
                  <a:cubicBezTo>
                    <a:pt x="226" y="8497"/>
                    <a:pt x="226" y="8747"/>
                    <a:pt x="226" y="8973"/>
                  </a:cubicBezTo>
                  <a:cubicBezTo>
                    <a:pt x="251" y="9274"/>
                    <a:pt x="251" y="9549"/>
                    <a:pt x="276" y="9850"/>
                  </a:cubicBezTo>
                  <a:cubicBezTo>
                    <a:pt x="301" y="10000"/>
                    <a:pt x="351" y="10126"/>
                    <a:pt x="476" y="10251"/>
                  </a:cubicBezTo>
                  <a:cubicBezTo>
                    <a:pt x="451" y="10351"/>
                    <a:pt x="451" y="10477"/>
                    <a:pt x="526" y="10577"/>
                  </a:cubicBezTo>
                  <a:cubicBezTo>
                    <a:pt x="752" y="11028"/>
                    <a:pt x="1103" y="11404"/>
                    <a:pt x="1554" y="11630"/>
                  </a:cubicBezTo>
                  <a:cubicBezTo>
                    <a:pt x="1805" y="11755"/>
                    <a:pt x="2055" y="11855"/>
                    <a:pt x="2331" y="11905"/>
                  </a:cubicBezTo>
                  <a:cubicBezTo>
                    <a:pt x="2531" y="11955"/>
                    <a:pt x="2757" y="11980"/>
                    <a:pt x="2958" y="11980"/>
                  </a:cubicBezTo>
                  <a:lnTo>
                    <a:pt x="3033" y="11980"/>
                  </a:lnTo>
                  <a:cubicBezTo>
                    <a:pt x="3183" y="11980"/>
                    <a:pt x="3334" y="11955"/>
                    <a:pt x="3459" y="11955"/>
                  </a:cubicBezTo>
                  <a:cubicBezTo>
                    <a:pt x="3634" y="11930"/>
                    <a:pt x="3785" y="11880"/>
                    <a:pt x="3935" y="11805"/>
                  </a:cubicBezTo>
                  <a:cubicBezTo>
                    <a:pt x="4386" y="11630"/>
                    <a:pt x="4787" y="11254"/>
                    <a:pt x="4912" y="10777"/>
                  </a:cubicBezTo>
                  <a:cubicBezTo>
                    <a:pt x="4988" y="10552"/>
                    <a:pt x="4988" y="10326"/>
                    <a:pt x="4938" y="10076"/>
                  </a:cubicBezTo>
                  <a:cubicBezTo>
                    <a:pt x="4887" y="9850"/>
                    <a:pt x="4737" y="9625"/>
                    <a:pt x="4587" y="9474"/>
                  </a:cubicBezTo>
                  <a:cubicBezTo>
                    <a:pt x="4386" y="9274"/>
                    <a:pt x="4136" y="9073"/>
                    <a:pt x="3860" y="8973"/>
                  </a:cubicBezTo>
                  <a:cubicBezTo>
                    <a:pt x="3735" y="8923"/>
                    <a:pt x="3584" y="8898"/>
                    <a:pt x="3434" y="8873"/>
                  </a:cubicBezTo>
                  <a:cubicBezTo>
                    <a:pt x="3359" y="8873"/>
                    <a:pt x="3283" y="8848"/>
                    <a:pt x="3208" y="8848"/>
                  </a:cubicBezTo>
                  <a:cubicBezTo>
                    <a:pt x="3073" y="8825"/>
                    <a:pt x="2943" y="8813"/>
                    <a:pt x="2813" y="8813"/>
                  </a:cubicBezTo>
                  <a:cubicBezTo>
                    <a:pt x="2655" y="8813"/>
                    <a:pt x="2497" y="8831"/>
                    <a:pt x="2331" y="8873"/>
                  </a:cubicBezTo>
                  <a:cubicBezTo>
                    <a:pt x="2105" y="8923"/>
                    <a:pt x="1880" y="8998"/>
                    <a:pt x="1654" y="9098"/>
                  </a:cubicBezTo>
                  <a:cubicBezTo>
                    <a:pt x="1504" y="9173"/>
                    <a:pt x="1379" y="9249"/>
                    <a:pt x="1228" y="9324"/>
                  </a:cubicBezTo>
                  <a:cubicBezTo>
                    <a:pt x="1203" y="8497"/>
                    <a:pt x="1178" y="7645"/>
                    <a:pt x="1153" y="6818"/>
                  </a:cubicBezTo>
                  <a:cubicBezTo>
                    <a:pt x="1128" y="5790"/>
                    <a:pt x="1128" y="4762"/>
                    <a:pt x="1103" y="3735"/>
                  </a:cubicBezTo>
                  <a:cubicBezTo>
                    <a:pt x="1078" y="3158"/>
                    <a:pt x="1078" y="2582"/>
                    <a:pt x="1053" y="2005"/>
                  </a:cubicBezTo>
                  <a:cubicBezTo>
                    <a:pt x="1053" y="1504"/>
                    <a:pt x="1003" y="1003"/>
                    <a:pt x="1003" y="527"/>
                  </a:cubicBezTo>
                  <a:cubicBezTo>
                    <a:pt x="1003" y="502"/>
                    <a:pt x="1003" y="502"/>
                    <a:pt x="1003" y="502"/>
                  </a:cubicBezTo>
                  <a:cubicBezTo>
                    <a:pt x="978" y="226"/>
                    <a:pt x="777"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8"/>
            <p:cNvSpPr/>
            <p:nvPr/>
          </p:nvSpPr>
          <p:spPr>
            <a:xfrm>
              <a:off x="1829725" y="2223225"/>
              <a:ext cx="127825" cy="92625"/>
            </a:xfrm>
            <a:custGeom>
              <a:rect b="b" l="l" r="r" t="t"/>
              <a:pathLst>
                <a:path extrusionOk="0" h="3705" w="5113">
                  <a:moveTo>
                    <a:pt x="4545" y="1"/>
                  </a:moveTo>
                  <a:cubicBezTo>
                    <a:pt x="4328" y="1"/>
                    <a:pt x="4143" y="139"/>
                    <a:pt x="4060" y="346"/>
                  </a:cubicBezTo>
                  <a:cubicBezTo>
                    <a:pt x="4060" y="396"/>
                    <a:pt x="4035" y="446"/>
                    <a:pt x="4035" y="471"/>
                  </a:cubicBezTo>
                  <a:cubicBezTo>
                    <a:pt x="3935" y="722"/>
                    <a:pt x="3835" y="947"/>
                    <a:pt x="3734" y="1198"/>
                  </a:cubicBezTo>
                  <a:cubicBezTo>
                    <a:pt x="3634" y="1373"/>
                    <a:pt x="3509" y="1574"/>
                    <a:pt x="3409" y="1749"/>
                  </a:cubicBezTo>
                  <a:cubicBezTo>
                    <a:pt x="3333" y="1825"/>
                    <a:pt x="3258" y="1925"/>
                    <a:pt x="3183" y="2025"/>
                  </a:cubicBezTo>
                  <a:cubicBezTo>
                    <a:pt x="3133" y="2075"/>
                    <a:pt x="3058" y="2125"/>
                    <a:pt x="2983" y="2200"/>
                  </a:cubicBezTo>
                  <a:cubicBezTo>
                    <a:pt x="2932" y="2251"/>
                    <a:pt x="2857" y="2276"/>
                    <a:pt x="2807" y="2326"/>
                  </a:cubicBezTo>
                  <a:cubicBezTo>
                    <a:pt x="2707" y="2376"/>
                    <a:pt x="2632" y="2426"/>
                    <a:pt x="2531" y="2476"/>
                  </a:cubicBezTo>
                  <a:cubicBezTo>
                    <a:pt x="2431" y="2526"/>
                    <a:pt x="2306" y="2551"/>
                    <a:pt x="2206" y="2601"/>
                  </a:cubicBezTo>
                  <a:cubicBezTo>
                    <a:pt x="2080" y="2627"/>
                    <a:pt x="1955" y="2652"/>
                    <a:pt x="1830" y="2677"/>
                  </a:cubicBezTo>
                  <a:cubicBezTo>
                    <a:pt x="1754" y="2702"/>
                    <a:pt x="1654" y="2702"/>
                    <a:pt x="1554" y="2702"/>
                  </a:cubicBezTo>
                  <a:cubicBezTo>
                    <a:pt x="1529" y="2710"/>
                    <a:pt x="1504" y="2713"/>
                    <a:pt x="1478" y="2713"/>
                  </a:cubicBezTo>
                  <a:cubicBezTo>
                    <a:pt x="1426" y="2713"/>
                    <a:pt x="1370" y="2702"/>
                    <a:pt x="1303" y="2702"/>
                  </a:cubicBezTo>
                  <a:cubicBezTo>
                    <a:pt x="1228" y="2702"/>
                    <a:pt x="1153" y="2677"/>
                    <a:pt x="1078" y="2677"/>
                  </a:cubicBezTo>
                  <a:cubicBezTo>
                    <a:pt x="1003" y="2652"/>
                    <a:pt x="952" y="2652"/>
                    <a:pt x="902" y="2627"/>
                  </a:cubicBezTo>
                  <a:cubicBezTo>
                    <a:pt x="877" y="2601"/>
                    <a:pt x="852" y="2601"/>
                    <a:pt x="827" y="2576"/>
                  </a:cubicBezTo>
                  <a:lnTo>
                    <a:pt x="802" y="2576"/>
                  </a:lnTo>
                  <a:cubicBezTo>
                    <a:pt x="727" y="2520"/>
                    <a:pt x="652" y="2492"/>
                    <a:pt x="566" y="2492"/>
                  </a:cubicBezTo>
                  <a:cubicBezTo>
                    <a:pt x="537" y="2492"/>
                    <a:pt x="508" y="2495"/>
                    <a:pt x="476" y="2501"/>
                  </a:cubicBezTo>
                  <a:cubicBezTo>
                    <a:pt x="201" y="2526"/>
                    <a:pt x="0" y="2777"/>
                    <a:pt x="25" y="3028"/>
                  </a:cubicBezTo>
                  <a:cubicBezTo>
                    <a:pt x="75" y="3353"/>
                    <a:pt x="376" y="3504"/>
                    <a:pt x="652" y="3579"/>
                  </a:cubicBezTo>
                  <a:cubicBezTo>
                    <a:pt x="927" y="3654"/>
                    <a:pt x="1203" y="3704"/>
                    <a:pt x="1479" y="3704"/>
                  </a:cubicBezTo>
                  <a:cubicBezTo>
                    <a:pt x="1629" y="3704"/>
                    <a:pt x="1754" y="3704"/>
                    <a:pt x="1880" y="3679"/>
                  </a:cubicBezTo>
                  <a:cubicBezTo>
                    <a:pt x="2657" y="3554"/>
                    <a:pt x="3434" y="3228"/>
                    <a:pt x="3935" y="2652"/>
                  </a:cubicBezTo>
                  <a:cubicBezTo>
                    <a:pt x="4461" y="2075"/>
                    <a:pt x="4787" y="1348"/>
                    <a:pt x="5013" y="621"/>
                  </a:cubicBezTo>
                  <a:cubicBezTo>
                    <a:pt x="5113" y="371"/>
                    <a:pt x="4937" y="95"/>
                    <a:pt x="4687" y="20"/>
                  </a:cubicBezTo>
                  <a:cubicBezTo>
                    <a:pt x="4638" y="7"/>
                    <a:pt x="4591" y="1"/>
                    <a:pt x="4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8"/>
            <p:cNvSpPr/>
            <p:nvPr/>
          </p:nvSpPr>
          <p:spPr>
            <a:xfrm>
              <a:off x="1985100" y="2204300"/>
              <a:ext cx="166075" cy="99000"/>
            </a:xfrm>
            <a:custGeom>
              <a:rect b="b" l="l" r="r" t="t"/>
              <a:pathLst>
                <a:path extrusionOk="0" h="3960" w="6643">
                  <a:moveTo>
                    <a:pt x="552" y="0"/>
                  </a:moveTo>
                  <a:cubicBezTo>
                    <a:pt x="377" y="0"/>
                    <a:pt x="201" y="100"/>
                    <a:pt x="101" y="251"/>
                  </a:cubicBezTo>
                  <a:cubicBezTo>
                    <a:pt x="1" y="426"/>
                    <a:pt x="26" y="627"/>
                    <a:pt x="101" y="802"/>
                  </a:cubicBezTo>
                  <a:cubicBezTo>
                    <a:pt x="276" y="1253"/>
                    <a:pt x="477" y="1679"/>
                    <a:pt x="803" y="2030"/>
                  </a:cubicBezTo>
                  <a:cubicBezTo>
                    <a:pt x="1504" y="2857"/>
                    <a:pt x="2507" y="3308"/>
                    <a:pt x="3534" y="3584"/>
                  </a:cubicBezTo>
                  <a:cubicBezTo>
                    <a:pt x="3986" y="3684"/>
                    <a:pt x="4437" y="3759"/>
                    <a:pt x="4888" y="3835"/>
                  </a:cubicBezTo>
                  <a:cubicBezTo>
                    <a:pt x="5314" y="3885"/>
                    <a:pt x="5715" y="3935"/>
                    <a:pt x="6141" y="3960"/>
                  </a:cubicBezTo>
                  <a:lnTo>
                    <a:pt x="6166" y="3960"/>
                  </a:lnTo>
                  <a:cubicBezTo>
                    <a:pt x="6417" y="3960"/>
                    <a:pt x="6642" y="3734"/>
                    <a:pt x="6642" y="3484"/>
                  </a:cubicBezTo>
                  <a:cubicBezTo>
                    <a:pt x="6642" y="3208"/>
                    <a:pt x="6442" y="2983"/>
                    <a:pt x="6166" y="2957"/>
                  </a:cubicBezTo>
                  <a:cubicBezTo>
                    <a:pt x="6066" y="2957"/>
                    <a:pt x="5941" y="2957"/>
                    <a:pt x="5840" y="2932"/>
                  </a:cubicBezTo>
                  <a:cubicBezTo>
                    <a:pt x="5540" y="2907"/>
                    <a:pt x="5239" y="2882"/>
                    <a:pt x="4963" y="2832"/>
                  </a:cubicBezTo>
                  <a:cubicBezTo>
                    <a:pt x="4662" y="2807"/>
                    <a:pt x="4362" y="2757"/>
                    <a:pt x="4061" y="2682"/>
                  </a:cubicBezTo>
                  <a:cubicBezTo>
                    <a:pt x="3785" y="2607"/>
                    <a:pt x="3484" y="2556"/>
                    <a:pt x="3209" y="2456"/>
                  </a:cubicBezTo>
                  <a:cubicBezTo>
                    <a:pt x="2983" y="2381"/>
                    <a:pt x="2783" y="2281"/>
                    <a:pt x="2582" y="2181"/>
                  </a:cubicBezTo>
                  <a:cubicBezTo>
                    <a:pt x="2432" y="2105"/>
                    <a:pt x="2281" y="2005"/>
                    <a:pt x="2131" y="1930"/>
                  </a:cubicBezTo>
                  <a:cubicBezTo>
                    <a:pt x="2006" y="1830"/>
                    <a:pt x="1905" y="1729"/>
                    <a:pt x="1780" y="1654"/>
                  </a:cubicBezTo>
                  <a:cubicBezTo>
                    <a:pt x="1705" y="1554"/>
                    <a:pt x="1605" y="1479"/>
                    <a:pt x="1529" y="1378"/>
                  </a:cubicBezTo>
                  <a:cubicBezTo>
                    <a:pt x="1454" y="1278"/>
                    <a:pt x="1379" y="1178"/>
                    <a:pt x="1304" y="1078"/>
                  </a:cubicBezTo>
                  <a:cubicBezTo>
                    <a:pt x="1254" y="977"/>
                    <a:pt x="1204" y="852"/>
                    <a:pt x="1128" y="727"/>
                  </a:cubicBezTo>
                  <a:cubicBezTo>
                    <a:pt x="1103" y="652"/>
                    <a:pt x="1053" y="551"/>
                    <a:pt x="1028" y="451"/>
                  </a:cubicBezTo>
                  <a:cubicBezTo>
                    <a:pt x="1003" y="226"/>
                    <a:pt x="803" y="0"/>
                    <a:pt x="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8"/>
            <p:cNvSpPr/>
            <p:nvPr/>
          </p:nvSpPr>
          <p:spPr>
            <a:xfrm>
              <a:off x="1921825" y="2313300"/>
              <a:ext cx="30100" cy="117200"/>
            </a:xfrm>
            <a:custGeom>
              <a:rect b="b" l="l" r="r" t="t"/>
              <a:pathLst>
                <a:path extrusionOk="0" h="4688" w="1204">
                  <a:moveTo>
                    <a:pt x="527" y="1"/>
                  </a:moveTo>
                  <a:cubicBezTo>
                    <a:pt x="351" y="1"/>
                    <a:pt x="226" y="51"/>
                    <a:pt x="126" y="176"/>
                  </a:cubicBezTo>
                  <a:cubicBezTo>
                    <a:pt x="25" y="327"/>
                    <a:pt x="0" y="477"/>
                    <a:pt x="0" y="653"/>
                  </a:cubicBezTo>
                  <a:cubicBezTo>
                    <a:pt x="0" y="828"/>
                    <a:pt x="0" y="1003"/>
                    <a:pt x="0" y="1154"/>
                  </a:cubicBezTo>
                  <a:cubicBezTo>
                    <a:pt x="0" y="1530"/>
                    <a:pt x="25" y="1881"/>
                    <a:pt x="25" y="2232"/>
                  </a:cubicBezTo>
                  <a:cubicBezTo>
                    <a:pt x="75" y="2933"/>
                    <a:pt x="101" y="3635"/>
                    <a:pt x="226" y="4312"/>
                  </a:cubicBezTo>
                  <a:cubicBezTo>
                    <a:pt x="276" y="4537"/>
                    <a:pt x="502" y="4688"/>
                    <a:pt x="727" y="4688"/>
                  </a:cubicBezTo>
                  <a:cubicBezTo>
                    <a:pt x="752" y="4688"/>
                    <a:pt x="777" y="4688"/>
                    <a:pt x="827" y="4663"/>
                  </a:cubicBezTo>
                  <a:cubicBezTo>
                    <a:pt x="953" y="4638"/>
                    <a:pt x="1053" y="4562"/>
                    <a:pt x="1128" y="4437"/>
                  </a:cubicBezTo>
                  <a:cubicBezTo>
                    <a:pt x="1203" y="4337"/>
                    <a:pt x="1203" y="4212"/>
                    <a:pt x="1178" y="4086"/>
                  </a:cubicBezTo>
                  <a:cubicBezTo>
                    <a:pt x="1178" y="4061"/>
                    <a:pt x="1178" y="4061"/>
                    <a:pt x="1178" y="4036"/>
                  </a:cubicBezTo>
                  <a:cubicBezTo>
                    <a:pt x="1078" y="3384"/>
                    <a:pt x="1053" y="2708"/>
                    <a:pt x="1003" y="2031"/>
                  </a:cubicBezTo>
                  <a:cubicBezTo>
                    <a:pt x="1003" y="1831"/>
                    <a:pt x="1003" y="1605"/>
                    <a:pt x="978" y="1404"/>
                  </a:cubicBezTo>
                  <a:cubicBezTo>
                    <a:pt x="978" y="1154"/>
                    <a:pt x="978" y="878"/>
                    <a:pt x="978" y="628"/>
                  </a:cubicBezTo>
                  <a:cubicBezTo>
                    <a:pt x="1003" y="577"/>
                    <a:pt x="1003" y="552"/>
                    <a:pt x="1003" y="502"/>
                  </a:cubicBezTo>
                  <a:cubicBezTo>
                    <a:pt x="1003" y="227"/>
                    <a:pt x="777" y="1"/>
                    <a:pt x="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8"/>
            <p:cNvSpPr/>
            <p:nvPr/>
          </p:nvSpPr>
          <p:spPr>
            <a:xfrm>
              <a:off x="2005150" y="2288875"/>
              <a:ext cx="37000" cy="129725"/>
            </a:xfrm>
            <a:custGeom>
              <a:rect b="b" l="l" r="r" t="t"/>
              <a:pathLst>
                <a:path extrusionOk="0" h="5189" w="1480">
                  <a:moveTo>
                    <a:pt x="502" y="1"/>
                  </a:moveTo>
                  <a:cubicBezTo>
                    <a:pt x="226" y="1"/>
                    <a:pt x="26" y="226"/>
                    <a:pt x="1" y="477"/>
                  </a:cubicBezTo>
                  <a:cubicBezTo>
                    <a:pt x="1" y="828"/>
                    <a:pt x="26" y="1178"/>
                    <a:pt x="76" y="1504"/>
                  </a:cubicBezTo>
                  <a:cubicBezTo>
                    <a:pt x="126" y="1855"/>
                    <a:pt x="151" y="2206"/>
                    <a:pt x="201" y="2557"/>
                  </a:cubicBezTo>
                  <a:cubicBezTo>
                    <a:pt x="301" y="3284"/>
                    <a:pt x="402" y="4011"/>
                    <a:pt x="477" y="4737"/>
                  </a:cubicBezTo>
                  <a:cubicBezTo>
                    <a:pt x="502" y="4988"/>
                    <a:pt x="727" y="5189"/>
                    <a:pt x="978" y="5189"/>
                  </a:cubicBezTo>
                  <a:lnTo>
                    <a:pt x="1028" y="5189"/>
                  </a:lnTo>
                  <a:cubicBezTo>
                    <a:pt x="1279" y="5163"/>
                    <a:pt x="1479" y="4913"/>
                    <a:pt x="1454" y="4637"/>
                  </a:cubicBezTo>
                  <a:cubicBezTo>
                    <a:pt x="1379" y="3960"/>
                    <a:pt x="1304" y="3284"/>
                    <a:pt x="1204" y="2607"/>
                  </a:cubicBezTo>
                  <a:cubicBezTo>
                    <a:pt x="1128" y="1955"/>
                    <a:pt x="1028" y="1329"/>
                    <a:pt x="978" y="677"/>
                  </a:cubicBezTo>
                  <a:cubicBezTo>
                    <a:pt x="1003" y="627"/>
                    <a:pt x="1003" y="577"/>
                    <a:pt x="1003" y="502"/>
                  </a:cubicBezTo>
                  <a:cubicBezTo>
                    <a:pt x="1003" y="251"/>
                    <a:pt x="778" y="1"/>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8"/>
            <p:cNvSpPr/>
            <p:nvPr/>
          </p:nvSpPr>
          <p:spPr>
            <a:xfrm>
              <a:off x="2029600" y="2381375"/>
              <a:ext cx="116550" cy="127450"/>
            </a:xfrm>
            <a:custGeom>
              <a:rect b="b" l="l" r="r" t="t"/>
              <a:pathLst>
                <a:path extrusionOk="0" h="5098" w="4662">
                  <a:moveTo>
                    <a:pt x="2807" y="1915"/>
                  </a:moveTo>
                  <a:cubicBezTo>
                    <a:pt x="2804" y="1918"/>
                    <a:pt x="2800" y="1921"/>
                    <a:pt x="2796" y="1924"/>
                  </a:cubicBezTo>
                  <a:lnTo>
                    <a:pt x="2796" y="1924"/>
                  </a:lnTo>
                  <a:cubicBezTo>
                    <a:pt x="2800" y="1921"/>
                    <a:pt x="2804" y="1918"/>
                    <a:pt x="2807" y="1915"/>
                  </a:cubicBezTo>
                  <a:close/>
                  <a:moveTo>
                    <a:pt x="4116" y="0"/>
                  </a:moveTo>
                  <a:cubicBezTo>
                    <a:pt x="4055" y="0"/>
                    <a:pt x="3994" y="11"/>
                    <a:pt x="3935" y="35"/>
                  </a:cubicBezTo>
                  <a:cubicBezTo>
                    <a:pt x="3509" y="160"/>
                    <a:pt x="3133" y="436"/>
                    <a:pt x="2757" y="687"/>
                  </a:cubicBezTo>
                  <a:cubicBezTo>
                    <a:pt x="2381" y="962"/>
                    <a:pt x="2005" y="1288"/>
                    <a:pt x="1679" y="1614"/>
                  </a:cubicBezTo>
                  <a:cubicBezTo>
                    <a:pt x="1454" y="1839"/>
                    <a:pt x="1253" y="2090"/>
                    <a:pt x="1053" y="2366"/>
                  </a:cubicBezTo>
                  <a:cubicBezTo>
                    <a:pt x="952" y="2516"/>
                    <a:pt x="852" y="2666"/>
                    <a:pt x="777" y="2817"/>
                  </a:cubicBezTo>
                  <a:cubicBezTo>
                    <a:pt x="652" y="3017"/>
                    <a:pt x="551" y="3243"/>
                    <a:pt x="451" y="3468"/>
                  </a:cubicBezTo>
                  <a:cubicBezTo>
                    <a:pt x="351" y="3644"/>
                    <a:pt x="276" y="3819"/>
                    <a:pt x="201" y="3995"/>
                  </a:cubicBezTo>
                  <a:cubicBezTo>
                    <a:pt x="125" y="4145"/>
                    <a:pt x="50" y="4270"/>
                    <a:pt x="25" y="4446"/>
                  </a:cubicBezTo>
                  <a:cubicBezTo>
                    <a:pt x="0" y="4596"/>
                    <a:pt x="0" y="4747"/>
                    <a:pt x="100" y="4897"/>
                  </a:cubicBezTo>
                  <a:cubicBezTo>
                    <a:pt x="201" y="5047"/>
                    <a:pt x="351" y="5098"/>
                    <a:pt x="501" y="5098"/>
                  </a:cubicBezTo>
                  <a:cubicBezTo>
                    <a:pt x="602" y="5098"/>
                    <a:pt x="702" y="5072"/>
                    <a:pt x="802" y="5022"/>
                  </a:cubicBezTo>
                  <a:cubicBezTo>
                    <a:pt x="927" y="4922"/>
                    <a:pt x="978" y="4772"/>
                    <a:pt x="978" y="4646"/>
                  </a:cubicBezTo>
                  <a:cubicBezTo>
                    <a:pt x="1003" y="4621"/>
                    <a:pt x="1003" y="4621"/>
                    <a:pt x="1003" y="4621"/>
                  </a:cubicBezTo>
                  <a:cubicBezTo>
                    <a:pt x="1128" y="4270"/>
                    <a:pt x="1303" y="3920"/>
                    <a:pt x="1479" y="3569"/>
                  </a:cubicBezTo>
                  <a:cubicBezTo>
                    <a:pt x="1604" y="3343"/>
                    <a:pt x="1729" y="3118"/>
                    <a:pt x="1880" y="2892"/>
                  </a:cubicBezTo>
                  <a:cubicBezTo>
                    <a:pt x="2005" y="2742"/>
                    <a:pt x="2130" y="2591"/>
                    <a:pt x="2256" y="2441"/>
                  </a:cubicBezTo>
                  <a:cubicBezTo>
                    <a:pt x="2417" y="2280"/>
                    <a:pt x="2577" y="2119"/>
                    <a:pt x="2758" y="1958"/>
                  </a:cubicBezTo>
                  <a:lnTo>
                    <a:pt x="2758" y="1958"/>
                  </a:lnTo>
                  <a:cubicBezTo>
                    <a:pt x="2757" y="1960"/>
                    <a:pt x="2757" y="1962"/>
                    <a:pt x="2757" y="1965"/>
                  </a:cubicBezTo>
                  <a:cubicBezTo>
                    <a:pt x="2932" y="1814"/>
                    <a:pt x="3083" y="1664"/>
                    <a:pt x="3283" y="1539"/>
                  </a:cubicBezTo>
                  <a:cubicBezTo>
                    <a:pt x="3434" y="1413"/>
                    <a:pt x="3609" y="1313"/>
                    <a:pt x="3760" y="1213"/>
                  </a:cubicBezTo>
                  <a:cubicBezTo>
                    <a:pt x="3885" y="1138"/>
                    <a:pt x="3985" y="1088"/>
                    <a:pt x="4085" y="1012"/>
                  </a:cubicBezTo>
                  <a:cubicBezTo>
                    <a:pt x="4161" y="987"/>
                    <a:pt x="4236" y="962"/>
                    <a:pt x="4286" y="937"/>
                  </a:cubicBezTo>
                  <a:cubicBezTo>
                    <a:pt x="4536" y="862"/>
                    <a:pt x="4662" y="561"/>
                    <a:pt x="4587" y="311"/>
                  </a:cubicBezTo>
                  <a:cubicBezTo>
                    <a:pt x="4510" y="119"/>
                    <a:pt x="4316" y="0"/>
                    <a:pt x="4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8"/>
            <p:cNvSpPr/>
            <p:nvPr/>
          </p:nvSpPr>
          <p:spPr>
            <a:xfrm>
              <a:off x="1833475" y="2554725"/>
              <a:ext cx="25075" cy="65625"/>
            </a:xfrm>
            <a:custGeom>
              <a:rect b="b" l="l" r="r" t="t"/>
              <a:pathLst>
                <a:path extrusionOk="0" h="2625" w="1003">
                  <a:moveTo>
                    <a:pt x="903" y="770"/>
                  </a:moveTo>
                  <a:cubicBezTo>
                    <a:pt x="898" y="778"/>
                    <a:pt x="892" y="786"/>
                    <a:pt x="887" y="794"/>
                  </a:cubicBezTo>
                  <a:lnTo>
                    <a:pt x="887" y="794"/>
                  </a:lnTo>
                  <a:cubicBezTo>
                    <a:pt x="903" y="788"/>
                    <a:pt x="903" y="770"/>
                    <a:pt x="903" y="770"/>
                  </a:cubicBezTo>
                  <a:close/>
                  <a:moveTo>
                    <a:pt x="507" y="1"/>
                  </a:moveTo>
                  <a:cubicBezTo>
                    <a:pt x="464" y="1"/>
                    <a:pt x="420" y="6"/>
                    <a:pt x="376" y="18"/>
                  </a:cubicBezTo>
                  <a:cubicBezTo>
                    <a:pt x="276" y="43"/>
                    <a:pt x="201" y="93"/>
                    <a:pt x="126" y="169"/>
                  </a:cubicBezTo>
                  <a:cubicBezTo>
                    <a:pt x="176" y="169"/>
                    <a:pt x="201" y="194"/>
                    <a:pt x="226" y="194"/>
                  </a:cubicBezTo>
                  <a:cubicBezTo>
                    <a:pt x="226" y="244"/>
                    <a:pt x="226" y="319"/>
                    <a:pt x="226" y="369"/>
                  </a:cubicBezTo>
                  <a:cubicBezTo>
                    <a:pt x="201" y="570"/>
                    <a:pt x="176" y="770"/>
                    <a:pt x="151" y="996"/>
                  </a:cubicBezTo>
                  <a:cubicBezTo>
                    <a:pt x="126" y="1422"/>
                    <a:pt x="76" y="1848"/>
                    <a:pt x="25" y="2299"/>
                  </a:cubicBezTo>
                  <a:cubicBezTo>
                    <a:pt x="25" y="2399"/>
                    <a:pt x="25" y="2524"/>
                    <a:pt x="0" y="2625"/>
                  </a:cubicBezTo>
                  <a:cubicBezTo>
                    <a:pt x="76" y="2449"/>
                    <a:pt x="151" y="2299"/>
                    <a:pt x="226" y="2123"/>
                  </a:cubicBezTo>
                  <a:cubicBezTo>
                    <a:pt x="351" y="1848"/>
                    <a:pt x="477" y="1572"/>
                    <a:pt x="627" y="1296"/>
                  </a:cubicBezTo>
                  <a:cubicBezTo>
                    <a:pt x="698" y="1130"/>
                    <a:pt x="792" y="941"/>
                    <a:pt x="887" y="794"/>
                  </a:cubicBezTo>
                  <a:lnTo>
                    <a:pt x="887" y="794"/>
                  </a:lnTo>
                  <a:cubicBezTo>
                    <a:pt x="885" y="795"/>
                    <a:pt x="881" y="795"/>
                    <a:pt x="878" y="795"/>
                  </a:cubicBezTo>
                  <a:cubicBezTo>
                    <a:pt x="978" y="695"/>
                    <a:pt x="1003" y="545"/>
                    <a:pt x="978" y="369"/>
                  </a:cubicBezTo>
                  <a:cubicBezTo>
                    <a:pt x="936" y="158"/>
                    <a:pt x="734" y="1"/>
                    <a:pt x="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8"/>
            <p:cNvSpPr/>
            <p:nvPr/>
          </p:nvSpPr>
          <p:spPr>
            <a:xfrm>
              <a:off x="1816550" y="2813950"/>
              <a:ext cx="26350" cy="25075"/>
            </a:xfrm>
            <a:custGeom>
              <a:rect b="b" l="l" r="r" t="t"/>
              <a:pathLst>
                <a:path extrusionOk="0" h="1003" w="1054">
                  <a:moveTo>
                    <a:pt x="51" y="0"/>
                  </a:moveTo>
                  <a:cubicBezTo>
                    <a:pt x="26" y="326"/>
                    <a:pt x="26" y="652"/>
                    <a:pt x="1" y="978"/>
                  </a:cubicBezTo>
                  <a:cubicBezTo>
                    <a:pt x="26" y="1003"/>
                    <a:pt x="51" y="1003"/>
                    <a:pt x="76" y="1003"/>
                  </a:cubicBezTo>
                  <a:lnTo>
                    <a:pt x="978" y="1003"/>
                  </a:lnTo>
                  <a:cubicBezTo>
                    <a:pt x="1003" y="677"/>
                    <a:pt x="1028" y="326"/>
                    <a:pt x="1053" y="0"/>
                  </a:cubicBezTo>
                  <a:cubicBezTo>
                    <a:pt x="978" y="0"/>
                    <a:pt x="928" y="0"/>
                    <a:pt x="853" y="25"/>
                  </a:cubicBezTo>
                  <a:cubicBezTo>
                    <a:pt x="652" y="25"/>
                    <a:pt x="477" y="25"/>
                    <a:pt x="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8"/>
            <p:cNvSpPr/>
            <p:nvPr/>
          </p:nvSpPr>
          <p:spPr>
            <a:xfrm>
              <a:off x="2156775" y="2385375"/>
              <a:ext cx="37000" cy="109675"/>
            </a:xfrm>
            <a:custGeom>
              <a:rect b="b" l="l" r="r" t="t"/>
              <a:pathLst>
                <a:path extrusionOk="0" h="4387" w="1480">
                  <a:moveTo>
                    <a:pt x="703" y="0"/>
                  </a:moveTo>
                  <a:cubicBezTo>
                    <a:pt x="427" y="50"/>
                    <a:pt x="226" y="301"/>
                    <a:pt x="251" y="552"/>
                  </a:cubicBezTo>
                  <a:cubicBezTo>
                    <a:pt x="277" y="652"/>
                    <a:pt x="327" y="752"/>
                    <a:pt x="352" y="827"/>
                  </a:cubicBezTo>
                  <a:cubicBezTo>
                    <a:pt x="377" y="852"/>
                    <a:pt x="377" y="877"/>
                    <a:pt x="402" y="902"/>
                  </a:cubicBezTo>
                  <a:cubicBezTo>
                    <a:pt x="402" y="978"/>
                    <a:pt x="427" y="1053"/>
                    <a:pt x="427" y="1103"/>
                  </a:cubicBezTo>
                  <a:cubicBezTo>
                    <a:pt x="452" y="1203"/>
                    <a:pt x="452" y="1303"/>
                    <a:pt x="477" y="1404"/>
                  </a:cubicBezTo>
                  <a:cubicBezTo>
                    <a:pt x="477" y="1554"/>
                    <a:pt x="477" y="1730"/>
                    <a:pt x="452" y="1880"/>
                  </a:cubicBezTo>
                  <a:cubicBezTo>
                    <a:pt x="427" y="2231"/>
                    <a:pt x="352" y="2582"/>
                    <a:pt x="277" y="2933"/>
                  </a:cubicBezTo>
                  <a:cubicBezTo>
                    <a:pt x="226" y="3183"/>
                    <a:pt x="151" y="3459"/>
                    <a:pt x="76" y="3709"/>
                  </a:cubicBezTo>
                  <a:cubicBezTo>
                    <a:pt x="26" y="3835"/>
                    <a:pt x="1" y="3960"/>
                    <a:pt x="51" y="4085"/>
                  </a:cubicBezTo>
                  <a:cubicBezTo>
                    <a:pt x="101" y="4211"/>
                    <a:pt x="201" y="4311"/>
                    <a:pt x="327" y="4361"/>
                  </a:cubicBezTo>
                  <a:cubicBezTo>
                    <a:pt x="377" y="4386"/>
                    <a:pt x="452" y="4386"/>
                    <a:pt x="527" y="4386"/>
                  </a:cubicBezTo>
                  <a:cubicBezTo>
                    <a:pt x="703" y="4386"/>
                    <a:pt x="903" y="4286"/>
                    <a:pt x="978" y="4110"/>
                  </a:cubicBezTo>
                  <a:cubicBezTo>
                    <a:pt x="1129" y="3659"/>
                    <a:pt x="1229" y="3208"/>
                    <a:pt x="1329" y="2732"/>
                  </a:cubicBezTo>
                  <a:cubicBezTo>
                    <a:pt x="1379" y="2431"/>
                    <a:pt x="1429" y="2105"/>
                    <a:pt x="1454" y="1780"/>
                  </a:cubicBezTo>
                  <a:cubicBezTo>
                    <a:pt x="1480" y="1278"/>
                    <a:pt x="1429" y="727"/>
                    <a:pt x="1179" y="276"/>
                  </a:cubicBezTo>
                  <a:cubicBezTo>
                    <a:pt x="1179" y="276"/>
                    <a:pt x="1179" y="276"/>
                    <a:pt x="1179" y="301"/>
                  </a:cubicBezTo>
                  <a:cubicBezTo>
                    <a:pt x="1104" y="100"/>
                    <a:pt x="903" y="0"/>
                    <a:pt x="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8"/>
            <p:cNvSpPr/>
            <p:nvPr/>
          </p:nvSpPr>
          <p:spPr>
            <a:xfrm>
              <a:off x="2164300" y="2361025"/>
              <a:ext cx="64575" cy="135275"/>
            </a:xfrm>
            <a:custGeom>
              <a:rect b="b" l="l" r="r" t="t"/>
              <a:pathLst>
                <a:path extrusionOk="0" h="5411" w="2583">
                  <a:moveTo>
                    <a:pt x="1955" y="0"/>
                  </a:moveTo>
                  <a:cubicBezTo>
                    <a:pt x="1905" y="0"/>
                    <a:pt x="1854" y="7"/>
                    <a:pt x="1805" y="22"/>
                  </a:cubicBezTo>
                  <a:cubicBezTo>
                    <a:pt x="1680" y="72"/>
                    <a:pt x="1580" y="172"/>
                    <a:pt x="1529" y="297"/>
                  </a:cubicBezTo>
                  <a:cubicBezTo>
                    <a:pt x="1479" y="423"/>
                    <a:pt x="1479" y="548"/>
                    <a:pt x="1529" y="673"/>
                  </a:cubicBezTo>
                  <a:cubicBezTo>
                    <a:pt x="1529" y="724"/>
                    <a:pt x="1554" y="799"/>
                    <a:pt x="1580" y="849"/>
                  </a:cubicBezTo>
                  <a:cubicBezTo>
                    <a:pt x="1580" y="924"/>
                    <a:pt x="1580" y="974"/>
                    <a:pt x="1580" y="1024"/>
                  </a:cubicBezTo>
                  <a:cubicBezTo>
                    <a:pt x="1580" y="1100"/>
                    <a:pt x="1580" y="1150"/>
                    <a:pt x="1580" y="1225"/>
                  </a:cubicBezTo>
                  <a:cubicBezTo>
                    <a:pt x="1554" y="1350"/>
                    <a:pt x="1554" y="1475"/>
                    <a:pt x="1529" y="1601"/>
                  </a:cubicBezTo>
                  <a:cubicBezTo>
                    <a:pt x="1479" y="1801"/>
                    <a:pt x="1404" y="2002"/>
                    <a:pt x="1329" y="2202"/>
                  </a:cubicBezTo>
                  <a:cubicBezTo>
                    <a:pt x="1153" y="2678"/>
                    <a:pt x="953" y="3130"/>
                    <a:pt x="727" y="3581"/>
                  </a:cubicBezTo>
                  <a:cubicBezTo>
                    <a:pt x="527" y="3932"/>
                    <a:pt x="351" y="4282"/>
                    <a:pt x="151" y="4608"/>
                  </a:cubicBezTo>
                  <a:cubicBezTo>
                    <a:pt x="126" y="4608"/>
                    <a:pt x="126" y="4608"/>
                    <a:pt x="126" y="4633"/>
                  </a:cubicBezTo>
                  <a:cubicBezTo>
                    <a:pt x="51" y="4734"/>
                    <a:pt x="1" y="4859"/>
                    <a:pt x="26" y="4984"/>
                  </a:cubicBezTo>
                  <a:cubicBezTo>
                    <a:pt x="26" y="5110"/>
                    <a:pt x="101" y="5235"/>
                    <a:pt x="201" y="5310"/>
                  </a:cubicBezTo>
                  <a:cubicBezTo>
                    <a:pt x="301" y="5385"/>
                    <a:pt x="402" y="5410"/>
                    <a:pt x="527" y="5410"/>
                  </a:cubicBezTo>
                  <a:cubicBezTo>
                    <a:pt x="677" y="5410"/>
                    <a:pt x="803" y="5360"/>
                    <a:pt x="903" y="5235"/>
                  </a:cubicBezTo>
                  <a:cubicBezTo>
                    <a:pt x="1078" y="4984"/>
                    <a:pt x="1229" y="4709"/>
                    <a:pt x="1379" y="4433"/>
                  </a:cubicBezTo>
                  <a:cubicBezTo>
                    <a:pt x="1529" y="4182"/>
                    <a:pt x="1655" y="3907"/>
                    <a:pt x="1780" y="3656"/>
                  </a:cubicBezTo>
                  <a:cubicBezTo>
                    <a:pt x="1955" y="3280"/>
                    <a:pt x="2131" y="2929"/>
                    <a:pt x="2256" y="2553"/>
                  </a:cubicBezTo>
                  <a:cubicBezTo>
                    <a:pt x="2407" y="2152"/>
                    <a:pt x="2532" y="1701"/>
                    <a:pt x="2557" y="1275"/>
                  </a:cubicBezTo>
                  <a:cubicBezTo>
                    <a:pt x="2582" y="949"/>
                    <a:pt x="2532" y="623"/>
                    <a:pt x="2457" y="323"/>
                  </a:cubicBezTo>
                  <a:cubicBezTo>
                    <a:pt x="2376" y="121"/>
                    <a:pt x="2165" y="0"/>
                    <a:pt x="1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8"/>
            <p:cNvSpPr/>
            <p:nvPr/>
          </p:nvSpPr>
          <p:spPr>
            <a:xfrm>
              <a:off x="2177450" y="2380750"/>
              <a:ext cx="89625" cy="103025"/>
            </a:xfrm>
            <a:custGeom>
              <a:rect b="b" l="l" r="r" t="t"/>
              <a:pathLst>
                <a:path extrusionOk="0" h="4121" w="3585">
                  <a:moveTo>
                    <a:pt x="3041" y="0"/>
                  </a:moveTo>
                  <a:cubicBezTo>
                    <a:pt x="2853" y="0"/>
                    <a:pt x="2659" y="119"/>
                    <a:pt x="2582" y="311"/>
                  </a:cubicBezTo>
                  <a:cubicBezTo>
                    <a:pt x="2457" y="561"/>
                    <a:pt x="2332" y="837"/>
                    <a:pt x="2206" y="1113"/>
                  </a:cubicBezTo>
                  <a:cubicBezTo>
                    <a:pt x="2056" y="1363"/>
                    <a:pt x="1906" y="1614"/>
                    <a:pt x="1730" y="1864"/>
                  </a:cubicBezTo>
                  <a:cubicBezTo>
                    <a:pt x="1630" y="2015"/>
                    <a:pt x="1530" y="2165"/>
                    <a:pt x="1404" y="2290"/>
                  </a:cubicBezTo>
                  <a:cubicBezTo>
                    <a:pt x="1304" y="2416"/>
                    <a:pt x="1204" y="2541"/>
                    <a:pt x="1104" y="2641"/>
                  </a:cubicBezTo>
                  <a:cubicBezTo>
                    <a:pt x="1003" y="2767"/>
                    <a:pt x="878" y="2867"/>
                    <a:pt x="778" y="2967"/>
                  </a:cubicBezTo>
                  <a:cubicBezTo>
                    <a:pt x="728" y="3017"/>
                    <a:pt x="678" y="3042"/>
                    <a:pt x="627" y="3092"/>
                  </a:cubicBezTo>
                  <a:cubicBezTo>
                    <a:pt x="589" y="3080"/>
                    <a:pt x="548" y="3073"/>
                    <a:pt x="508" y="3073"/>
                  </a:cubicBezTo>
                  <a:cubicBezTo>
                    <a:pt x="391" y="3073"/>
                    <a:pt x="276" y="3125"/>
                    <a:pt x="201" y="3218"/>
                  </a:cubicBezTo>
                  <a:cubicBezTo>
                    <a:pt x="126" y="3268"/>
                    <a:pt x="101" y="3318"/>
                    <a:pt x="51" y="3393"/>
                  </a:cubicBezTo>
                  <a:cubicBezTo>
                    <a:pt x="1" y="3594"/>
                    <a:pt x="26" y="3769"/>
                    <a:pt x="151" y="3920"/>
                  </a:cubicBezTo>
                  <a:cubicBezTo>
                    <a:pt x="277" y="4045"/>
                    <a:pt x="427" y="4120"/>
                    <a:pt x="577" y="4120"/>
                  </a:cubicBezTo>
                  <a:lnTo>
                    <a:pt x="602" y="4120"/>
                  </a:lnTo>
                  <a:cubicBezTo>
                    <a:pt x="778" y="4120"/>
                    <a:pt x="953" y="4045"/>
                    <a:pt x="1104" y="3945"/>
                  </a:cubicBezTo>
                  <a:cubicBezTo>
                    <a:pt x="1404" y="3769"/>
                    <a:pt x="1680" y="3493"/>
                    <a:pt x="1906" y="3243"/>
                  </a:cubicBezTo>
                  <a:cubicBezTo>
                    <a:pt x="2131" y="2967"/>
                    <a:pt x="2357" y="2691"/>
                    <a:pt x="2557" y="2391"/>
                  </a:cubicBezTo>
                  <a:cubicBezTo>
                    <a:pt x="2758" y="2115"/>
                    <a:pt x="2933" y="1839"/>
                    <a:pt x="3084" y="1539"/>
                  </a:cubicBezTo>
                  <a:cubicBezTo>
                    <a:pt x="3234" y="1263"/>
                    <a:pt x="3359" y="962"/>
                    <a:pt x="3485" y="686"/>
                  </a:cubicBezTo>
                  <a:cubicBezTo>
                    <a:pt x="3585" y="436"/>
                    <a:pt x="3460" y="160"/>
                    <a:pt x="3209" y="35"/>
                  </a:cubicBezTo>
                  <a:cubicBezTo>
                    <a:pt x="3156" y="11"/>
                    <a:pt x="3099" y="0"/>
                    <a:pt x="30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8"/>
            <p:cNvSpPr/>
            <p:nvPr/>
          </p:nvSpPr>
          <p:spPr>
            <a:xfrm>
              <a:off x="2147375" y="2470675"/>
              <a:ext cx="99025" cy="305700"/>
            </a:xfrm>
            <a:custGeom>
              <a:rect b="b" l="l" r="r" t="t"/>
              <a:pathLst>
                <a:path extrusionOk="0" h="12228" w="3961">
                  <a:moveTo>
                    <a:pt x="1805" y="0"/>
                  </a:moveTo>
                  <a:cubicBezTo>
                    <a:pt x="1754" y="0"/>
                    <a:pt x="1704" y="7"/>
                    <a:pt x="1655" y="22"/>
                  </a:cubicBezTo>
                  <a:cubicBezTo>
                    <a:pt x="1429" y="122"/>
                    <a:pt x="1279" y="398"/>
                    <a:pt x="1329" y="623"/>
                  </a:cubicBezTo>
                  <a:cubicBezTo>
                    <a:pt x="1354" y="849"/>
                    <a:pt x="1429" y="1074"/>
                    <a:pt x="1480" y="1300"/>
                  </a:cubicBezTo>
                  <a:cubicBezTo>
                    <a:pt x="1580" y="1626"/>
                    <a:pt x="1680" y="1927"/>
                    <a:pt x="1780" y="2252"/>
                  </a:cubicBezTo>
                  <a:cubicBezTo>
                    <a:pt x="1881" y="2578"/>
                    <a:pt x="1956" y="2904"/>
                    <a:pt x="2056" y="3205"/>
                  </a:cubicBezTo>
                  <a:cubicBezTo>
                    <a:pt x="2131" y="3556"/>
                    <a:pt x="2206" y="3881"/>
                    <a:pt x="2307" y="4207"/>
                  </a:cubicBezTo>
                  <a:cubicBezTo>
                    <a:pt x="2457" y="4834"/>
                    <a:pt x="2582" y="5485"/>
                    <a:pt x="2683" y="6112"/>
                  </a:cubicBezTo>
                  <a:cubicBezTo>
                    <a:pt x="2758" y="6563"/>
                    <a:pt x="2833" y="6989"/>
                    <a:pt x="2883" y="7465"/>
                  </a:cubicBezTo>
                  <a:cubicBezTo>
                    <a:pt x="2933" y="7942"/>
                    <a:pt x="2958" y="8418"/>
                    <a:pt x="2983" y="8894"/>
                  </a:cubicBezTo>
                  <a:cubicBezTo>
                    <a:pt x="2983" y="9095"/>
                    <a:pt x="2983" y="9295"/>
                    <a:pt x="2983" y="9496"/>
                  </a:cubicBezTo>
                  <a:cubicBezTo>
                    <a:pt x="2983" y="9671"/>
                    <a:pt x="2958" y="9846"/>
                    <a:pt x="2958" y="10047"/>
                  </a:cubicBezTo>
                  <a:cubicBezTo>
                    <a:pt x="2933" y="10197"/>
                    <a:pt x="2908" y="10348"/>
                    <a:pt x="2883" y="10498"/>
                  </a:cubicBezTo>
                  <a:cubicBezTo>
                    <a:pt x="2858" y="10573"/>
                    <a:pt x="2833" y="10648"/>
                    <a:pt x="2808" y="10724"/>
                  </a:cubicBezTo>
                  <a:cubicBezTo>
                    <a:pt x="2808" y="10736"/>
                    <a:pt x="2802" y="10755"/>
                    <a:pt x="2795" y="10774"/>
                  </a:cubicBezTo>
                  <a:lnTo>
                    <a:pt x="2795" y="10774"/>
                  </a:lnTo>
                  <a:cubicBezTo>
                    <a:pt x="2775" y="10816"/>
                    <a:pt x="2754" y="10857"/>
                    <a:pt x="2733" y="10899"/>
                  </a:cubicBezTo>
                  <a:cubicBezTo>
                    <a:pt x="2683" y="10949"/>
                    <a:pt x="2658" y="10999"/>
                    <a:pt x="2607" y="11049"/>
                  </a:cubicBezTo>
                  <a:cubicBezTo>
                    <a:pt x="2591" y="11066"/>
                    <a:pt x="2574" y="11083"/>
                    <a:pt x="2557" y="11100"/>
                  </a:cubicBezTo>
                  <a:lnTo>
                    <a:pt x="2557" y="11100"/>
                  </a:lnTo>
                  <a:cubicBezTo>
                    <a:pt x="2532" y="11100"/>
                    <a:pt x="2532" y="11125"/>
                    <a:pt x="2532" y="11125"/>
                  </a:cubicBezTo>
                  <a:cubicBezTo>
                    <a:pt x="2482" y="11150"/>
                    <a:pt x="2457" y="11175"/>
                    <a:pt x="2432" y="11175"/>
                  </a:cubicBezTo>
                  <a:cubicBezTo>
                    <a:pt x="2407" y="11200"/>
                    <a:pt x="2382" y="11200"/>
                    <a:pt x="2357" y="11200"/>
                  </a:cubicBezTo>
                  <a:cubicBezTo>
                    <a:pt x="2307" y="11225"/>
                    <a:pt x="2282" y="11225"/>
                    <a:pt x="2231" y="11225"/>
                  </a:cubicBezTo>
                  <a:lnTo>
                    <a:pt x="2031" y="11225"/>
                  </a:lnTo>
                  <a:cubicBezTo>
                    <a:pt x="2006" y="11225"/>
                    <a:pt x="1956" y="11225"/>
                    <a:pt x="1906" y="11200"/>
                  </a:cubicBezTo>
                  <a:cubicBezTo>
                    <a:pt x="1830" y="11200"/>
                    <a:pt x="1755" y="11175"/>
                    <a:pt x="1680" y="11150"/>
                  </a:cubicBezTo>
                  <a:cubicBezTo>
                    <a:pt x="1580" y="11100"/>
                    <a:pt x="1455" y="11049"/>
                    <a:pt x="1354" y="10999"/>
                  </a:cubicBezTo>
                  <a:cubicBezTo>
                    <a:pt x="1304" y="10974"/>
                    <a:pt x="1254" y="10949"/>
                    <a:pt x="1204" y="10924"/>
                  </a:cubicBezTo>
                  <a:cubicBezTo>
                    <a:pt x="1129" y="10849"/>
                    <a:pt x="1054" y="10799"/>
                    <a:pt x="1003" y="10724"/>
                  </a:cubicBezTo>
                  <a:cubicBezTo>
                    <a:pt x="953" y="10699"/>
                    <a:pt x="928" y="10673"/>
                    <a:pt x="903" y="10648"/>
                  </a:cubicBezTo>
                  <a:cubicBezTo>
                    <a:pt x="797" y="10542"/>
                    <a:pt x="662" y="10485"/>
                    <a:pt x="529" y="10485"/>
                  </a:cubicBezTo>
                  <a:cubicBezTo>
                    <a:pt x="411" y="10485"/>
                    <a:pt x="295" y="10529"/>
                    <a:pt x="201" y="10623"/>
                  </a:cubicBezTo>
                  <a:cubicBezTo>
                    <a:pt x="1" y="10799"/>
                    <a:pt x="1" y="11125"/>
                    <a:pt x="176" y="11325"/>
                  </a:cubicBezTo>
                  <a:cubicBezTo>
                    <a:pt x="352" y="11501"/>
                    <a:pt x="552" y="11676"/>
                    <a:pt x="753" y="11801"/>
                  </a:cubicBezTo>
                  <a:cubicBezTo>
                    <a:pt x="978" y="11927"/>
                    <a:pt x="1204" y="12027"/>
                    <a:pt x="1455" y="12102"/>
                  </a:cubicBezTo>
                  <a:cubicBezTo>
                    <a:pt x="1655" y="12177"/>
                    <a:pt x="1906" y="12227"/>
                    <a:pt x="2131" y="12227"/>
                  </a:cubicBezTo>
                  <a:lnTo>
                    <a:pt x="2282" y="12227"/>
                  </a:lnTo>
                  <a:cubicBezTo>
                    <a:pt x="2557" y="12177"/>
                    <a:pt x="2783" y="12127"/>
                    <a:pt x="3008" y="11977"/>
                  </a:cubicBezTo>
                  <a:cubicBezTo>
                    <a:pt x="3134" y="11902"/>
                    <a:pt x="3259" y="11801"/>
                    <a:pt x="3359" y="11676"/>
                  </a:cubicBezTo>
                  <a:cubicBezTo>
                    <a:pt x="3460" y="11576"/>
                    <a:pt x="3535" y="11475"/>
                    <a:pt x="3610" y="11350"/>
                  </a:cubicBezTo>
                  <a:cubicBezTo>
                    <a:pt x="3660" y="11250"/>
                    <a:pt x="3710" y="11150"/>
                    <a:pt x="3760" y="11024"/>
                  </a:cubicBezTo>
                  <a:cubicBezTo>
                    <a:pt x="3785" y="10924"/>
                    <a:pt x="3810" y="10799"/>
                    <a:pt x="3835" y="10699"/>
                  </a:cubicBezTo>
                  <a:cubicBezTo>
                    <a:pt x="3936" y="10222"/>
                    <a:pt x="3961" y="9721"/>
                    <a:pt x="3961" y="9245"/>
                  </a:cubicBezTo>
                  <a:cubicBezTo>
                    <a:pt x="3961" y="8744"/>
                    <a:pt x="3936" y="8267"/>
                    <a:pt x="3911" y="7791"/>
                  </a:cubicBezTo>
                  <a:cubicBezTo>
                    <a:pt x="3861" y="7240"/>
                    <a:pt x="3785" y="6714"/>
                    <a:pt x="3710" y="6187"/>
                  </a:cubicBezTo>
                  <a:cubicBezTo>
                    <a:pt x="3610" y="5661"/>
                    <a:pt x="3510" y="5135"/>
                    <a:pt x="3409" y="4633"/>
                  </a:cubicBezTo>
                  <a:cubicBezTo>
                    <a:pt x="3284" y="4082"/>
                    <a:pt x="3159" y="3556"/>
                    <a:pt x="3008" y="3029"/>
                  </a:cubicBezTo>
                  <a:cubicBezTo>
                    <a:pt x="2883" y="2503"/>
                    <a:pt x="2733" y="2002"/>
                    <a:pt x="2557" y="1475"/>
                  </a:cubicBezTo>
                  <a:cubicBezTo>
                    <a:pt x="2482" y="1175"/>
                    <a:pt x="2382" y="874"/>
                    <a:pt x="2307" y="598"/>
                  </a:cubicBezTo>
                  <a:cubicBezTo>
                    <a:pt x="2332" y="498"/>
                    <a:pt x="2332" y="398"/>
                    <a:pt x="2307" y="323"/>
                  </a:cubicBezTo>
                  <a:cubicBezTo>
                    <a:pt x="2226" y="121"/>
                    <a:pt x="2015" y="0"/>
                    <a:pt x="1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8"/>
            <p:cNvSpPr/>
            <p:nvPr/>
          </p:nvSpPr>
          <p:spPr>
            <a:xfrm>
              <a:off x="1772075" y="2544525"/>
              <a:ext cx="422950" cy="266300"/>
            </a:xfrm>
            <a:custGeom>
              <a:rect b="b" l="l" r="r" t="t"/>
              <a:pathLst>
                <a:path extrusionOk="0" h="10652" w="16918">
                  <a:moveTo>
                    <a:pt x="2657" y="0"/>
                  </a:moveTo>
                  <a:cubicBezTo>
                    <a:pt x="2231" y="0"/>
                    <a:pt x="2055" y="451"/>
                    <a:pt x="1905" y="777"/>
                  </a:cubicBezTo>
                  <a:cubicBezTo>
                    <a:pt x="1629" y="1253"/>
                    <a:pt x="1404" y="1780"/>
                    <a:pt x="1178" y="2281"/>
                  </a:cubicBezTo>
                  <a:cubicBezTo>
                    <a:pt x="978" y="2782"/>
                    <a:pt x="777" y="3283"/>
                    <a:pt x="577" y="3810"/>
                  </a:cubicBezTo>
                  <a:cubicBezTo>
                    <a:pt x="476" y="4060"/>
                    <a:pt x="401" y="4336"/>
                    <a:pt x="301" y="4587"/>
                  </a:cubicBezTo>
                  <a:cubicBezTo>
                    <a:pt x="226" y="4862"/>
                    <a:pt x="151" y="5163"/>
                    <a:pt x="101" y="5464"/>
                  </a:cubicBezTo>
                  <a:cubicBezTo>
                    <a:pt x="25" y="5790"/>
                    <a:pt x="0" y="6141"/>
                    <a:pt x="0" y="6491"/>
                  </a:cubicBezTo>
                  <a:cubicBezTo>
                    <a:pt x="0" y="6842"/>
                    <a:pt x="0" y="7218"/>
                    <a:pt x="101" y="7569"/>
                  </a:cubicBezTo>
                  <a:cubicBezTo>
                    <a:pt x="176" y="7895"/>
                    <a:pt x="301" y="8221"/>
                    <a:pt x="476" y="8521"/>
                  </a:cubicBezTo>
                  <a:cubicBezTo>
                    <a:pt x="827" y="9123"/>
                    <a:pt x="1379" y="9549"/>
                    <a:pt x="1980" y="9900"/>
                  </a:cubicBezTo>
                  <a:cubicBezTo>
                    <a:pt x="2281" y="10075"/>
                    <a:pt x="2607" y="10226"/>
                    <a:pt x="2933" y="10326"/>
                  </a:cubicBezTo>
                  <a:cubicBezTo>
                    <a:pt x="3284" y="10426"/>
                    <a:pt x="3634" y="10501"/>
                    <a:pt x="3985" y="10552"/>
                  </a:cubicBezTo>
                  <a:cubicBezTo>
                    <a:pt x="4336" y="10602"/>
                    <a:pt x="4712" y="10602"/>
                    <a:pt x="5088" y="10652"/>
                  </a:cubicBezTo>
                  <a:lnTo>
                    <a:pt x="6266" y="10652"/>
                  </a:lnTo>
                  <a:lnTo>
                    <a:pt x="6667" y="10627"/>
                  </a:lnTo>
                  <a:cubicBezTo>
                    <a:pt x="6817" y="10627"/>
                    <a:pt x="6968" y="10627"/>
                    <a:pt x="7118" y="10602"/>
                  </a:cubicBezTo>
                  <a:cubicBezTo>
                    <a:pt x="7218" y="10602"/>
                    <a:pt x="7319" y="10602"/>
                    <a:pt x="7444" y="10577"/>
                  </a:cubicBezTo>
                  <a:cubicBezTo>
                    <a:pt x="7695" y="10527"/>
                    <a:pt x="7970" y="10501"/>
                    <a:pt x="8246" y="10451"/>
                  </a:cubicBezTo>
                  <a:cubicBezTo>
                    <a:pt x="8497" y="10401"/>
                    <a:pt x="8747" y="10351"/>
                    <a:pt x="9023" y="10301"/>
                  </a:cubicBezTo>
                  <a:cubicBezTo>
                    <a:pt x="9299" y="10226"/>
                    <a:pt x="9549" y="10176"/>
                    <a:pt x="9825" y="10100"/>
                  </a:cubicBezTo>
                  <a:cubicBezTo>
                    <a:pt x="10878" y="9825"/>
                    <a:pt x="11930" y="9549"/>
                    <a:pt x="12958" y="9198"/>
                  </a:cubicBezTo>
                  <a:cubicBezTo>
                    <a:pt x="13434" y="9023"/>
                    <a:pt x="13910" y="8847"/>
                    <a:pt x="14361" y="8597"/>
                  </a:cubicBezTo>
                  <a:cubicBezTo>
                    <a:pt x="14487" y="8521"/>
                    <a:pt x="14587" y="8446"/>
                    <a:pt x="14712" y="8371"/>
                  </a:cubicBezTo>
                  <a:cubicBezTo>
                    <a:pt x="14812" y="8296"/>
                    <a:pt x="14913" y="8221"/>
                    <a:pt x="14988" y="8120"/>
                  </a:cubicBezTo>
                  <a:cubicBezTo>
                    <a:pt x="15163" y="7970"/>
                    <a:pt x="15339" y="7795"/>
                    <a:pt x="15514" y="7644"/>
                  </a:cubicBezTo>
                  <a:cubicBezTo>
                    <a:pt x="15539" y="7619"/>
                    <a:pt x="15564" y="7594"/>
                    <a:pt x="15589" y="7594"/>
                  </a:cubicBezTo>
                  <a:cubicBezTo>
                    <a:pt x="15589" y="7569"/>
                    <a:pt x="15589" y="7569"/>
                    <a:pt x="15614" y="7569"/>
                  </a:cubicBezTo>
                  <a:lnTo>
                    <a:pt x="15639" y="7569"/>
                  </a:lnTo>
                  <a:cubicBezTo>
                    <a:pt x="15639" y="7569"/>
                    <a:pt x="15665" y="7544"/>
                    <a:pt x="15665" y="7544"/>
                  </a:cubicBezTo>
                  <a:lnTo>
                    <a:pt x="15715" y="7544"/>
                  </a:lnTo>
                  <a:cubicBezTo>
                    <a:pt x="15740" y="7569"/>
                    <a:pt x="15740" y="7569"/>
                    <a:pt x="15765" y="7569"/>
                  </a:cubicBezTo>
                  <a:cubicBezTo>
                    <a:pt x="15790" y="7569"/>
                    <a:pt x="15840" y="7594"/>
                    <a:pt x="15865" y="7594"/>
                  </a:cubicBezTo>
                  <a:cubicBezTo>
                    <a:pt x="15940" y="7619"/>
                    <a:pt x="15990" y="7644"/>
                    <a:pt x="16040" y="7669"/>
                  </a:cubicBezTo>
                  <a:cubicBezTo>
                    <a:pt x="16066" y="7669"/>
                    <a:pt x="16091" y="7694"/>
                    <a:pt x="16091" y="7694"/>
                  </a:cubicBezTo>
                  <a:cubicBezTo>
                    <a:pt x="16178" y="7738"/>
                    <a:pt x="16271" y="7760"/>
                    <a:pt x="16361" y="7760"/>
                  </a:cubicBezTo>
                  <a:cubicBezTo>
                    <a:pt x="16530" y="7760"/>
                    <a:pt x="16686" y="7682"/>
                    <a:pt x="16767" y="7519"/>
                  </a:cubicBezTo>
                  <a:cubicBezTo>
                    <a:pt x="16918" y="7293"/>
                    <a:pt x="16842" y="6993"/>
                    <a:pt x="16592" y="6842"/>
                  </a:cubicBezTo>
                  <a:cubicBezTo>
                    <a:pt x="16391" y="6742"/>
                    <a:pt x="16166" y="6617"/>
                    <a:pt x="15940" y="6592"/>
                  </a:cubicBezTo>
                  <a:cubicBezTo>
                    <a:pt x="15857" y="6581"/>
                    <a:pt x="15774" y="6575"/>
                    <a:pt x="15691" y="6575"/>
                  </a:cubicBezTo>
                  <a:cubicBezTo>
                    <a:pt x="15574" y="6575"/>
                    <a:pt x="15456" y="6587"/>
                    <a:pt x="15339" y="6617"/>
                  </a:cubicBezTo>
                  <a:cubicBezTo>
                    <a:pt x="15188" y="6667"/>
                    <a:pt x="15038" y="6767"/>
                    <a:pt x="14913" y="6867"/>
                  </a:cubicBezTo>
                  <a:cubicBezTo>
                    <a:pt x="14662" y="7043"/>
                    <a:pt x="14487" y="7268"/>
                    <a:pt x="14261" y="7469"/>
                  </a:cubicBezTo>
                  <a:cubicBezTo>
                    <a:pt x="14186" y="7519"/>
                    <a:pt x="14111" y="7569"/>
                    <a:pt x="14035" y="7619"/>
                  </a:cubicBezTo>
                  <a:cubicBezTo>
                    <a:pt x="13835" y="7745"/>
                    <a:pt x="13609" y="7870"/>
                    <a:pt x="13384" y="7970"/>
                  </a:cubicBezTo>
                  <a:cubicBezTo>
                    <a:pt x="12883" y="8196"/>
                    <a:pt x="12331" y="8371"/>
                    <a:pt x="11780" y="8547"/>
                  </a:cubicBezTo>
                  <a:cubicBezTo>
                    <a:pt x="11178" y="8722"/>
                    <a:pt x="10552" y="8897"/>
                    <a:pt x="9925" y="9048"/>
                  </a:cubicBezTo>
                  <a:cubicBezTo>
                    <a:pt x="9574" y="9148"/>
                    <a:pt x="9223" y="9223"/>
                    <a:pt x="8873" y="9323"/>
                  </a:cubicBezTo>
                  <a:cubicBezTo>
                    <a:pt x="8572" y="9374"/>
                    <a:pt x="8271" y="9449"/>
                    <a:pt x="7995" y="9499"/>
                  </a:cubicBezTo>
                  <a:cubicBezTo>
                    <a:pt x="7870" y="9524"/>
                    <a:pt x="7770" y="9524"/>
                    <a:pt x="7669" y="9549"/>
                  </a:cubicBezTo>
                  <a:cubicBezTo>
                    <a:pt x="7544" y="9574"/>
                    <a:pt x="7419" y="9574"/>
                    <a:pt x="7319" y="9599"/>
                  </a:cubicBezTo>
                  <a:cubicBezTo>
                    <a:pt x="7093" y="9624"/>
                    <a:pt x="6867" y="9624"/>
                    <a:pt x="6642" y="9649"/>
                  </a:cubicBezTo>
                  <a:cubicBezTo>
                    <a:pt x="6416" y="9649"/>
                    <a:pt x="6216" y="9674"/>
                    <a:pt x="6015" y="9674"/>
                  </a:cubicBezTo>
                  <a:lnTo>
                    <a:pt x="5539" y="9674"/>
                  </a:lnTo>
                  <a:cubicBezTo>
                    <a:pt x="5364" y="9674"/>
                    <a:pt x="5213" y="9674"/>
                    <a:pt x="5038" y="9649"/>
                  </a:cubicBezTo>
                  <a:cubicBezTo>
                    <a:pt x="4837" y="9624"/>
                    <a:pt x="4637" y="9624"/>
                    <a:pt x="4461" y="9599"/>
                  </a:cubicBezTo>
                  <a:cubicBezTo>
                    <a:pt x="4136" y="9574"/>
                    <a:pt x="3835" y="9524"/>
                    <a:pt x="3534" y="9474"/>
                  </a:cubicBezTo>
                  <a:cubicBezTo>
                    <a:pt x="3384" y="9424"/>
                    <a:pt x="3233" y="9399"/>
                    <a:pt x="3083" y="9349"/>
                  </a:cubicBezTo>
                  <a:cubicBezTo>
                    <a:pt x="2958" y="9298"/>
                    <a:pt x="2857" y="9248"/>
                    <a:pt x="2732" y="9198"/>
                  </a:cubicBezTo>
                  <a:cubicBezTo>
                    <a:pt x="2507" y="9073"/>
                    <a:pt x="2306" y="8948"/>
                    <a:pt x="2080" y="8797"/>
                  </a:cubicBezTo>
                  <a:cubicBezTo>
                    <a:pt x="1955" y="8697"/>
                    <a:pt x="1855" y="8622"/>
                    <a:pt x="1730" y="8496"/>
                  </a:cubicBezTo>
                  <a:cubicBezTo>
                    <a:pt x="1654" y="8421"/>
                    <a:pt x="1579" y="8346"/>
                    <a:pt x="1504" y="8271"/>
                  </a:cubicBezTo>
                  <a:cubicBezTo>
                    <a:pt x="1429" y="8196"/>
                    <a:pt x="1379" y="8095"/>
                    <a:pt x="1329" y="8020"/>
                  </a:cubicBezTo>
                  <a:cubicBezTo>
                    <a:pt x="1278" y="7970"/>
                    <a:pt x="1253" y="7895"/>
                    <a:pt x="1203" y="7820"/>
                  </a:cubicBezTo>
                  <a:cubicBezTo>
                    <a:pt x="1178" y="7745"/>
                    <a:pt x="1153" y="7644"/>
                    <a:pt x="1103" y="7544"/>
                  </a:cubicBezTo>
                  <a:cubicBezTo>
                    <a:pt x="1078" y="7444"/>
                    <a:pt x="1053" y="7318"/>
                    <a:pt x="1028" y="7193"/>
                  </a:cubicBezTo>
                  <a:cubicBezTo>
                    <a:pt x="1003" y="7043"/>
                    <a:pt x="978" y="6892"/>
                    <a:pt x="978" y="6742"/>
                  </a:cubicBezTo>
                  <a:cubicBezTo>
                    <a:pt x="978" y="6516"/>
                    <a:pt x="978" y="6316"/>
                    <a:pt x="1003" y="6090"/>
                  </a:cubicBezTo>
                  <a:cubicBezTo>
                    <a:pt x="1028" y="5890"/>
                    <a:pt x="1053" y="5664"/>
                    <a:pt x="1103" y="5464"/>
                  </a:cubicBezTo>
                  <a:cubicBezTo>
                    <a:pt x="1203" y="5063"/>
                    <a:pt x="1329" y="4662"/>
                    <a:pt x="1454" y="4286"/>
                  </a:cubicBezTo>
                  <a:cubicBezTo>
                    <a:pt x="1629" y="3785"/>
                    <a:pt x="1830" y="3283"/>
                    <a:pt x="2030" y="2807"/>
                  </a:cubicBezTo>
                  <a:cubicBezTo>
                    <a:pt x="2156" y="2506"/>
                    <a:pt x="2281" y="2231"/>
                    <a:pt x="2406" y="1955"/>
                  </a:cubicBezTo>
                  <a:cubicBezTo>
                    <a:pt x="2532" y="1729"/>
                    <a:pt x="2632" y="1504"/>
                    <a:pt x="2757" y="1253"/>
                  </a:cubicBezTo>
                  <a:cubicBezTo>
                    <a:pt x="2832" y="1128"/>
                    <a:pt x="2908" y="978"/>
                    <a:pt x="2983" y="852"/>
                  </a:cubicBezTo>
                  <a:cubicBezTo>
                    <a:pt x="3083" y="752"/>
                    <a:pt x="3133" y="652"/>
                    <a:pt x="3133" y="501"/>
                  </a:cubicBezTo>
                  <a:cubicBezTo>
                    <a:pt x="3133" y="251"/>
                    <a:pt x="2933" y="0"/>
                    <a:pt x="2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8"/>
            <p:cNvSpPr/>
            <p:nvPr/>
          </p:nvSpPr>
          <p:spPr>
            <a:xfrm>
              <a:off x="2107275" y="2674850"/>
              <a:ext cx="94025" cy="87725"/>
            </a:xfrm>
            <a:custGeom>
              <a:rect b="b" l="l" r="r" t="t"/>
              <a:pathLst>
                <a:path extrusionOk="0" h="3509" w="3761">
                  <a:moveTo>
                    <a:pt x="1856" y="0"/>
                  </a:moveTo>
                  <a:cubicBezTo>
                    <a:pt x="1780" y="0"/>
                    <a:pt x="1680" y="25"/>
                    <a:pt x="1605" y="50"/>
                  </a:cubicBezTo>
                  <a:cubicBezTo>
                    <a:pt x="1505" y="100"/>
                    <a:pt x="1379" y="151"/>
                    <a:pt x="1304" y="226"/>
                  </a:cubicBezTo>
                  <a:cubicBezTo>
                    <a:pt x="1229" y="301"/>
                    <a:pt x="1179" y="376"/>
                    <a:pt x="1129" y="451"/>
                  </a:cubicBezTo>
                  <a:cubicBezTo>
                    <a:pt x="1054" y="552"/>
                    <a:pt x="1003" y="652"/>
                    <a:pt x="928" y="752"/>
                  </a:cubicBezTo>
                  <a:cubicBezTo>
                    <a:pt x="728" y="1053"/>
                    <a:pt x="552" y="1379"/>
                    <a:pt x="402" y="1704"/>
                  </a:cubicBezTo>
                  <a:cubicBezTo>
                    <a:pt x="302" y="1880"/>
                    <a:pt x="226" y="2055"/>
                    <a:pt x="176" y="2256"/>
                  </a:cubicBezTo>
                  <a:cubicBezTo>
                    <a:pt x="126" y="2406"/>
                    <a:pt x="51" y="2557"/>
                    <a:pt x="51" y="2732"/>
                  </a:cubicBezTo>
                  <a:cubicBezTo>
                    <a:pt x="26" y="2882"/>
                    <a:pt x="1" y="3033"/>
                    <a:pt x="51" y="3183"/>
                  </a:cubicBezTo>
                  <a:cubicBezTo>
                    <a:pt x="126" y="3384"/>
                    <a:pt x="327" y="3509"/>
                    <a:pt x="527" y="3509"/>
                  </a:cubicBezTo>
                  <a:cubicBezTo>
                    <a:pt x="577" y="3509"/>
                    <a:pt x="653" y="3509"/>
                    <a:pt x="703" y="3484"/>
                  </a:cubicBezTo>
                  <a:cubicBezTo>
                    <a:pt x="903" y="3384"/>
                    <a:pt x="1028" y="3183"/>
                    <a:pt x="1003" y="2958"/>
                  </a:cubicBezTo>
                  <a:cubicBezTo>
                    <a:pt x="1003" y="2958"/>
                    <a:pt x="1003" y="2958"/>
                    <a:pt x="1003" y="2933"/>
                  </a:cubicBezTo>
                  <a:cubicBezTo>
                    <a:pt x="1003" y="2907"/>
                    <a:pt x="1028" y="2882"/>
                    <a:pt x="1028" y="2857"/>
                  </a:cubicBezTo>
                  <a:cubicBezTo>
                    <a:pt x="1054" y="2732"/>
                    <a:pt x="1079" y="2607"/>
                    <a:pt x="1129" y="2481"/>
                  </a:cubicBezTo>
                  <a:cubicBezTo>
                    <a:pt x="1154" y="2381"/>
                    <a:pt x="1204" y="2306"/>
                    <a:pt x="1229" y="2231"/>
                  </a:cubicBezTo>
                  <a:cubicBezTo>
                    <a:pt x="1279" y="2131"/>
                    <a:pt x="1329" y="2055"/>
                    <a:pt x="1354" y="1955"/>
                  </a:cubicBezTo>
                  <a:cubicBezTo>
                    <a:pt x="1555" y="1629"/>
                    <a:pt x="1730" y="1303"/>
                    <a:pt x="1931" y="1003"/>
                  </a:cubicBezTo>
                  <a:cubicBezTo>
                    <a:pt x="1956" y="1003"/>
                    <a:pt x="1956" y="1003"/>
                    <a:pt x="1981" y="1028"/>
                  </a:cubicBezTo>
                  <a:cubicBezTo>
                    <a:pt x="2006" y="1028"/>
                    <a:pt x="2031" y="1053"/>
                    <a:pt x="2056" y="1078"/>
                  </a:cubicBezTo>
                  <a:cubicBezTo>
                    <a:pt x="2131" y="1128"/>
                    <a:pt x="2181" y="1178"/>
                    <a:pt x="2257" y="1228"/>
                  </a:cubicBezTo>
                  <a:cubicBezTo>
                    <a:pt x="2332" y="1303"/>
                    <a:pt x="2432" y="1404"/>
                    <a:pt x="2507" y="1504"/>
                  </a:cubicBezTo>
                  <a:cubicBezTo>
                    <a:pt x="2607" y="1629"/>
                    <a:pt x="2708" y="1755"/>
                    <a:pt x="2808" y="1905"/>
                  </a:cubicBezTo>
                  <a:cubicBezTo>
                    <a:pt x="2896" y="2037"/>
                    <a:pt x="3043" y="2100"/>
                    <a:pt x="3191" y="2100"/>
                  </a:cubicBezTo>
                  <a:cubicBezTo>
                    <a:pt x="3296" y="2100"/>
                    <a:pt x="3401" y="2068"/>
                    <a:pt x="3485" y="2005"/>
                  </a:cubicBezTo>
                  <a:cubicBezTo>
                    <a:pt x="3710" y="1855"/>
                    <a:pt x="3760" y="1554"/>
                    <a:pt x="3610" y="1329"/>
                  </a:cubicBezTo>
                  <a:cubicBezTo>
                    <a:pt x="3485" y="1153"/>
                    <a:pt x="3359" y="978"/>
                    <a:pt x="3234" y="827"/>
                  </a:cubicBezTo>
                  <a:cubicBezTo>
                    <a:pt x="3084" y="652"/>
                    <a:pt x="2908" y="476"/>
                    <a:pt x="2708" y="326"/>
                  </a:cubicBezTo>
                  <a:cubicBezTo>
                    <a:pt x="2557" y="201"/>
                    <a:pt x="2382" y="100"/>
                    <a:pt x="2206" y="50"/>
                  </a:cubicBezTo>
                  <a:cubicBezTo>
                    <a:pt x="2081" y="25"/>
                    <a:pt x="1981" y="0"/>
                    <a:pt x="1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68"/>
          <p:cNvGrpSpPr/>
          <p:nvPr/>
        </p:nvGrpSpPr>
        <p:grpSpPr>
          <a:xfrm>
            <a:off x="3965625" y="3070738"/>
            <a:ext cx="850900" cy="1204550"/>
            <a:chOff x="2857300" y="3841875"/>
            <a:chExt cx="850900" cy="1204550"/>
          </a:xfrm>
        </p:grpSpPr>
        <p:sp>
          <p:nvSpPr>
            <p:cNvPr id="3324" name="Google Shape;3324;p68"/>
            <p:cNvSpPr/>
            <p:nvPr/>
          </p:nvSpPr>
          <p:spPr>
            <a:xfrm>
              <a:off x="2945625" y="3841875"/>
              <a:ext cx="526975" cy="422600"/>
            </a:xfrm>
            <a:custGeom>
              <a:rect b="b" l="l" r="r" t="t"/>
              <a:pathLst>
                <a:path extrusionOk="0" h="16904" w="21079">
                  <a:moveTo>
                    <a:pt x="19978" y="8871"/>
                  </a:moveTo>
                  <a:cubicBezTo>
                    <a:pt x="19977" y="8875"/>
                    <a:pt x="19976" y="8879"/>
                    <a:pt x="19976" y="8883"/>
                  </a:cubicBezTo>
                  <a:cubicBezTo>
                    <a:pt x="19977" y="8879"/>
                    <a:pt x="19978" y="8875"/>
                    <a:pt x="19978" y="8871"/>
                  </a:cubicBezTo>
                  <a:close/>
                  <a:moveTo>
                    <a:pt x="10527" y="989"/>
                  </a:moveTo>
                  <a:cubicBezTo>
                    <a:pt x="10828" y="989"/>
                    <a:pt x="11154" y="989"/>
                    <a:pt x="11480" y="1014"/>
                  </a:cubicBezTo>
                  <a:cubicBezTo>
                    <a:pt x="11630" y="1014"/>
                    <a:pt x="11755" y="1039"/>
                    <a:pt x="11906" y="1064"/>
                  </a:cubicBezTo>
                  <a:cubicBezTo>
                    <a:pt x="12056" y="1114"/>
                    <a:pt x="12206" y="1164"/>
                    <a:pt x="12357" y="1189"/>
                  </a:cubicBezTo>
                  <a:cubicBezTo>
                    <a:pt x="12382" y="1214"/>
                    <a:pt x="12407" y="1214"/>
                    <a:pt x="12432" y="1239"/>
                  </a:cubicBezTo>
                  <a:cubicBezTo>
                    <a:pt x="12515" y="1281"/>
                    <a:pt x="12598" y="1299"/>
                    <a:pt x="12680" y="1299"/>
                  </a:cubicBezTo>
                  <a:cubicBezTo>
                    <a:pt x="12748" y="1299"/>
                    <a:pt x="12816" y="1287"/>
                    <a:pt x="12883" y="1264"/>
                  </a:cubicBezTo>
                  <a:cubicBezTo>
                    <a:pt x="13635" y="1440"/>
                    <a:pt x="14362" y="1615"/>
                    <a:pt x="15089" y="1866"/>
                  </a:cubicBezTo>
                  <a:cubicBezTo>
                    <a:pt x="15515" y="2041"/>
                    <a:pt x="15941" y="2217"/>
                    <a:pt x="16367" y="2417"/>
                  </a:cubicBezTo>
                  <a:cubicBezTo>
                    <a:pt x="16592" y="2568"/>
                    <a:pt x="16843" y="2693"/>
                    <a:pt x="17069" y="2843"/>
                  </a:cubicBezTo>
                  <a:cubicBezTo>
                    <a:pt x="17219" y="2944"/>
                    <a:pt x="17344" y="3044"/>
                    <a:pt x="17495" y="3144"/>
                  </a:cubicBezTo>
                  <a:cubicBezTo>
                    <a:pt x="17620" y="3269"/>
                    <a:pt x="17745" y="3395"/>
                    <a:pt x="17896" y="3520"/>
                  </a:cubicBezTo>
                  <a:cubicBezTo>
                    <a:pt x="18096" y="3720"/>
                    <a:pt x="18297" y="3921"/>
                    <a:pt x="18497" y="4147"/>
                  </a:cubicBezTo>
                  <a:cubicBezTo>
                    <a:pt x="18698" y="4397"/>
                    <a:pt x="18898" y="4648"/>
                    <a:pt x="19074" y="4923"/>
                  </a:cubicBezTo>
                  <a:cubicBezTo>
                    <a:pt x="19174" y="5099"/>
                    <a:pt x="19299" y="5274"/>
                    <a:pt x="19374" y="5450"/>
                  </a:cubicBezTo>
                  <a:cubicBezTo>
                    <a:pt x="19475" y="5650"/>
                    <a:pt x="19575" y="5826"/>
                    <a:pt x="19675" y="6026"/>
                  </a:cubicBezTo>
                  <a:cubicBezTo>
                    <a:pt x="19700" y="6127"/>
                    <a:pt x="19750" y="6227"/>
                    <a:pt x="19800" y="6327"/>
                  </a:cubicBezTo>
                  <a:cubicBezTo>
                    <a:pt x="19826" y="6427"/>
                    <a:pt x="19851" y="6528"/>
                    <a:pt x="19901" y="6628"/>
                  </a:cubicBezTo>
                  <a:cubicBezTo>
                    <a:pt x="19951" y="6803"/>
                    <a:pt x="19976" y="7004"/>
                    <a:pt x="20026" y="7179"/>
                  </a:cubicBezTo>
                  <a:cubicBezTo>
                    <a:pt x="20051" y="7304"/>
                    <a:pt x="20051" y="7430"/>
                    <a:pt x="20076" y="7555"/>
                  </a:cubicBezTo>
                  <a:cubicBezTo>
                    <a:pt x="20076" y="7655"/>
                    <a:pt x="20076" y="7756"/>
                    <a:pt x="20076" y="7856"/>
                  </a:cubicBezTo>
                  <a:lnTo>
                    <a:pt x="20076" y="8157"/>
                  </a:lnTo>
                  <a:cubicBezTo>
                    <a:pt x="20051" y="8282"/>
                    <a:pt x="20051" y="8407"/>
                    <a:pt x="20051" y="8507"/>
                  </a:cubicBezTo>
                  <a:cubicBezTo>
                    <a:pt x="20027" y="8629"/>
                    <a:pt x="20003" y="8750"/>
                    <a:pt x="19978" y="8871"/>
                  </a:cubicBezTo>
                  <a:lnTo>
                    <a:pt x="19978" y="8871"/>
                  </a:lnTo>
                  <a:cubicBezTo>
                    <a:pt x="19983" y="8861"/>
                    <a:pt x="19994" y="8856"/>
                    <a:pt x="19999" y="8845"/>
                  </a:cubicBezTo>
                  <a:lnTo>
                    <a:pt x="19999" y="8845"/>
                  </a:lnTo>
                  <a:cubicBezTo>
                    <a:pt x="19974" y="8967"/>
                    <a:pt x="19950" y="9087"/>
                    <a:pt x="19926" y="9184"/>
                  </a:cubicBezTo>
                  <a:cubicBezTo>
                    <a:pt x="19876" y="9309"/>
                    <a:pt x="19851" y="9410"/>
                    <a:pt x="19800" y="9535"/>
                  </a:cubicBezTo>
                  <a:cubicBezTo>
                    <a:pt x="19775" y="9635"/>
                    <a:pt x="19725" y="9736"/>
                    <a:pt x="19700" y="9836"/>
                  </a:cubicBezTo>
                  <a:cubicBezTo>
                    <a:pt x="19650" y="9961"/>
                    <a:pt x="19575" y="10061"/>
                    <a:pt x="19525" y="10187"/>
                  </a:cubicBezTo>
                  <a:cubicBezTo>
                    <a:pt x="19425" y="10362"/>
                    <a:pt x="19324" y="10563"/>
                    <a:pt x="19224" y="10738"/>
                  </a:cubicBezTo>
                  <a:cubicBezTo>
                    <a:pt x="19124" y="10913"/>
                    <a:pt x="19024" y="11089"/>
                    <a:pt x="18898" y="11264"/>
                  </a:cubicBezTo>
                  <a:lnTo>
                    <a:pt x="18773" y="11440"/>
                  </a:lnTo>
                  <a:cubicBezTo>
                    <a:pt x="18723" y="11490"/>
                    <a:pt x="18673" y="11565"/>
                    <a:pt x="18648" y="11615"/>
                  </a:cubicBezTo>
                  <a:cubicBezTo>
                    <a:pt x="18547" y="11716"/>
                    <a:pt x="18447" y="11841"/>
                    <a:pt x="18347" y="11941"/>
                  </a:cubicBezTo>
                  <a:cubicBezTo>
                    <a:pt x="18171" y="12142"/>
                    <a:pt x="17971" y="12342"/>
                    <a:pt x="17795" y="12518"/>
                  </a:cubicBezTo>
                  <a:cubicBezTo>
                    <a:pt x="17620" y="12693"/>
                    <a:pt x="17420" y="12843"/>
                    <a:pt x="17244" y="12994"/>
                  </a:cubicBezTo>
                  <a:cubicBezTo>
                    <a:pt x="17119" y="13119"/>
                    <a:pt x="16993" y="13219"/>
                    <a:pt x="16843" y="13320"/>
                  </a:cubicBezTo>
                  <a:cubicBezTo>
                    <a:pt x="16743" y="13420"/>
                    <a:pt x="16618" y="13495"/>
                    <a:pt x="16517" y="13570"/>
                  </a:cubicBezTo>
                  <a:cubicBezTo>
                    <a:pt x="16292" y="13746"/>
                    <a:pt x="16041" y="13896"/>
                    <a:pt x="15816" y="14046"/>
                  </a:cubicBezTo>
                  <a:cubicBezTo>
                    <a:pt x="15715" y="14122"/>
                    <a:pt x="15615" y="14172"/>
                    <a:pt x="15490" y="14222"/>
                  </a:cubicBezTo>
                  <a:cubicBezTo>
                    <a:pt x="15415" y="14272"/>
                    <a:pt x="15339" y="14322"/>
                    <a:pt x="15264" y="14372"/>
                  </a:cubicBezTo>
                  <a:cubicBezTo>
                    <a:pt x="15064" y="14472"/>
                    <a:pt x="14863" y="14573"/>
                    <a:pt x="14663" y="14673"/>
                  </a:cubicBezTo>
                  <a:cubicBezTo>
                    <a:pt x="14462" y="14773"/>
                    <a:pt x="14262" y="14848"/>
                    <a:pt x="14086" y="14924"/>
                  </a:cubicBezTo>
                  <a:cubicBezTo>
                    <a:pt x="13911" y="14999"/>
                    <a:pt x="13760" y="15049"/>
                    <a:pt x="13585" y="15124"/>
                  </a:cubicBezTo>
                  <a:cubicBezTo>
                    <a:pt x="13435" y="15174"/>
                    <a:pt x="13284" y="15224"/>
                    <a:pt x="13134" y="15274"/>
                  </a:cubicBezTo>
                  <a:cubicBezTo>
                    <a:pt x="12958" y="15350"/>
                    <a:pt x="12758" y="15400"/>
                    <a:pt x="12557" y="15475"/>
                  </a:cubicBezTo>
                  <a:cubicBezTo>
                    <a:pt x="12432" y="15500"/>
                    <a:pt x="12307" y="15525"/>
                    <a:pt x="12156" y="15575"/>
                  </a:cubicBezTo>
                  <a:cubicBezTo>
                    <a:pt x="12031" y="15600"/>
                    <a:pt x="11906" y="15650"/>
                    <a:pt x="11755" y="15675"/>
                  </a:cubicBezTo>
                  <a:cubicBezTo>
                    <a:pt x="11505" y="15726"/>
                    <a:pt x="11254" y="15751"/>
                    <a:pt x="11003" y="15801"/>
                  </a:cubicBezTo>
                  <a:cubicBezTo>
                    <a:pt x="10753" y="15826"/>
                    <a:pt x="10502" y="15851"/>
                    <a:pt x="10252" y="15876"/>
                  </a:cubicBezTo>
                  <a:cubicBezTo>
                    <a:pt x="10151" y="15901"/>
                    <a:pt x="10026" y="15901"/>
                    <a:pt x="9926" y="15901"/>
                  </a:cubicBezTo>
                  <a:cubicBezTo>
                    <a:pt x="9842" y="15901"/>
                    <a:pt x="9759" y="15912"/>
                    <a:pt x="9675" y="15912"/>
                  </a:cubicBezTo>
                  <a:cubicBezTo>
                    <a:pt x="9633" y="15912"/>
                    <a:pt x="9592" y="15909"/>
                    <a:pt x="9550" y="15901"/>
                  </a:cubicBezTo>
                  <a:cubicBezTo>
                    <a:pt x="9299" y="15901"/>
                    <a:pt x="9049" y="15901"/>
                    <a:pt x="8798" y="15876"/>
                  </a:cubicBezTo>
                  <a:cubicBezTo>
                    <a:pt x="8673" y="15876"/>
                    <a:pt x="8547" y="15851"/>
                    <a:pt x="8422" y="15851"/>
                  </a:cubicBezTo>
                  <a:cubicBezTo>
                    <a:pt x="8322" y="15826"/>
                    <a:pt x="8196" y="15826"/>
                    <a:pt x="8096" y="15801"/>
                  </a:cubicBezTo>
                  <a:cubicBezTo>
                    <a:pt x="7820" y="15751"/>
                    <a:pt x="7545" y="15726"/>
                    <a:pt x="7269" y="15650"/>
                  </a:cubicBezTo>
                  <a:cubicBezTo>
                    <a:pt x="6893" y="15575"/>
                    <a:pt x="6542" y="15475"/>
                    <a:pt x="6191" y="15350"/>
                  </a:cubicBezTo>
                  <a:cubicBezTo>
                    <a:pt x="5815" y="15224"/>
                    <a:pt x="5465" y="15074"/>
                    <a:pt x="5114" y="14898"/>
                  </a:cubicBezTo>
                  <a:cubicBezTo>
                    <a:pt x="4838" y="14748"/>
                    <a:pt x="4537" y="14573"/>
                    <a:pt x="4262" y="14397"/>
                  </a:cubicBezTo>
                  <a:cubicBezTo>
                    <a:pt x="3911" y="14147"/>
                    <a:pt x="3585" y="13871"/>
                    <a:pt x="3259" y="13595"/>
                  </a:cubicBezTo>
                  <a:cubicBezTo>
                    <a:pt x="3008" y="13370"/>
                    <a:pt x="2783" y="13119"/>
                    <a:pt x="2557" y="12868"/>
                  </a:cubicBezTo>
                  <a:cubicBezTo>
                    <a:pt x="2332" y="12593"/>
                    <a:pt x="2131" y="12292"/>
                    <a:pt x="1931" y="12016"/>
                  </a:cubicBezTo>
                  <a:cubicBezTo>
                    <a:pt x="1780" y="11766"/>
                    <a:pt x="1630" y="11490"/>
                    <a:pt x="1505" y="11239"/>
                  </a:cubicBezTo>
                  <a:cubicBezTo>
                    <a:pt x="1404" y="10989"/>
                    <a:pt x="1329" y="10763"/>
                    <a:pt x="1229" y="10512"/>
                  </a:cubicBezTo>
                  <a:cubicBezTo>
                    <a:pt x="1179" y="10312"/>
                    <a:pt x="1129" y="10086"/>
                    <a:pt x="1079" y="9861"/>
                  </a:cubicBezTo>
                  <a:cubicBezTo>
                    <a:pt x="1054" y="9660"/>
                    <a:pt x="1028" y="9460"/>
                    <a:pt x="1028" y="9259"/>
                  </a:cubicBezTo>
                  <a:cubicBezTo>
                    <a:pt x="1003" y="9059"/>
                    <a:pt x="1028" y="8833"/>
                    <a:pt x="1028" y="8633"/>
                  </a:cubicBezTo>
                  <a:cubicBezTo>
                    <a:pt x="1054" y="8382"/>
                    <a:pt x="1104" y="8132"/>
                    <a:pt x="1129" y="7906"/>
                  </a:cubicBezTo>
                  <a:cubicBezTo>
                    <a:pt x="1204" y="7655"/>
                    <a:pt x="1254" y="7430"/>
                    <a:pt x="1354" y="7179"/>
                  </a:cubicBezTo>
                  <a:cubicBezTo>
                    <a:pt x="1455" y="6878"/>
                    <a:pt x="1605" y="6578"/>
                    <a:pt x="1755" y="6277"/>
                  </a:cubicBezTo>
                  <a:cubicBezTo>
                    <a:pt x="1931" y="5926"/>
                    <a:pt x="2131" y="5600"/>
                    <a:pt x="2357" y="5274"/>
                  </a:cubicBezTo>
                  <a:cubicBezTo>
                    <a:pt x="2607" y="4898"/>
                    <a:pt x="2883" y="4548"/>
                    <a:pt x="3184" y="4222"/>
                  </a:cubicBezTo>
                  <a:cubicBezTo>
                    <a:pt x="3460" y="3921"/>
                    <a:pt x="3760" y="3620"/>
                    <a:pt x="4086" y="3370"/>
                  </a:cubicBezTo>
                  <a:cubicBezTo>
                    <a:pt x="4412" y="3094"/>
                    <a:pt x="4738" y="2843"/>
                    <a:pt x="5089" y="2643"/>
                  </a:cubicBezTo>
                  <a:cubicBezTo>
                    <a:pt x="5389" y="2467"/>
                    <a:pt x="5665" y="2292"/>
                    <a:pt x="5966" y="2142"/>
                  </a:cubicBezTo>
                  <a:cubicBezTo>
                    <a:pt x="6066" y="2091"/>
                    <a:pt x="6191" y="2041"/>
                    <a:pt x="6292" y="1991"/>
                  </a:cubicBezTo>
                  <a:cubicBezTo>
                    <a:pt x="6392" y="1941"/>
                    <a:pt x="6492" y="1891"/>
                    <a:pt x="6617" y="1866"/>
                  </a:cubicBezTo>
                  <a:cubicBezTo>
                    <a:pt x="6843" y="1766"/>
                    <a:pt x="7069" y="1690"/>
                    <a:pt x="7294" y="1590"/>
                  </a:cubicBezTo>
                  <a:cubicBezTo>
                    <a:pt x="7470" y="1540"/>
                    <a:pt x="7645" y="1490"/>
                    <a:pt x="7846" y="1440"/>
                  </a:cubicBezTo>
                  <a:cubicBezTo>
                    <a:pt x="7996" y="1390"/>
                    <a:pt x="8146" y="1365"/>
                    <a:pt x="8297" y="1340"/>
                  </a:cubicBezTo>
                  <a:cubicBezTo>
                    <a:pt x="8472" y="1289"/>
                    <a:pt x="8622" y="1264"/>
                    <a:pt x="8773" y="1239"/>
                  </a:cubicBezTo>
                  <a:cubicBezTo>
                    <a:pt x="8948" y="1189"/>
                    <a:pt x="9124" y="1164"/>
                    <a:pt x="9299" y="1139"/>
                  </a:cubicBezTo>
                  <a:lnTo>
                    <a:pt x="9951" y="1039"/>
                  </a:lnTo>
                  <a:cubicBezTo>
                    <a:pt x="10051" y="1014"/>
                    <a:pt x="10151" y="1014"/>
                    <a:pt x="10252" y="1014"/>
                  </a:cubicBezTo>
                  <a:cubicBezTo>
                    <a:pt x="10352" y="1014"/>
                    <a:pt x="10427" y="989"/>
                    <a:pt x="10527" y="989"/>
                  </a:cubicBezTo>
                  <a:close/>
                  <a:moveTo>
                    <a:pt x="11055" y="0"/>
                  </a:moveTo>
                  <a:cubicBezTo>
                    <a:pt x="11012" y="0"/>
                    <a:pt x="10970" y="3"/>
                    <a:pt x="10928" y="11"/>
                  </a:cubicBezTo>
                  <a:lnTo>
                    <a:pt x="10502" y="11"/>
                  </a:lnTo>
                  <a:cubicBezTo>
                    <a:pt x="10352" y="11"/>
                    <a:pt x="10176" y="36"/>
                    <a:pt x="10026" y="36"/>
                  </a:cubicBezTo>
                  <a:cubicBezTo>
                    <a:pt x="9926" y="61"/>
                    <a:pt x="9825" y="61"/>
                    <a:pt x="9725" y="86"/>
                  </a:cubicBezTo>
                  <a:cubicBezTo>
                    <a:pt x="9450" y="111"/>
                    <a:pt x="9149" y="162"/>
                    <a:pt x="8873" y="212"/>
                  </a:cubicBezTo>
                  <a:cubicBezTo>
                    <a:pt x="8723" y="237"/>
                    <a:pt x="8572" y="262"/>
                    <a:pt x="8422" y="287"/>
                  </a:cubicBezTo>
                  <a:cubicBezTo>
                    <a:pt x="8297" y="312"/>
                    <a:pt x="8146" y="362"/>
                    <a:pt x="8021" y="387"/>
                  </a:cubicBezTo>
                  <a:cubicBezTo>
                    <a:pt x="7921" y="412"/>
                    <a:pt x="7795" y="437"/>
                    <a:pt x="7695" y="462"/>
                  </a:cubicBezTo>
                  <a:cubicBezTo>
                    <a:pt x="7520" y="512"/>
                    <a:pt x="7369" y="563"/>
                    <a:pt x="7219" y="588"/>
                  </a:cubicBezTo>
                  <a:cubicBezTo>
                    <a:pt x="7119" y="638"/>
                    <a:pt x="6993" y="663"/>
                    <a:pt x="6893" y="688"/>
                  </a:cubicBezTo>
                  <a:cubicBezTo>
                    <a:pt x="6743" y="763"/>
                    <a:pt x="6567" y="813"/>
                    <a:pt x="6417" y="863"/>
                  </a:cubicBezTo>
                  <a:cubicBezTo>
                    <a:pt x="6141" y="964"/>
                    <a:pt x="5916" y="1089"/>
                    <a:pt x="5665" y="1214"/>
                  </a:cubicBezTo>
                  <a:cubicBezTo>
                    <a:pt x="5389" y="1314"/>
                    <a:pt x="5164" y="1465"/>
                    <a:pt x="4913" y="1590"/>
                  </a:cubicBezTo>
                  <a:cubicBezTo>
                    <a:pt x="4387" y="1891"/>
                    <a:pt x="3886" y="2242"/>
                    <a:pt x="3409" y="2643"/>
                  </a:cubicBezTo>
                  <a:cubicBezTo>
                    <a:pt x="2307" y="3570"/>
                    <a:pt x="1379" y="4773"/>
                    <a:pt x="753" y="6076"/>
                  </a:cubicBezTo>
                  <a:cubicBezTo>
                    <a:pt x="427" y="6753"/>
                    <a:pt x="176" y="7430"/>
                    <a:pt x="101" y="8157"/>
                  </a:cubicBezTo>
                  <a:cubicBezTo>
                    <a:pt x="1" y="8883"/>
                    <a:pt x="1" y="9610"/>
                    <a:pt x="176" y="10312"/>
                  </a:cubicBezTo>
                  <a:cubicBezTo>
                    <a:pt x="327" y="11039"/>
                    <a:pt x="602" y="11741"/>
                    <a:pt x="1003" y="12367"/>
                  </a:cubicBezTo>
                  <a:cubicBezTo>
                    <a:pt x="1404" y="12994"/>
                    <a:pt x="1856" y="13595"/>
                    <a:pt x="2382" y="14122"/>
                  </a:cubicBezTo>
                  <a:cubicBezTo>
                    <a:pt x="2658" y="14372"/>
                    <a:pt x="2933" y="14623"/>
                    <a:pt x="3234" y="14873"/>
                  </a:cubicBezTo>
                  <a:cubicBezTo>
                    <a:pt x="3535" y="15074"/>
                    <a:pt x="3810" y="15299"/>
                    <a:pt x="4136" y="15475"/>
                  </a:cubicBezTo>
                  <a:cubicBezTo>
                    <a:pt x="4738" y="15851"/>
                    <a:pt x="5389" y="16152"/>
                    <a:pt x="6066" y="16352"/>
                  </a:cubicBezTo>
                  <a:cubicBezTo>
                    <a:pt x="6442" y="16477"/>
                    <a:pt x="6818" y="16578"/>
                    <a:pt x="7169" y="16653"/>
                  </a:cubicBezTo>
                  <a:cubicBezTo>
                    <a:pt x="7319" y="16678"/>
                    <a:pt x="7445" y="16703"/>
                    <a:pt x="7570" y="16728"/>
                  </a:cubicBezTo>
                  <a:cubicBezTo>
                    <a:pt x="7695" y="16753"/>
                    <a:pt x="7820" y="16778"/>
                    <a:pt x="7946" y="16778"/>
                  </a:cubicBezTo>
                  <a:cubicBezTo>
                    <a:pt x="8096" y="16803"/>
                    <a:pt x="8221" y="16828"/>
                    <a:pt x="8372" y="16828"/>
                  </a:cubicBezTo>
                  <a:cubicBezTo>
                    <a:pt x="8497" y="16853"/>
                    <a:pt x="8622" y="16878"/>
                    <a:pt x="8773" y="16878"/>
                  </a:cubicBezTo>
                  <a:lnTo>
                    <a:pt x="9199" y="16878"/>
                  </a:lnTo>
                  <a:cubicBezTo>
                    <a:pt x="9299" y="16904"/>
                    <a:pt x="9399" y="16904"/>
                    <a:pt x="9500" y="16904"/>
                  </a:cubicBezTo>
                  <a:lnTo>
                    <a:pt x="9550" y="16904"/>
                  </a:lnTo>
                  <a:cubicBezTo>
                    <a:pt x="9700" y="16904"/>
                    <a:pt x="9851" y="16878"/>
                    <a:pt x="10001" y="16878"/>
                  </a:cubicBezTo>
                  <a:lnTo>
                    <a:pt x="10352" y="16878"/>
                  </a:lnTo>
                  <a:cubicBezTo>
                    <a:pt x="10527" y="16853"/>
                    <a:pt x="10678" y="16828"/>
                    <a:pt x="10828" y="16828"/>
                  </a:cubicBezTo>
                  <a:cubicBezTo>
                    <a:pt x="10953" y="16803"/>
                    <a:pt x="11079" y="16803"/>
                    <a:pt x="11204" y="16778"/>
                  </a:cubicBezTo>
                  <a:cubicBezTo>
                    <a:pt x="11354" y="16753"/>
                    <a:pt x="11505" y="16728"/>
                    <a:pt x="11655" y="16678"/>
                  </a:cubicBezTo>
                  <a:cubicBezTo>
                    <a:pt x="11780" y="16678"/>
                    <a:pt x="11881" y="16653"/>
                    <a:pt x="12006" y="16628"/>
                  </a:cubicBezTo>
                  <a:cubicBezTo>
                    <a:pt x="12156" y="16578"/>
                    <a:pt x="12282" y="16553"/>
                    <a:pt x="12432" y="16528"/>
                  </a:cubicBezTo>
                  <a:cubicBezTo>
                    <a:pt x="12582" y="16477"/>
                    <a:pt x="12708" y="16452"/>
                    <a:pt x="12858" y="16402"/>
                  </a:cubicBezTo>
                  <a:cubicBezTo>
                    <a:pt x="12983" y="16377"/>
                    <a:pt x="13109" y="16327"/>
                    <a:pt x="13234" y="16302"/>
                  </a:cubicBezTo>
                  <a:cubicBezTo>
                    <a:pt x="13359" y="16252"/>
                    <a:pt x="13510" y="16202"/>
                    <a:pt x="13635" y="16152"/>
                  </a:cubicBezTo>
                  <a:cubicBezTo>
                    <a:pt x="13760" y="16127"/>
                    <a:pt x="13861" y="16076"/>
                    <a:pt x="13986" y="16026"/>
                  </a:cubicBezTo>
                  <a:cubicBezTo>
                    <a:pt x="14111" y="15976"/>
                    <a:pt x="14262" y="15926"/>
                    <a:pt x="14387" y="15876"/>
                  </a:cubicBezTo>
                  <a:cubicBezTo>
                    <a:pt x="14487" y="15826"/>
                    <a:pt x="14612" y="15776"/>
                    <a:pt x="14738" y="15726"/>
                  </a:cubicBezTo>
                  <a:cubicBezTo>
                    <a:pt x="14863" y="15650"/>
                    <a:pt x="14988" y="15600"/>
                    <a:pt x="15114" y="15550"/>
                  </a:cubicBezTo>
                  <a:cubicBezTo>
                    <a:pt x="15264" y="15475"/>
                    <a:pt x="15389" y="15400"/>
                    <a:pt x="15540" y="15350"/>
                  </a:cubicBezTo>
                  <a:cubicBezTo>
                    <a:pt x="15765" y="15224"/>
                    <a:pt x="16016" y="15074"/>
                    <a:pt x="16267" y="14924"/>
                  </a:cubicBezTo>
                  <a:cubicBezTo>
                    <a:pt x="16367" y="14873"/>
                    <a:pt x="16467" y="14798"/>
                    <a:pt x="16567" y="14723"/>
                  </a:cubicBezTo>
                  <a:cubicBezTo>
                    <a:pt x="16668" y="14673"/>
                    <a:pt x="16793" y="14598"/>
                    <a:pt x="16868" y="14523"/>
                  </a:cubicBezTo>
                  <a:cubicBezTo>
                    <a:pt x="17094" y="14372"/>
                    <a:pt x="17294" y="14222"/>
                    <a:pt x="17495" y="14071"/>
                  </a:cubicBezTo>
                  <a:cubicBezTo>
                    <a:pt x="17720" y="13871"/>
                    <a:pt x="17971" y="13695"/>
                    <a:pt x="18196" y="13495"/>
                  </a:cubicBezTo>
                  <a:cubicBezTo>
                    <a:pt x="18372" y="13320"/>
                    <a:pt x="18547" y="13169"/>
                    <a:pt x="18723" y="12994"/>
                  </a:cubicBezTo>
                  <a:cubicBezTo>
                    <a:pt x="18823" y="12868"/>
                    <a:pt x="18948" y="12768"/>
                    <a:pt x="19049" y="12643"/>
                  </a:cubicBezTo>
                  <a:cubicBezTo>
                    <a:pt x="19149" y="12543"/>
                    <a:pt x="19249" y="12442"/>
                    <a:pt x="19324" y="12317"/>
                  </a:cubicBezTo>
                  <a:cubicBezTo>
                    <a:pt x="19500" y="12142"/>
                    <a:pt x="19650" y="11941"/>
                    <a:pt x="19775" y="11716"/>
                  </a:cubicBezTo>
                  <a:cubicBezTo>
                    <a:pt x="19926" y="11490"/>
                    <a:pt x="20076" y="11264"/>
                    <a:pt x="20201" y="11014"/>
                  </a:cubicBezTo>
                  <a:cubicBezTo>
                    <a:pt x="20277" y="10888"/>
                    <a:pt x="20352" y="10763"/>
                    <a:pt x="20402" y="10638"/>
                  </a:cubicBezTo>
                  <a:cubicBezTo>
                    <a:pt x="20477" y="10512"/>
                    <a:pt x="20527" y="10362"/>
                    <a:pt x="20603" y="10237"/>
                  </a:cubicBezTo>
                  <a:cubicBezTo>
                    <a:pt x="20653" y="10111"/>
                    <a:pt x="20678" y="9986"/>
                    <a:pt x="20728" y="9886"/>
                  </a:cubicBezTo>
                  <a:cubicBezTo>
                    <a:pt x="20778" y="9736"/>
                    <a:pt x="20828" y="9610"/>
                    <a:pt x="20853" y="9460"/>
                  </a:cubicBezTo>
                  <a:cubicBezTo>
                    <a:pt x="20903" y="9360"/>
                    <a:pt x="20928" y="9209"/>
                    <a:pt x="20953" y="9084"/>
                  </a:cubicBezTo>
                  <a:cubicBezTo>
                    <a:pt x="20978" y="8959"/>
                    <a:pt x="21004" y="8808"/>
                    <a:pt x="21004" y="8683"/>
                  </a:cubicBezTo>
                  <a:cubicBezTo>
                    <a:pt x="21029" y="8558"/>
                    <a:pt x="21029" y="8432"/>
                    <a:pt x="21054" y="8307"/>
                  </a:cubicBezTo>
                  <a:cubicBezTo>
                    <a:pt x="21054" y="8157"/>
                    <a:pt x="21079" y="8006"/>
                    <a:pt x="21054" y="7881"/>
                  </a:cubicBezTo>
                  <a:cubicBezTo>
                    <a:pt x="21054" y="7705"/>
                    <a:pt x="21054" y="7530"/>
                    <a:pt x="21054" y="7380"/>
                  </a:cubicBezTo>
                  <a:cubicBezTo>
                    <a:pt x="21029" y="7129"/>
                    <a:pt x="20978" y="6853"/>
                    <a:pt x="20903" y="6603"/>
                  </a:cubicBezTo>
                  <a:cubicBezTo>
                    <a:pt x="20828" y="6327"/>
                    <a:pt x="20753" y="6076"/>
                    <a:pt x="20653" y="5801"/>
                  </a:cubicBezTo>
                  <a:cubicBezTo>
                    <a:pt x="20527" y="5550"/>
                    <a:pt x="20402" y="5274"/>
                    <a:pt x="20277" y="5049"/>
                  </a:cubicBezTo>
                  <a:cubicBezTo>
                    <a:pt x="20051" y="4598"/>
                    <a:pt x="19775" y="4172"/>
                    <a:pt x="19450" y="3771"/>
                  </a:cubicBezTo>
                  <a:cubicBezTo>
                    <a:pt x="19124" y="3345"/>
                    <a:pt x="18748" y="2918"/>
                    <a:pt x="18322" y="2568"/>
                  </a:cubicBezTo>
                  <a:cubicBezTo>
                    <a:pt x="18096" y="2392"/>
                    <a:pt x="17896" y="2217"/>
                    <a:pt x="17645" y="2066"/>
                  </a:cubicBezTo>
                  <a:cubicBezTo>
                    <a:pt x="17445" y="1916"/>
                    <a:pt x="17219" y="1766"/>
                    <a:pt x="16993" y="1640"/>
                  </a:cubicBezTo>
                  <a:cubicBezTo>
                    <a:pt x="16542" y="1415"/>
                    <a:pt x="16066" y="1189"/>
                    <a:pt x="15590" y="1014"/>
                  </a:cubicBezTo>
                  <a:cubicBezTo>
                    <a:pt x="14612" y="638"/>
                    <a:pt x="13610" y="412"/>
                    <a:pt x="12607" y="187"/>
                  </a:cubicBezTo>
                  <a:lnTo>
                    <a:pt x="12432" y="187"/>
                  </a:lnTo>
                  <a:cubicBezTo>
                    <a:pt x="12282" y="136"/>
                    <a:pt x="12156" y="111"/>
                    <a:pt x="12006" y="86"/>
                  </a:cubicBezTo>
                  <a:cubicBezTo>
                    <a:pt x="11780" y="36"/>
                    <a:pt x="11555" y="11"/>
                    <a:pt x="11329" y="11"/>
                  </a:cubicBezTo>
                  <a:cubicBezTo>
                    <a:pt x="11229" y="11"/>
                    <a:pt x="11140" y="0"/>
                    <a:pt x="110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8"/>
            <p:cNvSpPr/>
            <p:nvPr/>
          </p:nvSpPr>
          <p:spPr>
            <a:xfrm>
              <a:off x="3158050" y="3916450"/>
              <a:ext cx="36350" cy="111175"/>
            </a:xfrm>
            <a:custGeom>
              <a:rect b="b" l="l" r="r" t="t"/>
              <a:pathLst>
                <a:path extrusionOk="0" h="4447" w="1454">
                  <a:moveTo>
                    <a:pt x="929" y="0"/>
                  </a:moveTo>
                  <a:cubicBezTo>
                    <a:pt x="804" y="0"/>
                    <a:pt x="679" y="51"/>
                    <a:pt x="577" y="136"/>
                  </a:cubicBezTo>
                  <a:cubicBezTo>
                    <a:pt x="476" y="236"/>
                    <a:pt x="426" y="387"/>
                    <a:pt x="401" y="512"/>
                  </a:cubicBezTo>
                  <a:cubicBezTo>
                    <a:pt x="376" y="587"/>
                    <a:pt x="376" y="662"/>
                    <a:pt x="351" y="712"/>
                  </a:cubicBezTo>
                  <a:cubicBezTo>
                    <a:pt x="326" y="888"/>
                    <a:pt x="301" y="1038"/>
                    <a:pt x="276" y="1189"/>
                  </a:cubicBezTo>
                  <a:cubicBezTo>
                    <a:pt x="226" y="1489"/>
                    <a:pt x="201" y="1790"/>
                    <a:pt x="176" y="2091"/>
                  </a:cubicBezTo>
                  <a:cubicBezTo>
                    <a:pt x="100" y="2717"/>
                    <a:pt x="50" y="3319"/>
                    <a:pt x="0" y="3946"/>
                  </a:cubicBezTo>
                  <a:cubicBezTo>
                    <a:pt x="0" y="4221"/>
                    <a:pt x="226" y="4447"/>
                    <a:pt x="501" y="4447"/>
                  </a:cubicBezTo>
                  <a:cubicBezTo>
                    <a:pt x="777" y="4447"/>
                    <a:pt x="978" y="4221"/>
                    <a:pt x="1003" y="3971"/>
                  </a:cubicBezTo>
                  <a:cubicBezTo>
                    <a:pt x="1003" y="3720"/>
                    <a:pt x="1028" y="3444"/>
                    <a:pt x="1053" y="3194"/>
                  </a:cubicBezTo>
                  <a:cubicBezTo>
                    <a:pt x="1078" y="2793"/>
                    <a:pt x="1128" y="2367"/>
                    <a:pt x="1178" y="1966"/>
                  </a:cubicBezTo>
                  <a:cubicBezTo>
                    <a:pt x="1228" y="1539"/>
                    <a:pt x="1278" y="1138"/>
                    <a:pt x="1354" y="712"/>
                  </a:cubicBezTo>
                  <a:cubicBezTo>
                    <a:pt x="1454" y="537"/>
                    <a:pt x="1429" y="311"/>
                    <a:pt x="1278" y="161"/>
                  </a:cubicBezTo>
                  <a:cubicBezTo>
                    <a:pt x="1228" y="111"/>
                    <a:pt x="1178" y="61"/>
                    <a:pt x="1103" y="36"/>
                  </a:cubicBezTo>
                  <a:cubicBezTo>
                    <a:pt x="1047" y="12"/>
                    <a:pt x="988" y="0"/>
                    <a:pt x="9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8"/>
            <p:cNvSpPr/>
            <p:nvPr/>
          </p:nvSpPr>
          <p:spPr>
            <a:xfrm>
              <a:off x="3235100" y="3899600"/>
              <a:ext cx="26350" cy="107350"/>
            </a:xfrm>
            <a:custGeom>
              <a:rect b="b" l="l" r="r" t="t"/>
              <a:pathLst>
                <a:path extrusionOk="0" h="4294" w="1054">
                  <a:moveTo>
                    <a:pt x="1054" y="509"/>
                  </a:moveTo>
                  <a:cubicBezTo>
                    <a:pt x="1053" y="510"/>
                    <a:pt x="1053" y="511"/>
                    <a:pt x="1053" y="512"/>
                  </a:cubicBezTo>
                  <a:lnTo>
                    <a:pt x="1053" y="512"/>
                  </a:lnTo>
                  <a:cubicBezTo>
                    <a:pt x="1053" y="519"/>
                    <a:pt x="1054" y="527"/>
                    <a:pt x="1054" y="534"/>
                  </a:cubicBezTo>
                  <a:cubicBezTo>
                    <a:pt x="1054" y="534"/>
                    <a:pt x="1054" y="509"/>
                    <a:pt x="1054" y="509"/>
                  </a:cubicBezTo>
                  <a:close/>
                  <a:moveTo>
                    <a:pt x="548" y="0"/>
                  </a:moveTo>
                  <a:cubicBezTo>
                    <a:pt x="322" y="0"/>
                    <a:pt x="99" y="184"/>
                    <a:pt x="76" y="409"/>
                  </a:cubicBezTo>
                  <a:cubicBezTo>
                    <a:pt x="51" y="559"/>
                    <a:pt x="51" y="685"/>
                    <a:pt x="51" y="810"/>
                  </a:cubicBezTo>
                  <a:cubicBezTo>
                    <a:pt x="51" y="960"/>
                    <a:pt x="51" y="1111"/>
                    <a:pt x="26" y="1261"/>
                  </a:cubicBezTo>
                  <a:cubicBezTo>
                    <a:pt x="26" y="1537"/>
                    <a:pt x="26" y="1812"/>
                    <a:pt x="26" y="2113"/>
                  </a:cubicBezTo>
                  <a:cubicBezTo>
                    <a:pt x="1" y="2665"/>
                    <a:pt x="1" y="3216"/>
                    <a:pt x="26" y="3767"/>
                  </a:cubicBezTo>
                  <a:cubicBezTo>
                    <a:pt x="26" y="3918"/>
                    <a:pt x="76" y="4043"/>
                    <a:pt x="151" y="4118"/>
                  </a:cubicBezTo>
                  <a:cubicBezTo>
                    <a:pt x="252" y="4219"/>
                    <a:pt x="377" y="4269"/>
                    <a:pt x="502" y="4294"/>
                  </a:cubicBezTo>
                  <a:lnTo>
                    <a:pt x="527" y="4294"/>
                  </a:lnTo>
                  <a:cubicBezTo>
                    <a:pt x="778" y="4294"/>
                    <a:pt x="1028" y="4068"/>
                    <a:pt x="1003" y="3792"/>
                  </a:cubicBezTo>
                  <a:cubicBezTo>
                    <a:pt x="1003" y="3266"/>
                    <a:pt x="1003" y="2715"/>
                    <a:pt x="1003" y="2163"/>
                  </a:cubicBezTo>
                  <a:cubicBezTo>
                    <a:pt x="1003" y="1888"/>
                    <a:pt x="1003" y="1587"/>
                    <a:pt x="1028" y="1311"/>
                  </a:cubicBezTo>
                  <a:cubicBezTo>
                    <a:pt x="1028" y="1037"/>
                    <a:pt x="1028" y="787"/>
                    <a:pt x="1053" y="512"/>
                  </a:cubicBezTo>
                  <a:lnTo>
                    <a:pt x="1053" y="512"/>
                  </a:lnTo>
                  <a:cubicBezTo>
                    <a:pt x="1050" y="397"/>
                    <a:pt x="1024" y="303"/>
                    <a:pt x="953" y="208"/>
                  </a:cubicBezTo>
                  <a:cubicBezTo>
                    <a:pt x="878" y="108"/>
                    <a:pt x="753" y="33"/>
                    <a:pt x="627" y="8"/>
                  </a:cubicBezTo>
                  <a:cubicBezTo>
                    <a:pt x="601" y="3"/>
                    <a:pt x="575"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8"/>
            <p:cNvSpPr/>
            <p:nvPr/>
          </p:nvSpPr>
          <p:spPr>
            <a:xfrm>
              <a:off x="3033350" y="4187950"/>
              <a:ext cx="379100" cy="555225"/>
            </a:xfrm>
            <a:custGeom>
              <a:rect b="b" l="l" r="r" t="t"/>
              <a:pathLst>
                <a:path extrusionOk="0" h="22209" w="15164">
                  <a:moveTo>
                    <a:pt x="12879" y="1"/>
                  </a:moveTo>
                  <a:cubicBezTo>
                    <a:pt x="12864" y="1"/>
                    <a:pt x="12848" y="1"/>
                    <a:pt x="12833" y="3"/>
                  </a:cubicBezTo>
                  <a:cubicBezTo>
                    <a:pt x="12582" y="28"/>
                    <a:pt x="12357" y="279"/>
                    <a:pt x="12407" y="554"/>
                  </a:cubicBezTo>
                  <a:cubicBezTo>
                    <a:pt x="12532" y="1632"/>
                    <a:pt x="12657" y="2710"/>
                    <a:pt x="12758" y="3787"/>
                  </a:cubicBezTo>
                  <a:cubicBezTo>
                    <a:pt x="12883" y="4840"/>
                    <a:pt x="13008" y="5893"/>
                    <a:pt x="13159" y="6920"/>
                  </a:cubicBezTo>
                  <a:cubicBezTo>
                    <a:pt x="13309" y="8023"/>
                    <a:pt x="13459" y="9101"/>
                    <a:pt x="13610" y="10203"/>
                  </a:cubicBezTo>
                  <a:cubicBezTo>
                    <a:pt x="13860" y="12309"/>
                    <a:pt x="13986" y="14439"/>
                    <a:pt x="14086" y="16544"/>
                  </a:cubicBezTo>
                  <a:cubicBezTo>
                    <a:pt x="14086" y="16519"/>
                    <a:pt x="14086" y="16519"/>
                    <a:pt x="14086" y="16494"/>
                  </a:cubicBezTo>
                  <a:cubicBezTo>
                    <a:pt x="14111" y="17020"/>
                    <a:pt x="14111" y="17547"/>
                    <a:pt x="14136" y="18073"/>
                  </a:cubicBezTo>
                  <a:cubicBezTo>
                    <a:pt x="14136" y="18574"/>
                    <a:pt x="14111" y="19051"/>
                    <a:pt x="14086" y="19527"/>
                  </a:cubicBezTo>
                  <a:cubicBezTo>
                    <a:pt x="14061" y="19727"/>
                    <a:pt x="14036" y="19928"/>
                    <a:pt x="14011" y="20128"/>
                  </a:cubicBezTo>
                  <a:cubicBezTo>
                    <a:pt x="13986" y="20203"/>
                    <a:pt x="13961" y="20279"/>
                    <a:pt x="13936" y="20354"/>
                  </a:cubicBezTo>
                  <a:cubicBezTo>
                    <a:pt x="13936" y="20404"/>
                    <a:pt x="13911" y="20429"/>
                    <a:pt x="13885" y="20479"/>
                  </a:cubicBezTo>
                  <a:cubicBezTo>
                    <a:pt x="13885" y="20504"/>
                    <a:pt x="13860" y="20504"/>
                    <a:pt x="13860" y="20529"/>
                  </a:cubicBezTo>
                  <a:cubicBezTo>
                    <a:pt x="13860" y="20529"/>
                    <a:pt x="13835" y="20529"/>
                    <a:pt x="13835" y="20554"/>
                  </a:cubicBezTo>
                  <a:lnTo>
                    <a:pt x="13810" y="20554"/>
                  </a:lnTo>
                  <a:cubicBezTo>
                    <a:pt x="13810" y="20554"/>
                    <a:pt x="13785" y="20579"/>
                    <a:pt x="13785" y="20579"/>
                  </a:cubicBezTo>
                  <a:cubicBezTo>
                    <a:pt x="13459" y="20655"/>
                    <a:pt x="13134" y="20705"/>
                    <a:pt x="12808" y="20755"/>
                  </a:cubicBezTo>
                  <a:lnTo>
                    <a:pt x="12833" y="20755"/>
                  </a:lnTo>
                  <a:cubicBezTo>
                    <a:pt x="12131" y="20880"/>
                    <a:pt x="11429" y="20980"/>
                    <a:pt x="10702" y="21056"/>
                  </a:cubicBezTo>
                  <a:cubicBezTo>
                    <a:pt x="10001" y="21131"/>
                    <a:pt x="9299" y="21156"/>
                    <a:pt x="8572" y="21206"/>
                  </a:cubicBezTo>
                  <a:cubicBezTo>
                    <a:pt x="8219" y="21216"/>
                    <a:pt x="7866" y="21222"/>
                    <a:pt x="7511" y="21222"/>
                  </a:cubicBezTo>
                  <a:cubicBezTo>
                    <a:pt x="7010" y="21222"/>
                    <a:pt x="6505" y="21210"/>
                    <a:pt x="5991" y="21181"/>
                  </a:cubicBezTo>
                  <a:cubicBezTo>
                    <a:pt x="5139" y="21131"/>
                    <a:pt x="4261" y="21081"/>
                    <a:pt x="3409" y="21005"/>
                  </a:cubicBezTo>
                  <a:cubicBezTo>
                    <a:pt x="3058" y="20980"/>
                    <a:pt x="2707" y="20930"/>
                    <a:pt x="2357" y="20905"/>
                  </a:cubicBezTo>
                  <a:cubicBezTo>
                    <a:pt x="2081" y="20855"/>
                    <a:pt x="1780" y="20805"/>
                    <a:pt x="1504" y="20755"/>
                  </a:cubicBezTo>
                  <a:cubicBezTo>
                    <a:pt x="1354" y="20730"/>
                    <a:pt x="1229" y="20680"/>
                    <a:pt x="1078" y="20630"/>
                  </a:cubicBezTo>
                  <a:cubicBezTo>
                    <a:pt x="1053" y="20630"/>
                    <a:pt x="1028" y="20604"/>
                    <a:pt x="1003" y="20604"/>
                  </a:cubicBezTo>
                  <a:cubicBezTo>
                    <a:pt x="978" y="20529"/>
                    <a:pt x="978" y="20454"/>
                    <a:pt x="978" y="20379"/>
                  </a:cubicBezTo>
                  <a:cubicBezTo>
                    <a:pt x="978" y="20103"/>
                    <a:pt x="1003" y="19802"/>
                    <a:pt x="1028" y="19502"/>
                  </a:cubicBezTo>
                  <a:cubicBezTo>
                    <a:pt x="1103" y="18474"/>
                    <a:pt x="1154" y="17447"/>
                    <a:pt x="1229" y="16394"/>
                  </a:cubicBezTo>
                  <a:cubicBezTo>
                    <a:pt x="1304" y="15366"/>
                    <a:pt x="1379" y="14339"/>
                    <a:pt x="1479" y="13311"/>
                  </a:cubicBezTo>
                  <a:cubicBezTo>
                    <a:pt x="1555" y="12183"/>
                    <a:pt x="1630" y="11081"/>
                    <a:pt x="1705" y="9953"/>
                  </a:cubicBezTo>
                  <a:cubicBezTo>
                    <a:pt x="1780" y="8925"/>
                    <a:pt x="1855" y="7898"/>
                    <a:pt x="1956" y="6870"/>
                  </a:cubicBezTo>
                  <a:cubicBezTo>
                    <a:pt x="2031" y="5993"/>
                    <a:pt x="2106" y="5116"/>
                    <a:pt x="2181" y="4264"/>
                  </a:cubicBezTo>
                  <a:cubicBezTo>
                    <a:pt x="2231" y="3837"/>
                    <a:pt x="2256" y="3436"/>
                    <a:pt x="2306" y="3035"/>
                  </a:cubicBezTo>
                  <a:cubicBezTo>
                    <a:pt x="2332" y="2810"/>
                    <a:pt x="2332" y="2609"/>
                    <a:pt x="2357" y="2384"/>
                  </a:cubicBezTo>
                  <a:cubicBezTo>
                    <a:pt x="2382" y="2208"/>
                    <a:pt x="2382" y="2058"/>
                    <a:pt x="2407" y="1883"/>
                  </a:cubicBezTo>
                  <a:cubicBezTo>
                    <a:pt x="2432" y="1657"/>
                    <a:pt x="2306" y="1406"/>
                    <a:pt x="2056" y="1331"/>
                  </a:cubicBezTo>
                  <a:cubicBezTo>
                    <a:pt x="2018" y="1323"/>
                    <a:pt x="1978" y="1319"/>
                    <a:pt x="1938" y="1319"/>
                  </a:cubicBezTo>
                  <a:cubicBezTo>
                    <a:pt x="1742" y="1319"/>
                    <a:pt x="1538" y="1419"/>
                    <a:pt x="1454" y="1607"/>
                  </a:cubicBezTo>
                  <a:cubicBezTo>
                    <a:pt x="1429" y="1707"/>
                    <a:pt x="1429" y="1807"/>
                    <a:pt x="1429" y="1883"/>
                  </a:cubicBezTo>
                  <a:cubicBezTo>
                    <a:pt x="1404" y="1983"/>
                    <a:pt x="1404" y="2108"/>
                    <a:pt x="1379" y="2208"/>
                  </a:cubicBezTo>
                  <a:cubicBezTo>
                    <a:pt x="1379" y="2409"/>
                    <a:pt x="1354" y="2634"/>
                    <a:pt x="1329" y="2835"/>
                  </a:cubicBezTo>
                  <a:cubicBezTo>
                    <a:pt x="1279" y="3261"/>
                    <a:pt x="1254" y="3712"/>
                    <a:pt x="1204" y="4138"/>
                  </a:cubicBezTo>
                  <a:cubicBezTo>
                    <a:pt x="1103" y="5266"/>
                    <a:pt x="1003" y="6419"/>
                    <a:pt x="903" y="7547"/>
                  </a:cubicBezTo>
                  <a:cubicBezTo>
                    <a:pt x="803" y="8624"/>
                    <a:pt x="727" y="9702"/>
                    <a:pt x="652" y="10780"/>
                  </a:cubicBezTo>
                  <a:cubicBezTo>
                    <a:pt x="577" y="11832"/>
                    <a:pt x="502" y="12885"/>
                    <a:pt x="427" y="13963"/>
                  </a:cubicBezTo>
                  <a:cubicBezTo>
                    <a:pt x="352" y="14990"/>
                    <a:pt x="276" y="16018"/>
                    <a:pt x="201" y="17046"/>
                  </a:cubicBezTo>
                  <a:cubicBezTo>
                    <a:pt x="176" y="17572"/>
                    <a:pt x="126" y="18098"/>
                    <a:pt x="101" y="18624"/>
                  </a:cubicBezTo>
                  <a:cubicBezTo>
                    <a:pt x="76" y="19126"/>
                    <a:pt x="26" y="19627"/>
                    <a:pt x="1" y="20103"/>
                  </a:cubicBezTo>
                  <a:cubicBezTo>
                    <a:pt x="1" y="20254"/>
                    <a:pt x="1" y="20404"/>
                    <a:pt x="1" y="20529"/>
                  </a:cubicBezTo>
                  <a:cubicBezTo>
                    <a:pt x="1" y="20705"/>
                    <a:pt x="26" y="20880"/>
                    <a:pt x="101" y="21031"/>
                  </a:cubicBezTo>
                  <a:cubicBezTo>
                    <a:pt x="151" y="21156"/>
                    <a:pt x="251" y="21281"/>
                    <a:pt x="377" y="21381"/>
                  </a:cubicBezTo>
                  <a:cubicBezTo>
                    <a:pt x="452" y="21457"/>
                    <a:pt x="602" y="21507"/>
                    <a:pt x="727" y="21557"/>
                  </a:cubicBezTo>
                  <a:cubicBezTo>
                    <a:pt x="953" y="21657"/>
                    <a:pt x="1179" y="21707"/>
                    <a:pt x="1429" y="21732"/>
                  </a:cubicBezTo>
                  <a:cubicBezTo>
                    <a:pt x="1956" y="21833"/>
                    <a:pt x="2507" y="21908"/>
                    <a:pt x="3058" y="21983"/>
                  </a:cubicBezTo>
                  <a:cubicBezTo>
                    <a:pt x="4136" y="22083"/>
                    <a:pt x="5214" y="22133"/>
                    <a:pt x="6266" y="22183"/>
                  </a:cubicBezTo>
                  <a:cubicBezTo>
                    <a:pt x="6642" y="22208"/>
                    <a:pt x="6993" y="22208"/>
                    <a:pt x="7344" y="22208"/>
                  </a:cubicBezTo>
                  <a:cubicBezTo>
                    <a:pt x="8046" y="22208"/>
                    <a:pt x="8748" y="22183"/>
                    <a:pt x="9449" y="22133"/>
                  </a:cubicBezTo>
                  <a:cubicBezTo>
                    <a:pt x="10477" y="22083"/>
                    <a:pt x="11530" y="21958"/>
                    <a:pt x="12557" y="21807"/>
                  </a:cubicBezTo>
                  <a:cubicBezTo>
                    <a:pt x="12783" y="21757"/>
                    <a:pt x="13033" y="21732"/>
                    <a:pt x="13284" y="21682"/>
                  </a:cubicBezTo>
                  <a:cubicBezTo>
                    <a:pt x="13409" y="21657"/>
                    <a:pt x="13535" y="21632"/>
                    <a:pt x="13660" y="21607"/>
                  </a:cubicBezTo>
                  <a:cubicBezTo>
                    <a:pt x="13760" y="21582"/>
                    <a:pt x="13860" y="21582"/>
                    <a:pt x="13961" y="21532"/>
                  </a:cubicBezTo>
                  <a:cubicBezTo>
                    <a:pt x="14086" y="21507"/>
                    <a:pt x="14211" y="21457"/>
                    <a:pt x="14312" y="21406"/>
                  </a:cubicBezTo>
                  <a:cubicBezTo>
                    <a:pt x="14437" y="21356"/>
                    <a:pt x="14512" y="21256"/>
                    <a:pt x="14587" y="21181"/>
                  </a:cubicBezTo>
                  <a:cubicBezTo>
                    <a:pt x="14788" y="20955"/>
                    <a:pt x="14888" y="20680"/>
                    <a:pt x="14963" y="20379"/>
                  </a:cubicBezTo>
                  <a:cubicBezTo>
                    <a:pt x="15038" y="20053"/>
                    <a:pt x="15063" y="19702"/>
                    <a:pt x="15088" y="19376"/>
                  </a:cubicBezTo>
                  <a:cubicBezTo>
                    <a:pt x="15164" y="18299"/>
                    <a:pt x="15088" y="17196"/>
                    <a:pt x="15063" y="16118"/>
                  </a:cubicBezTo>
                  <a:cubicBezTo>
                    <a:pt x="15013" y="15041"/>
                    <a:pt x="14938" y="13963"/>
                    <a:pt x="14863" y="12885"/>
                  </a:cubicBezTo>
                  <a:cubicBezTo>
                    <a:pt x="14763" y="11807"/>
                    <a:pt x="14662" y="10730"/>
                    <a:pt x="14537" y="9677"/>
                  </a:cubicBezTo>
                  <a:cubicBezTo>
                    <a:pt x="14412" y="8624"/>
                    <a:pt x="14236" y="7572"/>
                    <a:pt x="14111" y="6519"/>
                  </a:cubicBezTo>
                  <a:cubicBezTo>
                    <a:pt x="13961" y="5492"/>
                    <a:pt x="13835" y="4439"/>
                    <a:pt x="13710" y="3386"/>
                  </a:cubicBezTo>
                  <a:cubicBezTo>
                    <a:pt x="13610" y="2409"/>
                    <a:pt x="13510" y="1431"/>
                    <a:pt x="13384" y="454"/>
                  </a:cubicBezTo>
                  <a:cubicBezTo>
                    <a:pt x="13337" y="194"/>
                    <a:pt x="13134" y="1"/>
                    <a:pt x="12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8"/>
            <p:cNvSpPr/>
            <p:nvPr/>
          </p:nvSpPr>
          <p:spPr>
            <a:xfrm>
              <a:off x="3022700" y="4727425"/>
              <a:ext cx="141625" cy="319000"/>
            </a:xfrm>
            <a:custGeom>
              <a:rect b="b" l="l" r="r" t="t"/>
              <a:pathLst>
                <a:path extrusionOk="0" h="12760" w="5665">
                  <a:moveTo>
                    <a:pt x="1630" y="10579"/>
                  </a:moveTo>
                  <a:cubicBezTo>
                    <a:pt x="1755" y="10604"/>
                    <a:pt x="1855" y="10630"/>
                    <a:pt x="1956" y="10655"/>
                  </a:cubicBezTo>
                  <a:cubicBezTo>
                    <a:pt x="2081" y="10680"/>
                    <a:pt x="2231" y="10705"/>
                    <a:pt x="2357" y="10755"/>
                  </a:cubicBezTo>
                  <a:cubicBezTo>
                    <a:pt x="2607" y="10855"/>
                    <a:pt x="2833" y="10955"/>
                    <a:pt x="3058" y="11081"/>
                  </a:cubicBezTo>
                  <a:cubicBezTo>
                    <a:pt x="3133" y="11106"/>
                    <a:pt x="3209" y="11156"/>
                    <a:pt x="3284" y="11181"/>
                  </a:cubicBezTo>
                  <a:cubicBezTo>
                    <a:pt x="3259" y="11206"/>
                    <a:pt x="3234" y="11256"/>
                    <a:pt x="3209" y="11281"/>
                  </a:cubicBezTo>
                  <a:cubicBezTo>
                    <a:pt x="3159" y="11331"/>
                    <a:pt x="3108" y="11381"/>
                    <a:pt x="3058" y="11406"/>
                  </a:cubicBezTo>
                  <a:cubicBezTo>
                    <a:pt x="3008" y="11457"/>
                    <a:pt x="2958" y="11507"/>
                    <a:pt x="2908" y="11532"/>
                  </a:cubicBezTo>
                  <a:cubicBezTo>
                    <a:pt x="2833" y="11582"/>
                    <a:pt x="2783" y="11607"/>
                    <a:pt x="2707" y="11632"/>
                  </a:cubicBezTo>
                  <a:cubicBezTo>
                    <a:pt x="2657" y="11657"/>
                    <a:pt x="2607" y="11682"/>
                    <a:pt x="2557" y="11707"/>
                  </a:cubicBezTo>
                  <a:cubicBezTo>
                    <a:pt x="2482" y="11707"/>
                    <a:pt x="2382" y="11732"/>
                    <a:pt x="2306" y="11757"/>
                  </a:cubicBezTo>
                  <a:cubicBezTo>
                    <a:pt x="2206" y="11757"/>
                    <a:pt x="2106" y="11782"/>
                    <a:pt x="2031" y="11782"/>
                  </a:cubicBezTo>
                  <a:lnTo>
                    <a:pt x="1805" y="11782"/>
                  </a:lnTo>
                  <a:cubicBezTo>
                    <a:pt x="1780" y="11782"/>
                    <a:pt x="1730" y="11757"/>
                    <a:pt x="1705" y="11757"/>
                  </a:cubicBezTo>
                  <a:cubicBezTo>
                    <a:pt x="1655" y="11757"/>
                    <a:pt x="1630" y="11732"/>
                    <a:pt x="1580" y="11732"/>
                  </a:cubicBezTo>
                  <a:cubicBezTo>
                    <a:pt x="1554" y="11707"/>
                    <a:pt x="1529" y="11707"/>
                    <a:pt x="1504" y="11682"/>
                  </a:cubicBezTo>
                  <a:cubicBezTo>
                    <a:pt x="1479" y="11682"/>
                    <a:pt x="1454" y="11682"/>
                    <a:pt x="1454" y="11657"/>
                  </a:cubicBezTo>
                  <a:cubicBezTo>
                    <a:pt x="1429" y="11632"/>
                    <a:pt x="1379" y="11607"/>
                    <a:pt x="1354" y="11582"/>
                  </a:cubicBezTo>
                  <a:cubicBezTo>
                    <a:pt x="1329" y="11557"/>
                    <a:pt x="1304" y="11532"/>
                    <a:pt x="1279" y="11507"/>
                  </a:cubicBezTo>
                  <a:cubicBezTo>
                    <a:pt x="1254" y="11457"/>
                    <a:pt x="1229" y="11432"/>
                    <a:pt x="1204" y="11406"/>
                  </a:cubicBezTo>
                  <a:cubicBezTo>
                    <a:pt x="1179" y="11356"/>
                    <a:pt x="1153" y="11306"/>
                    <a:pt x="1128" y="11281"/>
                  </a:cubicBezTo>
                  <a:cubicBezTo>
                    <a:pt x="1128" y="11231"/>
                    <a:pt x="1103" y="11206"/>
                    <a:pt x="1103" y="11181"/>
                  </a:cubicBezTo>
                  <a:cubicBezTo>
                    <a:pt x="1103" y="11156"/>
                    <a:pt x="1078" y="11131"/>
                    <a:pt x="1078" y="11106"/>
                  </a:cubicBezTo>
                  <a:cubicBezTo>
                    <a:pt x="1078" y="11056"/>
                    <a:pt x="1078" y="11005"/>
                    <a:pt x="1078" y="10955"/>
                  </a:cubicBezTo>
                  <a:cubicBezTo>
                    <a:pt x="1078" y="10930"/>
                    <a:pt x="1078" y="10880"/>
                    <a:pt x="1078" y="10855"/>
                  </a:cubicBezTo>
                  <a:cubicBezTo>
                    <a:pt x="1078" y="10830"/>
                    <a:pt x="1078" y="10805"/>
                    <a:pt x="1078" y="10780"/>
                  </a:cubicBezTo>
                  <a:cubicBezTo>
                    <a:pt x="1078" y="10780"/>
                    <a:pt x="1103" y="10755"/>
                    <a:pt x="1103" y="10730"/>
                  </a:cubicBezTo>
                  <a:cubicBezTo>
                    <a:pt x="1103" y="10730"/>
                    <a:pt x="1103" y="10705"/>
                    <a:pt x="1103" y="10705"/>
                  </a:cubicBezTo>
                  <a:cubicBezTo>
                    <a:pt x="1128" y="10680"/>
                    <a:pt x="1128" y="10655"/>
                    <a:pt x="1153" y="10655"/>
                  </a:cubicBezTo>
                  <a:cubicBezTo>
                    <a:pt x="1153" y="10630"/>
                    <a:pt x="1153" y="10630"/>
                    <a:pt x="1153" y="10630"/>
                  </a:cubicBezTo>
                  <a:cubicBezTo>
                    <a:pt x="1153" y="10630"/>
                    <a:pt x="1179" y="10604"/>
                    <a:pt x="1179" y="10604"/>
                  </a:cubicBezTo>
                  <a:lnTo>
                    <a:pt x="1254" y="10604"/>
                  </a:lnTo>
                  <a:cubicBezTo>
                    <a:pt x="1304" y="10579"/>
                    <a:pt x="1379" y="10579"/>
                    <a:pt x="1429" y="10579"/>
                  </a:cubicBezTo>
                  <a:close/>
                  <a:moveTo>
                    <a:pt x="5187" y="1"/>
                  </a:moveTo>
                  <a:cubicBezTo>
                    <a:pt x="4932" y="1"/>
                    <a:pt x="4709" y="171"/>
                    <a:pt x="4662" y="429"/>
                  </a:cubicBezTo>
                  <a:cubicBezTo>
                    <a:pt x="4537" y="1582"/>
                    <a:pt x="4437" y="2735"/>
                    <a:pt x="4311" y="3888"/>
                  </a:cubicBezTo>
                  <a:cubicBezTo>
                    <a:pt x="4211" y="4965"/>
                    <a:pt x="4136" y="6018"/>
                    <a:pt x="4036" y="7071"/>
                  </a:cubicBezTo>
                  <a:cubicBezTo>
                    <a:pt x="3961" y="8073"/>
                    <a:pt x="3885" y="9051"/>
                    <a:pt x="3810" y="10053"/>
                  </a:cubicBezTo>
                  <a:cubicBezTo>
                    <a:pt x="3810" y="10128"/>
                    <a:pt x="3785" y="10229"/>
                    <a:pt x="3785" y="10304"/>
                  </a:cubicBezTo>
                  <a:cubicBezTo>
                    <a:pt x="3434" y="10178"/>
                    <a:pt x="3108" y="9978"/>
                    <a:pt x="2758" y="9853"/>
                  </a:cubicBezTo>
                  <a:cubicBezTo>
                    <a:pt x="2557" y="9777"/>
                    <a:pt x="2357" y="9727"/>
                    <a:pt x="2156" y="9677"/>
                  </a:cubicBezTo>
                  <a:cubicBezTo>
                    <a:pt x="1956" y="9627"/>
                    <a:pt x="1730" y="9602"/>
                    <a:pt x="1529" y="9602"/>
                  </a:cubicBezTo>
                  <a:cubicBezTo>
                    <a:pt x="1179" y="9602"/>
                    <a:pt x="803" y="9627"/>
                    <a:pt x="552" y="9853"/>
                  </a:cubicBezTo>
                  <a:cubicBezTo>
                    <a:pt x="76" y="10254"/>
                    <a:pt x="1" y="10905"/>
                    <a:pt x="151" y="11457"/>
                  </a:cubicBezTo>
                  <a:cubicBezTo>
                    <a:pt x="226" y="11732"/>
                    <a:pt x="377" y="11983"/>
                    <a:pt x="577" y="12208"/>
                  </a:cubicBezTo>
                  <a:cubicBezTo>
                    <a:pt x="752" y="12384"/>
                    <a:pt x="953" y="12534"/>
                    <a:pt x="1179" y="12635"/>
                  </a:cubicBezTo>
                  <a:cubicBezTo>
                    <a:pt x="1429" y="12735"/>
                    <a:pt x="1680" y="12760"/>
                    <a:pt x="1956" y="12760"/>
                  </a:cubicBezTo>
                  <a:lnTo>
                    <a:pt x="2131" y="12760"/>
                  </a:lnTo>
                  <a:cubicBezTo>
                    <a:pt x="2632" y="12735"/>
                    <a:pt x="3108" y="12609"/>
                    <a:pt x="3534" y="12309"/>
                  </a:cubicBezTo>
                  <a:cubicBezTo>
                    <a:pt x="3835" y="12083"/>
                    <a:pt x="4086" y="11782"/>
                    <a:pt x="4286" y="11457"/>
                  </a:cubicBezTo>
                  <a:cubicBezTo>
                    <a:pt x="4362" y="11381"/>
                    <a:pt x="4362" y="11281"/>
                    <a:pt x="4362" y="11181"/>
                  </a:cubicBezTo>
                  <a:cubicBezTo>
                    <a:pt x="4412" y="11131"/>
                    <a:pt x="4462" y="11106"/>
                    <a:pt x="4487" y="11056"/>
                  </a:cubicBezTo>
                  <a:cubicBezTo>
                    <a:pt x="4587" y="10930"/>
                    <a:pt x="4662" y="10805"/>
                    <a:pt x="4712" y="10680"/>
                  </a:cubicBezTo>
                  <a:cubicBezTo>
                    <a:pt x="4737" y="10579"/>
                    <a:pt x="4763" y="10479"/>
                    <a:pt x="4763" y="10379"/>
                  </a:cubicBezTo>
                  <a:cubicBezTo>
                    <a:pt x="4813" y="10128"/>
                    <a:pt x="4813" y="9853"/>
                    <a:pt x="4838" y="9602"/>
                  </a:cubicBezTo>
                  <a:cubicBezTo>
                    <a:pt x="4863" y="9351"/>
                    <a:pt x="4863" y="9101"/>
                    <a:pt x="4888" y="8875"/>
                  </a:cubicBezTo>
                  <a:cubicBezTo>
                    <a:pt x="4963" y="7848"/>
                    <a:pt x="5038" y="6820"/>
                    <a:pt x="5138" y="5792"/>
                  </a:cubicBezTo>
                  <a:cubicBezTo>
                    <a:pt x="5138" y="5792"/>
                    <a:pt x="5138" y="5792"/>
                    <a:pt x="5138" y="5767"/>
                  </a:cubicBezTo>
                  <a:cubicBezTo>
                    <a:pt x="5214" y="4890"/>
                    <a:pt x="5289" y="4013"/>
                    <a:pt x="5389" y="3136"/>
                  </a:cubicBezTo>
                  <a:cubicBezTo>
                    <a:pt x="5464" y="2284"/>
                    <a:pt x="5539" y="1431"/>
                    <a:pt x="5640" y="579"/>
                  </a:cubicBezTo>
                  <a:cubicBezTo>
                    <a:pt x="5665" y="304"/>
                    <a:pt x="5514" y="53"/>
                    <a:pt x="5239" y="3"/>
                  </a:cubicBezTo>
                  <a:cubicBezTo>
                    <a:pt x="5221" y="1"/>
                    <a:pt x="5204" y="1"/>
                    <a:pt x="5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8"/>
            <p:cNvSpPr/>
            <p:nvPr/>
          </p:nvSpPr>
          <p:spPr>
            <a:xfrm>
              <a:off x="3279600" y="4735625"/>
              <a:ext cx="124700" cy="299525"/>
            </a:xfrm>
            <a:custGeom>
              <a:rect b="b" l="l" r="r" t="t"/>
              <a:pathLst>
                <a:path extrusionOk="0" h="11981" w="4988">
                  <a:moveTo>
                    <a:pt x="2983" y="9825"/>
                  </a:moveTo>
                  <a:cubicBezTo>
                    <a:pt x="3133" y="9850"/>
                    <a:pt x="3259" y="9850"/>
                    <a:pt x="3409" y="9875"/>
                  </a:cubicBezTo>
                  <a:cubicBezTo>
                    <a:pt x="3409" y="9875"/>
                    <a:pt x="3434" y="9901"/>
                    <a:pt x="3459" y="9901"/>
                  </a:cubicBezTo>
                  <a:cubicBezTo>
                    <a:pt x="3509" y="9926"/>
                    <a:pt x="3559" y="9926"/>
                    <a:pt x="3584" y="9951"/>
                  </a:cubicBezTo>
                  <a:cubicBezTo>
                    <a:pt x="3634" y="9976"/>
                    <a:pt x="3685" y="10001"/>
                    <a:pt x="3710" y="10026"/>
                  </a:cubicBezTo>
                  <a:cubicBezTo>
                    <a:pt x="3760" y="10051"/>
                    <a:pt x="3785" y="10076"/>
                    <a:pt x="3810" y="10101"/>
                  </a:cubicBezTo>
                  <a:cubicBezTo>
                    <a:pt x="3835" y="10126"/>
                    <a:pt x="3860" y="10151"/>
                    <a:pt x="3885" y="10176"/>
                  </a:cubicBezTo>
                  <a:cubicBezTo>
                    <a:pt x="3910" y="10201"/>
                    <a:pt x="3910" y="10226"/>
                    <a:pt x="3910" y="10226"/>
                  </a:cubicBezTo>
                  <a:cubicBezTo>
                    <a:pt x="3935" y="10251"/>
                    <a:pt x="3935" y="10276"/>
                    <a:pt x="3960" y="10302"/>
                  </a:cubicBezTo>
                  <a:cubicBezTo>
                    <a:pt x="3960" y="10302"/>
                    <a:pt x="3960" y="10327"/>
                    <a:pt x="3960" y="10327"/>
                  </a:cubicBezTo>
                  <a:cubicBezTo>
                    <a:pt x="3985" y="10352"/>
                    <a:pt x="3985" y="10352"/>
                    <a:pt x="3985" y="10377"/>
                  </a:cubicBezTo>
                  <a:cubicBezTo>
                    <a:pt x="3985" y="10377"/>
                    <a:pt x="3985" y="10402"/>
                    <a:pt x="3985" y="10402"/>
                  </a:cubicBezTo>
                  <a:cubicBezTo>
                    <a:pt x="3985" y="10427"/>
                    <a:pt x="3985" y="10427"/>
                    <a:pt x="3985" y="10452"/>
                  </a:cubicBezTo>
                  <a:cubicBezTo>
                    <a:pt x="3985" y="10452"/>
                    <a:pt x="3985" y="10452"/>
                    <a:pt x="3985" y="10477"/>
                  </a:cubicBezTo>
                  <a:cubicBezTo>
                    <a:pt x="3985" y="10502"/>
                    <a:pt x="3960" y="10527"/>
                    <a:pt x="3960" y="10527"/>
                  </a:cubicBezTo>
                  <a:cubicBezTo>
                    <a:pt x="3960" y="10552"/>
                    <a:pt x="3960" y="10577"/>
                    <a:pt x="3935" y="10577"/>
                  </a:cubicBezTo>
                  <a:cubicBezTo>
                    <a:pt x="3935" y="10602"/>
                    <a:pt x="3935" y="10602"/>
                    <a:pt x="3910" y="10627"/>
                  </a:cubicBezTo>
                  <a:cubicBezTo>
                    <a:pt x="3885" y="10652"/>
                    <a:pt x="3885" y="10677"/>
                    <a:pt x="3860" y="10703"/>
                  </a:cubicBezTo>
                  <a:cubicBezTo>
                    <a:pt x="3835" y="10728"/>
                    <a:pt x="3810" y="10753"/>
                    <a:pt x="3785" y="10778"/>
                  </a:cubicBezTo>
                  <a:cubicBezTo>
                    <a:pt x="3735" y="10803"/>
                    <a:pt x="3710" y="10828"/>
                    <a:pt x="3660" y="10853"/>
                  </a:cubicBezTo>
                  <a:cubicBezTo>
                    <a:pt x="3634" y="10878"/>
                    <a:pt x="3609" y="10903"/>
                    <a:pt x="3559" y="10903"/>
                  </a:cubicBezTo>
                  <a:cubicBezTo>
                    <a:pt x="3534" y="10928"/>
                    <a:pt x="3509" y="10928"/>
                    <a:pt x="3484" y="10928"/>
                  </a:cubicBezTo>
                  <a:cubicBezTo>
                    <a:pt x="3434" y="10953"/>
                    <a:pt x="3384" y="10978"/>
                    <a:pt x="3334" y="10978"/>
                  </a:cubicBezTo>
                  <a:cubicBezTo>
                    <a:pt x="3259" y="10978"/>
                    <a:pt x="3183" y="11003"/>
                    <a:pt x="3133" y="11003"/>
                  </a:cubicBezTo>
                  <a:lnTo>
                    <a:pt x="2832" y="11003"/>
                  </a:lnTo>
                  <a:cubicBezTo>
                    <a:pt x="2707" y="10978"/>
                    <a:pt x="2582" y="10978"/>
                    <a:pt x="2457" y="10928"/>
                  </a:cubicBezTo>
                  <a:cubicBezTo>
                    <a:pt x="2381" y="10928"/>
                    <a:pt x="2306" y="10903"/>
                    <a:pt x="2256" y="10878"/>
                  </a:cubicBezTo>
                  <a:cubicBezTo>
                    <a:pt x="2181" y="10853"/>
                    <a:pt x="2131" y="10828"/>
                    <a:pt x="2081" y="10803"/>
                  </a:cubicBezTo>
                  <a:cubicBezTo>
                    <a:pt x="2005" y="10778"/>
                    <a:pt x="1930" y="10728"/>
                    <a:pt x="1855" y="10677"/>
                  </a:cubicBezTo>
                  <a:cubicBezTo>
                    <a:pt x="1805" y="10652"/>
                    <a:pt x="1780" y="10627"/>
                    <a:pt x="1755" y="10602"/>
                  </a:cubicBezTo>
                  <a:cubicBezTo>
                    <a:pt x="1680" y="10527"/>
                    <a:pt x="1629" y="10477"/>
                    <a:pt x="1579" y="10402"/>
                  </a:cubicBezTo>
                  <a:cubicBezTo>
                    <a:pt x="1554" y="10377"/>
                    <a:pt x="1529" y="10352"/>
                    <a:pt x="1504" y="10327"/>
                  </a:cubicBezTo>
                  <a:cubicBezTo>
                    <a:pt x="1730" y="10201"/>
                    <a:pt x="1930" y="10076"/>
                    <a:pt x="2156" y="9976"/>
                  </a:cubicBezTo>
                  <a:cubicBezTo>
                    <a:pt x="2231" y="9951"/>
                    <a:pt x="2306" y="9901"/>
                    <a:pt x="2406" y="9875"/>
                  </a:cubicBezTo>
                  <a:cubicBezTo>
                    <a:pt x="2457" y="9875"/>
                    <a:pt x="2532" y="9850"/>
                    <a:pt x="2582" y="9825"/>
                  </a:cubicBezTo>
                  <a:close/>
                  <a:moveTo>
                    <a:pt x="502" y="1"/>
                  </a:moveTo>
                  <a:cubicBezTo>
                    <a:pt x="251" y="1"/>
                    <a:pt x="0" y="226"/>
                    <a:pt x="0" y="502"/>
                  </a:cubicBezTo>
                  <a:cubicBezTo>
                    <a:pt x="0" y="828"/>
                    <a:pt x="25" y="1179"/>
                    <a:pt x="50" y="1530"/>
                  </a:cubicBezTo>
                  <a:cubicBezTo>
                    <a:pt x="101" y="2733"/>
                    <a:pt x="126" y="3911"/>
                    <a:pt x="126" y="5114"/>
                  </a:cubicBezTo>
                  <a:cubicBezTo>
                    <a:pt x="151" y="6166"/>
                    <a:pt x="176" y="7219"/>
                    <a:pt x="201" y="8271"/>
                  </a:cubicBezTo>
                  <a:cubicBezTo>
                    <a:pt x="226" y="8497"/>
                    <a:pt x="226" y="8748"/>
                    <a:pt x="226" y="8998"/>
                  </a:cubicBezTo>
                  <a:cubicBezTo>
                    <a:pt x="251" y="9274"/>
                    <a:pt x="226" y="9575"/>
                    <a:pt x="276" y="9850"/>
                  </a:cubicBezTo>
                  <a:cubicBezTo>
                    <a:pt x="301" y="10001"/>
                    <a:pt x="351" y="10151"/>
                    <a:pt x="451" y="10251"/>
                  </a:cubicBezTo>
                  <a:cubicBezTo>
                    <a:pt x="426" y="10377"/>
                    <a:pt x="451" y="10502"/>
                    <a:pt x="502" y="10602"/>
                  </a:cubicBezTo>
                  <a:cubicBezTo>
                    <a:pt x="752" y="11028"/>
                    <a:pt x="1103" y="11429"/>
                    <a:pt x="1554" y="11655"/>
                  </a:cubicBezTo>
                  <a:cubicBezTo>
                    <a:pt x="1805" y="11780"/>
                    <a:pt x="2056" y="11855"/>
                    <a:pt x="2306" y="11931"/>
                  </a:cubicBezTo>
                  <a:cubicBezTo>
                    <a:pt x="2532" y="11956"/>
                    <a:pt x="2732" y="11981"/>
                    <a:pt x="2958" y="11981"/>
                  </a:cubicBezTo>
                  <a:lnTo>
                    <a:pt x="3033" y="11981"/>
                  </a:lnTo>
                  <a:cubicBezTo>
                    <a:pt x="3183" y="11981"/>
                    <a:pt x="3309" y="11981"/>
                    <a:pt x="3459" y="11956"/>
                  </a:cubicBezTo>
                  <a:cubicBezTo>
                    <a:pt x="3634" y="11931"/>
                    <a:pt x="3785" y="11880"/>
                    <a:pt x="3935" y="11830"/>
                  </a:cubicBezTo>
                  <a:cubicBezTo>
                    <a:pt x="4361" y="11655"/>
                    <a:pt x="4787" y="11254"/>
                    <a:pt x="4913" y="10803"/>
                  </a:cubicBezTo>
                  <a:cubicBezTo>
                    <a:pt x="4988" y="10552"/>
                    <a:pt x="4988" y="10327"/>
                    <a:pt x="4938" y="10076"/>
                  </a:cubicBezTo>
                  <a:cubicBezTo>
                    <a:pt x="4863" y="9850"/>
                    <a:pt x="4737" y="9650"/>
                    <a:pt x="4587" y="9474"/>
                  </a:cubicBezTo>
                  <a:cubicBezTo>
                    <a:pt x="4386" y="9274"/>
                    <a:pt x="4136" y="9099"/>
                    <a:pt x="3860" y="8998"/>
                  </a:cubicBezTo>
                  <a:cubicBezTo>
                    <a:pt x="3735" y="8948"/>
                    <a:pt x="3584" y="8898"/>
                    <a:pt x="3434" y="8898"/>
                  </a:cubicBezTo>
                  <a:cubicBezTo>
                    <a:pt x="3359" y="8873"/>
                    <a:pt x="3284" y="8873"/>
                    <a:pt x="3208" y="8848"/>
                  </a:cubicBezTo>
                  <a:cubicBezTo>
                    <a:pt x="3084" y="8838"/>
                    <a:pt x="2959" y="8831"/>
                    <a:pt x="2836" y="8831"/>
                  </a:cubicBezTo>
                  <a:cubicBezTo>
                    <a:pt x="2663" y="8831"/>
                    <a:pt x="2493" y="8844"/>
                    <a:pt x="2331" y="8873"/>
                  </a:cubicBezTo>
                  <a:cubicBezTo>
                    <a:pt x="2106" y="8923"/>
                    <a:pt x="1880" y="9023"/>
                    <a:pt x="1654" y="9124"/>
                  </a:cubicBezTo>
                  <a:cubicBezTo>
                    <a:pt x="1504" y="9199"/>
                    <a:pt x="1379" y="9274"/>
                    <a:pt x="1228" y="9349"/>
                  </a:cubicBezTo>
                  <a:cubicBezTo>
                    <a:pt x="1203" y="8497"/>
                    <a:pt x="1178" y="7670"/>
                    <a:pt x="1153" y="6818"/>
                  </a:cubicBezTo>
                  <a:cubicBezTo>
                    <a:pt x="1128" y="5790"/>
                    <a:pt x="1128" y="4763"/>
                    <a:pt x="1103" y="3735"/>
                  </a:cubicBezTo>
                  <a:cubicBezTo>
                    <a:pt x="1078" y="3159"/>
                    <a:pt x="1078" y="2607"/>
                    <a:pt x="1053" y="2031"/>
                  </a:cubicBezTo>
                  <a:cubicBezTo>
                    <a:pt x="1028" y="1530"/>
                    <a:pt x="1003" y="1028"/>
                    <a:pt x="978" y="527"/>
                  </a:cubicBezTo>
                  <a:cubicBezTo>
                    <a:pt x="978" y="527"/>
                    <a:pt x="978" y="527"/>
                    <a:pt x="978" y="502"/>
                  </a:cubicBezTo>
                  <a:cubicBezTo>
                    <a:pt x="978" y="251"/>
                    <a:pt x="777" y="26"/>
                    <a:pt x="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8"/>
            <p:cNvSpPr/>
            <p:nvPr/>
          </p:nvSpPr>
          <p:spPr>
            <a:xfrm>
              <a:off x="3082850" y="4018150"/>
              <a:ext cx="278225" cy="42075"/>
            </a:xfrm>
            <a:custGeom>
              <a:rect b="b" l="l" r="r" t="t"/>
              <a:pathLst>
                <a:path extrusionOk="0" h="1683" w="11129">
                  <a:moveTo>
                    <a:pt x="10599" y="1"/>
                  </a:moveTo>
                  <a:cubicBezTo>
                    <a:pt x="10583" y="1"/>
                    <a:pt x="10568" y="1"/>
                    <a:pt x="10552" y="3"/>
                  </a:cubicBezTo>
                  <a:cubicBezTo>
                    <a:pt x="9725" y="78"/>
                    <a:pt x="8898" y="153"/>
                    <a:pt x="8096" y="228"/>
                  </a:cubicBezTo>
                  <a:cubicBezTo>
                    <a:pt x="5966" y="429"/>
                    <a:pt x="3835" y="554"/>
                    <a:pt x="1705" y="680"/>
                  </a:cubicBezTo>
                  <a:cubicBezTo>
                    <a:pt x="1471" y="680"/>
                    <a:pt x="1237" y="691"/>
                    <a:pt x="1003" y="691"/>
                  </a:cubicBezTo>
                  <a:cubicBezTo>
                    <a:pt x="886" y="691"/>
                    <a:pt x="769" y="688"/>
                    <a:pt x="652" y="680"/>
                  </a:cubicBezTo>
                  <a:cubicBezTo>
                    <a:pt x="602" y="654"/>
                    <a:pt x="552" y="654"/>
                    <a:pt x="527" y="654"/>
                  </a:cubicBezTo>
                  <a:cubicBezTo>
                    <a:pt x="251" y="654"/>
                    <a:pt x="26" y="855"/>
                    <a:pt x="1" y="1131"/>
                  </a:cubicBezTo>
                  <a:cubicBezTo>
                    <a:pt x="1" y="1406"/>
                    <a:pt x="226" y="1632"/>
                    <a:pt x="477" y="1632"/>
                  </a:cubicBezTo>
                  <a:cubicBezTo>
                    <a:pt x="702" y="1657"/>
                    <a:pt x="928" y="1682"/>
                    <a:pt x="1154" y="1682"/>
                  </a:cubicBezTo>
                  <a:cubicBezTo>
                    <a:pt x="1580" y="1682"/>
                    <a:pt x="2031" y="1632"/>
                    <a:pt x="2457" y="1607"/>
                  </a:cubicBezTo>
                  <a:cubicBezTo>
                    <a:pt x="3133" y="1582"/>
                    <a:pt x="3810" y="1532"/>
                    <a:pt x="4487" y="1482"/>
                  </a:cubicBezTo>
                  <a:cubicBezTo>
                    <a:pt x="5514" y="1431"/>
                    <a:pt x="6567" y="1356"/>
                    <a:pt x="7595" y="1281"/>
                  </a:cubicBezTo>
                  <a:cubicBezTo>
                    <a:pt x="8121" y="1231"/>
                    <a:pt x="8647" y="1181"/>
                    <a:pt x="9174" y="1131"/>
                  </a:cubicBezTo>
                  <a:cubicBezTo>
                    <a:pt x="9650" y="1081"/>
                    <a:pt x="10151" y="1030"/>
                    <a:pt x="10652" y="980"/>
                  </a:cubicBezTo>
                  <a:cubicBezTo>
                    <a:pt x="10928" y="955"/>
                    <a:pt x="11129" y="705"/>
                    <a:pt x="11103" y="429"/>
                  </a:cubicBezTo>
                  <a:cubicBezTo>
                    <a:pt x="11080" y="193"/>
                    <a:pt x="10856" y="1"/>
                    <a:pt x="10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8"/>
            <p:cNvSpPr/>
            <p:nvPr/>
          </p:nvSpPr>
          <p:spPr>
            <a:xfrm>
              <a:off x="3073450" y="4024025"/>
              <a:ext cx="294525" cy="195975"/>
            </a:xfrm>
            <a:custGeom>
              <a:rect b="b" l="l" r="r" t="t"/>
              <a:pathLst>
                <a:path extrusionOk="0" h="7839" w="11781">
                  <a:moveTo>
                    <a:pt x="11200" y="1"/>
                  </a:moveTo>
                  <a:cubicBezTo>
                    <a:pt x="11159" y="1"/>
                    <a:pt x="11118" y="7"/>
                    <a:pt x="11078" y="18"/>
                  </a:cubicBezTo>
                  <a:cubicBezTo>
                    <a:pt x="10953" y="44"/>
                    <a:pt x="10853" y="119"/>
                    <a:pt x="10778" y="244"/>
                  </a:cubicBezTo>
                  <a:cubicBezTo>
                    <a:pt x="10703" y="344"/>
                    <a:pt x="10703" y="470"/>
                    <a:pt x="10728" y="595"/>
                  </a:cubicBezTo>
                  <a:cubicBezTo>
                    <a:pt x="10728" y="620"/>
                    <a:pt x="10728" y="620"/>
                    <a:pt x="10728" y="645"/>
                  </a:cubicBezTo>
                  <a:cubicBezTo>
                    <a:pt x="10753" y="820"/>
                    <a:pt x="10778" y="1021"/>
                    <a:pt x="10778" y="1221"/>
                  </a:cubicBezTo>
                  <a:cubicBezTo>
                    <a:pt x="10803" y="1422"/>
                    <a:pt x="10778" y="1648"/>
                    <a:pt x="10778" y="1873"/>
                  </a:cubicBezTo>
                  <a:cubicBezTo>
                    <a:pt x="10728" y="2249"/>
                    <a:pt x="10677" y="2650"/>
                    <a:pt x="10602" y="3026"/>
                  </a:cubicBezTo>
                  <a:cubicBezTo>
                    <a:pt x="10552" y="3201"/>
                    <a:pt x="10502" y="3377"/>
                    <a:pt x="10452" y="3552"/>
                  </a:cubicBezTo>
                  <a:cubicBezTo>
                    <a:pt x="10377" y="3703"/>
                    <a:pt x="10327" y="3853"/>
                    <a:pt x="10251" y="4003"/>
                  </a:cubicBezTo>
                  <a:cubicBezTo>
                    <a:pt x="10126" y="4254"/>
                    <a:pt x="9976" y="4505"/>
                    <a:pt x="9825" y="4730"/>
                  </a:cubicBezTo>
                  <a:cubicBezTo>
                    <a:pt x="9750" y="4831"/>
                    <a:pt x="9675" y="4956"/>
                    <a:pt x="9575" y="5056"/>
                  </a:cubicBezTo>
                  <a:cubicBezTo>
                    <a:pt x="9499" y="5156"/>
                    <a:pt x="9399" y="5257"/>
                    <a:pt x="9324" y="5357"/>
                  </a:cubicBezTo>
                  <a:cubicBezTo>
                    <a:pt x="9324" y="5332"/>
                    <a:pt x="9349" y="5332"/>
                    <a:pt x="9349" y="5307"/>
                  </a:cubicBezTo>
                  <a:lnTo>
                    <a:pt x="9349" y="5307"/>
                  </a:lnTo>
                  <a:cubicBezTo>
                    <a:pt x="9249" y="5407"/>
                    <a:pt x="9149" y="5507"/>
                    <a:pt x="9048" y="5582"/>
                  </a:cubicBezTo>
                  <a:cubicBezTo>
                    <a:pt x="8948" y="5683"/>
                    <a:pt x="8848" y="5758"/>
                    <a:pt x="8748" y="5833"/>
                  </a:cubicBezTo>
                  <a:cubicBezTo>
                    <a:pt x="8597" y="5908"/>
                    <a:pt x="8472" y="5983"/>
                    <a:pt x="8347" y="6059"/>
                  </a:cubicBezTo>
                  <a:cubicBezTo>
                    <a:pt x="8196" y="6109"/>
                    <a:pt x="8071" y="6184"/>
                    <a:pt x="7921" y="6259"/>
                  </a:cubicBezTo>
                  <a:cubicBezTo>
                    <a:pt x="7745" y="6309"/>
                    <a:pt x="7595" y="6384"/>
                    <a:pt x="7419" y="6460"/>
                  </a:cubicBezTo>
                  <a:cubicBezTo>
                    <a:pt x="7244" y="6510"/>
                    <a:pt x="7093" y="6560"/>
                    <a:pt x="6918" y="6635"/>
                  </a:cubicBezTo>
                  <a:cubicBezTo>
                    <a:pt x="6793" y="6660"/>
                    <a:pt x="6667" y="6685"/>
                    <a:pt x="6542" y="6710"/>
                  </a:cubicBezTo>
                  <a:cubicBezTo>
                    <a:pt x="6417" y="6735"/>
                    <a:pt x="6291" y="6760"/>
                    <a:pt x="6166" y="6785"/>
                  </a:cubicBezTo>
                  <a:cubicBezTo>
                    <a:pt x="5966" y="6810"/>
                    <a:pt x="5740" y="6836"/>
                    <a:pt x="5540" y="6861"/>
                  </a:cubicBezTo>
                  <a:cubicBezTo>
                    <a:pt x="5364" y="6861"/>
                    <a:pt x="5189" y="6861"/>
                    <a:pt x="5013" y="6836"/>
                  </a:cubicBezTo>
                  <a:cubicBezTo>
                    <a:pt x="4888" y="6836"/>
                    <a:pt x="4763" y="6810"/>
                    <a:pt x="4637" y="6785"/>
                  </a:cubicBezTo>
                  <a:cubicBezTo>
                    <a:pt x="4512" y="6760"/>
                    <a:pt x="4412" y="6735"/>
                    <a:pt x="4286" y="6685"/>
                  </a:cubicBezTo>
                  <a:cubicBezTo>
                    <a:pt x="4061" y="6610"/>
                    <a:pt x="3810" y="6485"/>
                    <a:pt x="3585" y="6384"/>
                  </a:cubicBezTo>
                  <a:cubicBezTo>
                    <a:pt x="3409" y="6284"/>
                    <a:pt x="3234" y="6209"/>
                    <a:pt x="3083" y="6109"/>
                  </a:cubicBezTo>
                  <a:cubicBezTo>
                    <a:pt x="2933" y="6034"/>
                    <a:pt x="2808" y="5933"/>
                    <a:pt x="2657" y="5833"/>
                  </a:cubicBezTo>
                  <a:cubicBezTo>
                    <a:pt x="2532" y="5733"/>
                    <a:pt x="2407" y="5633"/>
                    <a:pt x="2281" y="5507"/>
                  </a:cubicBezTo>
                  <a:cubicBezTo>
                    <a:pt x="2156" y="5407"/>
                    <a:pt x="2031" y="5282"/>
                    <a:pt x="1931" y="5131"/>
                  </a:cubicBezTo>
                  <a:cubicBezTo>
                    <a:pt x="1805" y="5006"/>
                    <a:pt x="1705" y="4881"/>
                    <a:pt x="1630" y="4730"/>
                  </a:cubicBezTo>
                  <a:cubicBezTo>
                    <a:pt x="1530" y="4580"/>
                    <a:pt x="1454" y="4455"/>
                    <a:pt x="1404" y="4304"/>
                  </a:cubicBezTo>
                  <a:cubicBezTo>
                    <a:pt x="1329" y="4154"/>
                    <a:pt x="1254" y="3978"/>
                    <a:pt x="1204" y="3828"/>
                  </a:cubicBezTo>
                  <a:cubicBezTo>
                    <a:pt x="1154" y="3627"/>
                    <a:pt x="1103" y="3427"/>
                    <a:pt x="1053" y="3226"/>
                  </a:cubicBezTo>
                  <a:cubicBezTo>
                    <a:pt x="1028" y="3051"/>
                    <a:pt x="1028" y="2876"/>
                    <a:pt x="1003" y="2700"/>
                  </a:cubicBezTo>
                  <a:cubicBezTo>
                    <a:pt x="1003" y="2424"/>
                    <a:pt x="1003" y="2149"/>
                    <a:pt x="1028" y="1873"/>
                  </a:cubicBezTo>
                  <a:cubicBezTo>
                    <a:pt x="1053" y="1673"/>
                    <a:pt x="1078" y="1472"/>
                    <a:pt x="1103" y="1272"/>
                  </a:cubicBezTo>
                  <a:cubicBezTo>
                    <a:pt x="1129" y="996"/>
                    <a:pt x="953" y="745"/>
                    <a:pt x="677" y="720"/>
                  </a:cubicBezTo>
                  <a:cubicBezTo>
                    <a:pt x="649" y="714"/>
                    <a:pt x="620" y="712"/>
                    <a:pt x="591" y="712"/>
                  </a:cubicBezTo>
                  <a:cubicBezTo>
                    <a:pt x="367" y="712"/>
                    <a:pt x="148" y="877"/>
                    <a:pt x="126" y="1121"/>
                  </a:cubicBezTo>
                  <a:cubicBezTo>
                    <a:pt x="76" y="1422"/>
                    <a:pt x="51" y="1748"/>
                    <a:pt x="26" y="2049"/>
                  </a:cubicBezTo>
                  <a:cubicBezTo>
                    <a:pt x="1" y="2675"/>
                    <a:pt x="51" y="3327"/>
                    <a:pt x="226" y="3928"/>
                  </a:cubicBezTo>
                  <a:cubicBezTo>
                    <a:pt x="327" y="4329"/>
                    <a:pt x="477" y="4730"/>
                    <a:pt x="677" y="5081"/>
                  </a:cubicBezTo>
                  <a:cubicBezTo>
                    <a:pt x="928" y="5482"/>
                    <a:pt x="1179" y="5833"/>
                    <a:pt x="1504" y="6159"/>
                  </a:cubicBezTo>
                  <a:cubicBezTo>
                    <a:pt x="1680" y="6309"/>
                    <a:pt x="1880" y="6460"/>
                    <a:pt x="2056" y="6610"/>
                  </a:cubicBezTo>
                  <a:cubicBezTo>
                    <a:pt x="2131" y="6660"/>
                    <a:pt x="2231" y="6735"/>
                    <a:pt x="2306" y="6785"/>
                  </a:cubicBezTo>
                  <a:cubicBezTo>
                    <a:pt x="2357" y="6810"/>
                    <a:pt x="2407" y="6861"/>
                    <a:pt x="2482" y="6886"/>
                  </a:cubicBezTo>
                  <a:cubicBezTo>
                    <a:pt x="2707" y="7036"/>
                    <a:pt x="2933" y="7186"/>
                    <a:pt x="3184" y="7287"/>
                  </a:cubicBezTo>
                  <a:cubicBezTo>
                    <a:pt x="3509" y="7437"/>
                    <a:pt x="3810" y="7587"/>
                    <a:pt x="4136" y="7688"/>
                  </a:cubicBezTo>
                  <a:cubicBezTo>
                    <a:pt x="4537" y="7788"/>
                    <a:pt x="4963" y="7838"/>
                    <a:pt x="5364" y="7838"/>
                  </a:cubicBezTo>
                  <a:cubicBezTo>
                    <a:pt x="5565" y="7838"/>
                    <a:pt x="5765" y="7838"/>
                    <a:pt x="5941" y="7813"/>
                  </a:cubicBezTo>
                  <a:cubicBezTo>
                    <a:pt x="6091" y="7788"/>
                    <a:pt x="6241" y="7788"/>
                    <a:pt x="6392" y="7763"/>
                  </a:cubicBezTo>
                  <a:cubicBezTo>
                    <a:pt x="6517" y="7738"/>
                    <a:pt x="6642" y="7713"/>
                    <a:pt x="6768" y="7688"/>
                  </a:cubicBezTo>
                  <a:cubicBezTo>
                    <a:pt x="6918" y="7638"/>
                    <a:pt x="7068" y="7612"/>
                    <a:pt x="7219" y="7562"/>
                  </a:cubicBezTo>
                  <a:cubicBezTo>
                    <a:pt x="7344" y="7537"/>
                    <a:pt x="7469" y="7487"/>
                    <a:pt x="7595" y="7437"/>
                  </a:cubicBezTo>
                  <a:cubicBezTo>
                    <a:pt x="7845" y="7362"/>
                    <a:pt x="8096" y="7262"/>
                    <a:pt x="8347" y="7136"/>
                  </a:cubicBezTo>
                  <a:cubicBezTo>
                    <a:pt x="8572" y="7036"/>
                    <a:pt x="8798" y="6936"/>
                    <a:pt x="9023" y="6785"/>
                  </a:cubicBezTo>
                  <a:cubicBezTo>
                    <a:pt x="9224" y="6685"/>
                    <a:pt x="9424" y="6560"/>
                    <a:pt x="9600" y="6409"/>
                  </a:cubicBezTo>
                  <a:cubicBezTo>
                    <a:pt x="9750" y="6309"/>
                    <a:pt x="9875" y="6184"/>
                    <a:pt x="10026" y="6034"/>
                  </a:cubicBezTo>
                  <a:cubicBezTo>
                    <a:pt x="10076" y="5983"/>
                    <a:pt x="10126" y="5933"/>
                    <a:pt x="10176" y="5883"/>
                  </a:cubicBezTo>
                  <a:cubicBezTo>
                    <a:pt x="10201" y="5833"/>
                    <a:pt x="10251" y="5783"/>
                    <a:pt x="10276" y="5758"/>
                  </a:cubicBezTo>
                  <a:cubicBezTo>
                    <a:pt x="10377" y="5658"/>
                    <a:pt x="10452" y="5557"/>
                    <a:pt x="10527" y="5457"/>
                  </a:cubicBezTo>
                  <a:cubicBezTo>
                    <a:pt x="10677" y="5232"/>
                    <a:pt x="10828" y="5006"/>
                    <a:pt x="10953" y="4780"/>
                  </a:cubicBezTo>
                  <a:cubicBezTo>
                    <a:pt x="11078" y="4555"/>
                    <a:pt x="11229" y="4304"/>
                    <a:pt x="11304" y="4079"/>
                  </a:cubicBezTo>
                  <a:cubicBezTo>
                    <a:pt x="11404" y="3778"/>
                    <a:pt x="11505" y="3502"/>
                    <a:pt x="11555" y="3226"/>
                  </a:cubicBezTo>
                  <a:cubicBezTo>
                    <a:pt x="11655" y="2725"/>
                    <a:pt x="11755" y="2224"/>
                    <a:pt x="11780" y="1698"/>
                  </a:cubicBezTo>
                  <a:cubicBezTo>
                    <a:pt x="11780" y="1247"/>
                    <a:pt x="11755" y="820"/>
                    <a:pt x="11680" y="369"/>
                  </a:cubicBezTo>
                  <a:cubicBezTo>
                    <a:pt x="11638" y="159"/>
                    <a:pt x="11418" y="1"/>
                    <a:pt x="11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8"/>
            <p:cNvSpPr/>
            <p:nvPr/>
          </p:nvSpPr>
          <p:spPr>
            <a:xfrm>
              <a:off x="2896750" y="4231200"/>
              <a:ext cx="188625" cy="360975"/>
            </a:xfrm>
            <a:custGeom>
              <a:rect b="b" l="l" r="r" t="t"/>
              <a:pathLst>
                <a:path extrusionOk="0" h="14439" w="7545">
                  <a:moveTo>
                    <a:pt x="7040" y="0"/>
                  </a:moveTo>
                  <a:cubicBezTo>
                    <a:pt x="7025" y="0"/>
                    <a:pt x="7009" y="1"/>
                    <a:pt x="6994" y="2"/>
                  </a:cubicBezTo>
                  <a:cubicBezTo>
                    <a:pt x="6643" y="27"/>
                    <a:pt x="6492" y="428"/>
                    <a:pt x="6342" y="704"/>
                  </a:cubicBezTo>
                  <a:cubicBezTo>
                    <a:pt x="6242" y="879"/>
                    <a:pt x="6166" y="1055"/>
                    <a:pt x="6066" y="1230"/>
                  </a:cubicBezTo>
                  <a:cubicBezTo>
                    <a:pt x="5866" y="1631"/>
                    <a:pt x="5665" y="2057"/>
                    <a:pt x="5465" y="2458"/>
                  </a:cubicBezTo>
                  <a:cubicBezTo>
                    <a:pt x="5114" y="3210"/>
                    <a:pt x="4738" y="3962"/>
                    <a:pt x="4362" y="4714"/>
                  </a:cubicBezTo>
                  <a:cubicBezTo>
                    <a:pt x="4362" y="4689"/>
                    <a:pt x="4387" y="4664"/>
                    <a:pt x="4387" y="4639"/>
                  </a:cubicBezTo>
                  <a:lnTo>
                    <a:pt x="4387" y="4639"/>
                  </a:lnTo>
                  <a:cubicBezTo>
                    <a:pt x="3911" y="5591"/>
                    <a:pt x="3410" y="6544"/>
                    <a:pt x="2908" y="7496"/>
                  </a:cubicBezTo>
                  <a:cubicBezTo>
                    <a:pt x="2908" y="7496"/>
                    <a:pt x="2933" y="7471"/>
                    <a:pt x="2933" y="7471"/>
                  </a:cubicBezTo>
                  <a:lnTo>
                    <a:pt x="2933" y="7471"/>
                  </a:lnTo>
                  <a:cubicBezTo>
                    <a:pt x="2833" y="7646"/>
                    <a:pt x="2758" y="7797"/>
                    <a:pt x="2683" y="7947"/>
                  </a:cubicBezTo>
                  <a:cubicBezTo>
                    <a:pt x="2181" y="8925"/>
                    <a:pt x="1705" y="9902"/>
                    <a:pt x="1254" y="10904"/>
                  </a:cubicBezTo>
                  <a:cubicBezTo>
                    <a:pt x="1029" y="11356"/>
                    <a:pt x="828" y="11832"/>
                    <a:pt x="628" y="12333"/>
                  </a:cubicBezTo>
                  <a:cubicBezTo>
                    <a:pt x="527" y="12559"/>
                    <a:pt x="452" y="12809"/>
                    <a:pt x="352" y="13035"/>
                  </a:cubicBezTo>
                  <a:cubicBezTo>
                    <a:pt x="252" y="13285"/>
                    <a:pt x="176" y="13561"/>
                    <a:pt x="76" y="13812"/>
                  </a:cubicBezTo>
                  <a:cubicBezTo>
                    <a:pt x="1" y="14062"/>
                    <a:pt x="176" y="14338"/>
                    <a:pt x="427" y="14413"/>
                  </a:cubicBezTo>
                  <a:cubicBezTo>
                    <a:pt x="452" y="14438"/>
                    <a:pt x="502" y="14438"/>
                    <a:pt x="552" y="14438"/>
                  </a:cubicBezTo>
                  <a:cubicBezTo>
                    <a:pt x="628" y="14438"/>
                    <a:pt x="728" y="14413"/>
                    <a:pt x="778" y="14363"/>
                  </a:cubicBezTo>
                  <a:cubicBezTo>
                    <a:pt x="903" y="14313"/>
                    <a:pt x="978" y="14213"/>
                    <a:pt x="1029" y="14087"/>
                  </a:cubicBezTo>
                  <a:cubicBezTo>
                    <a:pt x="1054" y="14012"/>
                    <a:pt x="1079" y="13937"/>
                    <a:pt x="1104" y="13862"/>
                  </a:cubicBezTo>
                  <a:cubicBezTo>
                    <a:pt x="1129" y="13812"/>
                    <a:pt x="1154" y="13762"/>
                    <a:pt x="1154" y="13712"/>
                  </a:cubicBezTo>
                  <a:cubicBezTo>
                    <a:pt x="1329" y="13235"/>
                    <a:pt x="1505" y="12759"/>
                    <a:pt x="1705" y="12308"/>
                  </a:cubicBezTo>
                  <a:cubicBezTo>
                    <a:pt x="1906" y="11807"/>
                    <a:pt x="2131" y="11331"/>
                    <a:pt x="2357" y="10854"/>
                  </a:cubicBezTo>
                  <a:cubicBezTo>
                    <a:pt x="2833" y="9877"/>
                    <a:pt x="3309" y="8874"/>
                    <a:pt x="3811" y="7897"/>
                  </a:cubicBezTo>
                  <a:cubicBezTo>
                    <a:pt x="3961" y="7596"/>
                    <a:pt x="4136" y="7295"/>
                    <a:pt x="4287" y="6995"/>
                  </a:cubicBezTo>
                  <a:lnTo>
                    <a:pt x="4287" y="6995"/>
                  </a:lnTo>
                  <a:cubicBezTo>
                    <a:pt x="4262" y="7020"/>
                    <a:pt x="4262" y="7045"/>
                    <a:pt x="4237" y="7045"/>
                  </a:cubicBezTo>
                  <a:cubicBezTo>
                    <a:pt x="4462" y="6619"/>
                    <a:pt x="4688" y="6218"/>
                    <a:pt x="4913" y="5792"/>
                  </a:cubicBezTo>
                  <a:cubicBezTo>
                    <a:pt x="5164" y="5290"/>
                    <a:pt x="5415" y="4789"/>
                    <a:pt x="5665" y="4288"/>
                  </a:cubicBezTo>
                  <a:cubicBezTo>
                    <a:pt x="6108" y="3427"/>
                    <a:pt x="6502" y="2590"/>
                    <a:pt x="6920" y="1730"/>
                  </a:cubicBezTo>
                  <a:lnTo>
                    <a:pt x="6920" y="1730"/>
                  </a:lnTo>
                  <a:cubicBezTo>
                    <a:pt x="6919" y="1731"/>
                    <a:pt x="6918" y="1732"/>
                    <a:pt x="6918" y="1732"/>
                  </a:cubicBezTo>
                  <a:cubicBezTo>
                    <a:pt x="6927" y="1715"/>
                    <a:pt x="6935" y="1698"/>
                    <a:pt x="6943" y="1682"/>
                  </a:cubicBezTo>
                  <a:lnTo>
                    <a:pt x="6943" y="1682"/>
                  </a:lnTo>
                  <a:cubicBezTo>
                    <a:pt x="6935" y="1698"/>
                    <a:pt x="6928" y="1714"/>
                    <a:pt x="6920" y="1730"/>
                  </a:cubicBezTo>
                  <a:lnTo>
                    <a:pt x="6920" y="1730"/>
                  </a:lnTo>
                  <a:cubicBezTo>
                    <a:pt x="6925" y="1724"/>
                    <a:pt x="6943" y="1703"/>
                    <a:pt x="6943" y="1681"/>
                  </a:cubicBezTo>
                  <a:lnTo>
                    <a:pt x="6943" y="1681"/>
                  </a:lnTo>
                  <a:cubicBezTo>
                    <a:pt x="6943" y="1682"/>
                    <a:pt x="6943" y="1682"/>
                    <a:pt x="6943" y="1682"/>
                  </a:cubicBezTo>
                  <a:lnTo>
                    <a:pt x="6943" y="1682"/>
                  </a:lnTo>
                  <a:cubicBezTo>
                    <a:pt x="6943" y="1682"/>
                    <a:pt x="6943" y="1682"/>
                    <a:pt x="6943" y="1681"/>
                  </a:cubicBezTo>
                  <a:lnTo>
                    <a:pt x="6943" y="1681"/>
                  </a:lnTo>
                  <a:cubicBezTo>
                    <a:pt x="6943" y="1681"/>
                    <a:pt x="6943" y="1681"/>
                    <a:pt x="6943" y="1681"/>
                  </a:cubicBezTo>
                  <a:lnTo>
                    <a:pt x="6943" y="1681"/>
                  </a:lnTo>
                  <a:cubicBezTo>
                    <a:pt x="7085" y="1397"/>
                    <a:pt x="7229" y="1115"/>
                    <a:pt x="7395" y="854"/>
                  </a:cubicBezTo>
                  <a:cubicBezTo>
                    <a:pt x="7395" y="829"/>
                    <a:pt x="7420" y="829"/>
                    <a:pt x="7420" y="829"/>
                  </a:cubicBezTo>
                  <a:cubicBezTo>
                    <a:pt x="7495" y="729"/>
                    <a:pt x="7545" y="579"/>
                    <a:pt x="7545" y="428"/>
                  </a:cubicBezTo>
                  <a:cubicBezTo>
                    <a:pt x="7521" y="192"/>
                    <a:pt x="7297" y="0"/>
                    <a:pt x="7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8"/>
            <p:cNvSpPr/>
            <p:nvPr/>
          </p:nvSpPr>
          <p:spPr>
            <a:xfrm>
              <a:off x="3339750" y="4126600"/>
              <a:ext cx="300775" cy="224350"/>
            </a:xfrm>
            <a:custGeom>
              <a:rect b="b" l="l" r="r" t="t"/>
              <a:pathLst>
                <a:path extrusionOk="0" h="8974" w="12031">
                  <a:moveTo>
                    <a:pt x="11529" y="1"/>
                  </a:moveTo>
                  <a:cubicBezTo>
                    <a:pt x="11254" y="1"/>
                    <a:pt x="11053" y="201"/>
                    <a:pt x="11028" y="477"/>
                  </a:cubicBezTo>
                  <a:cubicBezTo>
                    <a:pt x="11028" y="702"/>
                    <a:pt x="11003" y="928"/>
                    <a:pt x="10978" y="1154"/>
                  </a:cubicBezTo>
                  <a:cubicBezTo>
                    <a:pt x="10953" y="1479"/>
                    <a:pt x="10928" y="1805"/>
                    <a:pt x="10878" y="2131"/>
                  </a:cubicBezTo>
                  <a:cubicBezTo>
                    <a:pt x="10828" y="2482"/>
                    <a:pt x="10777" y="2833"/>
                    <a:pt x="10702" y="3184"/>
                  </a:cubicBezTo>
                  <a:cubicBezTo>
                    <a:pt x="10627" y="3484"/>
                    <a:pt x="10577" y="3785"/>
                    <a:pt x="10502" y="4061"/>
                  </a:cubicBezTo>
                  <a:cubicBezTo>
                    <a:pt x="10452" y="4236"/>
                    <a:pt x="10401" y="4387"/>
                    <a:pt x="10351" y="4537"/>
                  </a:cubicBezTo>
                  <a:cubicBezTo>
                    <a:pt x="10326" y="4687"/>
                    <a:pt x="10276" y="4838"/>
                    <a:pt x="10226" y="4988"/>
                  </a:cubicBezTo>
                  <a:cubicBezTo>
                    <a:pt x="10151" y="5139"/>
                    <a:pt x="10101" y="5289"/>
                    <a:pt x="10051" y="5439"/>
                  </a:cubicBezTo>
                  <a:cubicBezTo>
                    <a:pt x="9925" y="5690"/>
                    <a:pt x="9825" y="5916"/>
                    <a:pt x="9725" y="6166"/>
                  </a:cubicBezTo>
                  <a:cubicBezTo>
                    <a:pt x="9624" y="6342"/>
                    <a:pt x="9524" y="6517"/>
                    <a:pt x="9399" y="6667"/>
                  </a:cubicBezTo>
                  <a:cubicBezTo>
                    <a:pt x="9324" y="6793"/>
                    <a:pt x="9249" y="6893"/>
                    <a:pt x="9148" y="6993"/>
                  </a:cubicBezTo>
                  <a:cubicBezTo>
                    <a:pt x="9073" y="7093"/>
                    <a:pt x="8973" y="7169"/>
                    <a:pt x="8873" y="7244"/>
                  </a:cubicBezTo>
                  <a:cubicBezTo>
                    <a:pt x="8772" y="7344"/>
                    <a:pt x="8647" y="7419"/>
                    <a:pt x="8522" y="7494"/>
                  </a:cubicBezTo>
                  <a:cubicBezTo>
                    <a:pt x="8421" y="7570"/>
                    <a:pt x="8296" y="7645"/>
                    <a:pt x="8171" y="7695"/>
                  </a:cubicBezTo>
                  <a:cubicBezTo>
                    <a:pt x="8071" y="7745"/>
                    <a:pt x="7945" y="7795"/>
                    <a:pt x="7820" y="7845"/>
                  </a:cubicBezTo>
                  <a:cubicBezTo>
                    <a:pt x="7670" y="7870"/>
                    <a:pt x="7544" y="7895"/>
                    <a:pt x="7394" y="7921"/>
                  </a:cubicBezTo>
                  <a:cubicBezTo>
                    <a:pt x="7269" y="7946"/>
                    <a:pt x="7118" y="7971"/>
                    <a:pt x="6993" y="7971"/>
                  </a:cubicBezTo>
                  <a:lnTo>
                    <a:pt x="6567" y="7971"/>
                  </a:lnTo>
                  <a:cubicBezTo>
                    <a:pt x="6416" y="7946"/>
                    <a:pt x="6291" y="7921"/>
                    <a:pt x="6141" y="7895"/>
                  </a:cubicBezTo>
                  <a:cubicBezTo>
                    <a:pt x="5990" y="7870"/>
                    <a:pt x="5840" y="7820"/>
                    <a:pt x="5690" y="7770"/>
                  </a:cubicBezTo>
                  <a:cubicBezTo>
                    <a:pt x="5514" y="7720"/>
                    <a:pt x="5364" y="7645"/>
                    <a:pt x="5188" y="7570"/>
                  </a:cubicBezTo>
                  <a:cubicBezTo>
                    <a:pt x="4988" y="7444"/>
                    <a:pt x="4812" y="7344"/>
                    <a:pt x="4612" y="7219"/>
                  </a:cubicBezTo>
                  <a:cubicBezTo>
                    <a:pt x="4336" y="7018"/>
                    <a:pt x="4061" y="6793"/>
                    <a:pt x="3785" y="6567"/>
                  </a:cubicBezTo>
                  <a:cubicBezTo>
                    <a:pt x="3559" y="6367"/>
                    <a:pt x="3334" y="6191"/>
                    <a:pt x="3133" y="5991"/>
                  </a:cubicBezTo>
                  <a:cubicBezTo>
                    <a:pt x="3033" y="5916"/>
                    <a:pt x="2958" y="5815"/>
                    <a:pt x="2883" y="5740"/>
                  </a:cubicBezTo>
                  <a:cubicBezTo>
                    <a:pt x="2807" y="5665"/>
                    <a:pt x="2732" y="5615"/>
                    <a:pt x="2682" y="5540"/>
                  </a:cubicBezTo>
                  <a:cubicBezTo>
                    <a:pt x="2532" y="5364"/>
                    <a:pt x="2406" y="5214"/>
                    <a:pt x="2256" y="5063"/>
                  </a:cubicBezTo>
                  <a:cubicBezTo>
                    <a:pt x="2131" y="4888"/>
                    <a:pt x="2005" y="4712"/>
                    <a:pt x="1880" y="4537"/>
                  </a:cubicBezTo>
                  <a:cubicBezTo>
                    <a:pt x="1755" y="4387"/>
                    <a:pt x="1655" y="4211"/>
                    <a:pt x="1529" y="4061"/>
                  </a:cubicBezTo>
                  <a:cubicBezTo>
                    <a:pt x="1429" y="3910"/>
                    <a:pt x="1354" y="3760"/>
                    <a:pt x="1254" y="3610"/>
                  </a:cubicBezTo>
                  <a:cubicBezTo>
                    <a:pt x="1178" y="3509"/>
                    <a:pt x="1128" y="3434"/>
                    <a:pt x="1053" y="3334"/>
                  </a:cubicBezTo>
                  <a:cubicBezTo>
                    <a:pt x="1003" y="3259"/>
                    <a:pt x="928" y="3159"/>
                    <a:pt x="853" y="3083"/>
                  </a:cubicBezTo>
                  <a:cubicBezTo>
                    <a:pt x="756" y="3019"/>
                    <a:pt x="645" y="2987"/>
                    <a:pt x="537" y="2987"/>
                  </a:cubicBezTo>
                  <a:cubicBezTo>
                    <a:pt x="392" y="2987"/>
                    <a:pt x="251" y="3044"/>
                    <a:pt x="151" y="3159"/>
                  </a:cubicBezTo>
                  <a:cubicBezTo>
                    <a:pt x="0" y="3359"/>
                    <a:pt x="25" y="3660"/>
                    <a:pt x="201" y="3835"/>
                  </a:cubicBezTo>
                  <a:cubicBezTo>
                    <a:pt x="351" y="4061"/>
                    <a:pt x="502" y="4286"/>
                    <a:pt x="652" y="4512"/>
                  </a:cubicBezTo>
                  <a:cubicBezTo>
                    <a:pt x="727" y="4612"/>
                    <a:pt x="777" y="4712"/>
                    <a:pt x="853" y="4813"/>
                  </a:cubicBezTo>
                  <a:cubicBezTo>
                    <a:pt x="928" y="4913"/>
                    <a:pt x="978" y="5013"/>
                    <a:pt x="1053" y="5114"/>
                  </a:cubicBezTo>
                  <a:cubicBezTo>
                    <a:pt x="1228" y="5314"/>
                    <a:pt x="1379" y="5540"/>
                    <a:pt x="1554" y="5765"/>
                  </a:cubicBezTo>
                  <a:cubicBezTo>
                    <a:pt x="1755" y="5966"/>
                    <a:pt x="1930" y="6191"/>
                    <a:pt x="2131" y="6392"/>
                  </a:cubicBezTo>
                  <a:cubicBezTo>
                    <a:pt x="2231" y="6492"/>
                    <a:pt x="2356" y="6617"/>
                    <a:pt x="2482" y="6718"/>
                  </a:cubicBezTo>
                  <a:cubicBezTo>
                    <a:pt x="2582" y="6818"/>
                    <a:pt x="2682" y="6918"/>
                    <a:pt x="2782" y="6993"/>
                  </a:cubicBezTo>
                  <a:cubicBezTo>
                    <a:pt x="2983" y="7194"/>
                    <a:pt x="3183" y="7344"/>
                    <a:pt x="3409" y="7520"/>
                  </a:cubicBezTo>
                  <a:cubicBezTo>
                    <a:pt x="3509" y="7620"/>
                    <a:pt x="3609" y="7695"/>
                    <a:pt x="3710" y="7770"/>
                  </a:cubicBezTo>
                  <a:cubicBezTo>
                    <a:pt x="3885" y="7895"/>
                    <a:pt x="4061" y="8021"/>
                    <a:pt x="4236" y="8146"/>
                  </a:cubicBezTo>
                  <a:cubicBezTo>
                    <a:pt x="4812" y="8522"/>
                    <a:pt x="5514" y="8823"/>
                    <a:pt x="6216" y="8923"/>
                  </a:cubicBezTo>
                  <a:cubicBezTo>
                    <a:pt x="6416" y="8948"/>
                    <a:pt x="6642" y="8973"/>
                    <a:pt x="6868" y="8973"/>
                  </a:cubicBezTo>
                  <a:cubicBezTo>
                    <a:pt x="7369" y="8973"/>
                    <a:pt x="7895" y="8873"/>
                    <a:pt x="8396" y="8672"/>
                  </a:cubicBezTo>
                  <a:cubicBezTo>
                    <a:pt x="9048" y="8422"/>
                    <a:pt x="9650" y="7996"/>
                    <a:pt x="10076" y="7419"/>
                  </a:cubicBezTo>
                  <a:cubicBezTo>
                    <a:pt x="10401" y="6993"/>
                    <a:pt x="10652" y="6492"/>
                    <a:pt x="10878" y="5991"/>
                  </a:cubicBezTo>
                  <a:cubicBezTo>
                    <a:pt x="10978" y="5740"/>
                    <a:pt x="11078" y="5515"/>
                    <a:pt x="11178" y="5264"/>
                  </a:cubicBezTo>
                  <a:cubicBezTo>
                    <a:pt x="11203" y="5114"/>
                    <a:pt x="11254" y="4963"/>
                    <a:pt x="11304" y="4813"/>
                  </a:cubicBezTo>
                  <a:cubicBezTo>
                    <a:pt x="11354" y="4687"/>
                    <a:pt x="11379" y="4562"/>
                    <a:pt x="11429" y="4437"/>
                  </a:cubicBezTo>
                  <a:cubicBezTo>
                    <a:pt x="11479" y="4186"/>
                    <a:pt x="11529" y="3961"/>
                    <a:pt x="11604" y="3710"/>
                  </a:cubicBezTo>
                  <a:cubicBezTo>
                    <a:pt x="11705" y="3184"/>
                    <a:pt x="11830" y="2632"/>
                    <a:pt x="11880" y="2081"/>
                  </a:cubicBezTo>
                  <a:cubicBezTo>
                    <a:pt x="11955" y="1555"/>
                    <a:pt x="12005" y="1028"/>
                    <a:pt x="12031" y="502"/>
                  </a:cubicBezTo>
                  <a:cubicBezTo>
                    <a:pt x="12031" y="226"/>
                    <a:pt x="11805" y="1"/>
                    <a:pt x="115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3550275" y="4075850"/>
              <a:ext cx="82100" cy="105300"/>
            </a:xfrm>
            <a:custGeom>
              <a:rect b="b" l="l" r="r" t="t"/>
              <a:pathLst>
                <a:path extrusionOk="0" h="4212" w="3284">
                  <a:moveTo>
                    <a:pt x="527" y="1"/>
                  </a:moveTo>
                  <a:cubicBezTo>
                    <a:pt x="226" y="1"/>
                    <a:pt x="0" y="251"/>
                    <a:pt x="26" y="552"/>
                  </a:cubicBezTo>
                  <a:cubicBezTo>
                    <a:pt x="51" y="702"/>
                    <a:pt x="151" y="828"/>
                    <a:pt x="251" y="953"/>
                  </a:cubicBezTo>
                  <a:cubicBezTo>
                    <a:pt x="301" y="1028"/>
                    <a:pt x="351" y="1103"/>
                    <a:pt x="401" y="1179"/>
                  </a:cubicBezTo>
                  <a:cubicBezTo>
                    <a:pt x="652" y="1504"/>
                    <a:pt x="853" y="1830"/>
                    <a:pt x="1078" y="2156"/>
                  </a:cubicBezTo>
                  <a:cubicBezTo>
                    <a:pt x="1279" y="2457"/>
                    <a:pt x="1454" y="2783"/>
                    <a:pt x="1680" y="3083"/>
                  </a:cubicBezTo>
                  <a:cubicBezTo>
                    <a:pt x="1880" y="3384"/>
                    <a:pt x="2081" y="3710"/>
                    <a:pt x="2306" y="3986"/>
                  </a:cubicBezTo>
                  <a:cubicBezTo>
                    <a:pt x="2407" y="4111"/>
                    <a:pt x="2507" y="4186"/>
                    <a:pt x="2632" y="4186"/>
                  </a:cubicBezTo>
                  <a:cubicBezTo>
                    <a:pt x="2657" y="4211"/>
                    <a:pt x="2682" y="4211"/>
                    <a:pt x="2707" y="4211"/>
                  </a:cubicBezTo>
                  <a:cubicBezTo>
                    <a:pt x="2808" y="4211"/>
                    <a:pt x="2908" y="4161"/>
                    <a:pt x="3008" y="4111"/>
                  </a:cubicBezTo>
                  <a:cubicBezTo>
                    <a:pt x="3209" y="3961"/>
                    <a:pt x="3284" y="3635"/>
                    <a:pt x="3108" y="3409"/>
                  </a:cubicBezTo>
                  <a:cubicBezTo>
                    <a:pt x="2908" y="3184"/>
                    <a:pt x="2732" y="2908"/>
                    <a:pt x="2557" y="2632"/>
                  </a:cubicBezTo>
                  <a:cubicBezTo>
                    <a:pt x="2381" y="2382"/>
                    <a:pt x="2231" y="2156"/>
                    <a:pt x="2081" y="1905"/>
                  </a:cubicBezTo>
                  <a:cubicBezTo>
                    <a:pt x="1880" y="1605"/>
                    <a:pt x="1705" y="1304"/>
                    <a:pt x="1504" y="1028"/>
                  </a:cubicBezTo>
                  <a:cubicBezTo>
                    <a:pt x="1354" y="778"/>
                    <a:pt x="1153" y="527"/>
                    <a:pt x="978" y="301"/>
                  </a:cubicBezTo>
                  <a:cubicBezTo>
                    <a:pt x="903" y="126"/>
                    <a:pt x="727" y="1"/>
                    <a:pt x="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3614175" y="4064100"/>
              <a:ext cx="31375" cy="113275"/>
            </a:xfrm>
            <a:custGeom>
              <a:rect b="b" l="l" r="r" t="t"/>
              <a:pathLst>
                <a:path extrusionOk="0" h="4531" w="1255">
                  <a:moveTo>
                    <a:pt x="745" y="0"/>
                  </a:moveTo>
                  <a:cubicBezTo>
                    <a:pt x="537" y="0"/>
                    <a:pt x="339" y="139"/>
                    <a:pt x="277" y="345"/>
                  </a:cubicBezTo>
                  <a:cubicBezTo>
                    <a:pt x="226" y="521"/>
                    <a:pt x="252" y="696"/>
                    <a:pt x="226" y="872"/>
                  </a:cubicBezTo>
                  <a:cubicBezTo>
                    <a:pt x="226" y="1022"/>
                    <a:pt x="226" y="1197"/>
                    <a:pt x="201" y="1348"/>
                  </a:cubicBezTo>
                  <a:cubicBezTo>
                    <a:pt x="201" y="1649"/>
                    <a:pt x="176" y="1949"/>
                    <a:pt x="151" y="2250"/>
                  </a:cubicBezTo>
                  <a:cubicBezTo>
                    <a:pt x="101" y="2827"/>
                    <a:pt x="51" y="3428"/>
                    <a:pt x="26" y="4030"/>
                  </a:cubicBezTo>
                  <a:cubicBezTo>
                    <a:pt x="1" y="4305"/>
                    <a:pt x="252" y="4531"/>
                    <a:pt x="502" y="4531"/>
                  </a:cubicBezTo>
                  <a:lnTo>
                    <a:pt x="527" y="4531"/>
                  </a:lnTo>
                  <a:cubicBezTo>
                    <a:pt x="803" y="4531"/>
                    <a:pt x="1003" y="4305"/>
                    <a:pt x="1003" y="4055"/>
                  </a:cubicBezTo>
                  <a:cubicBezTo>
                    <a:pt x="1054" y="3453"/>
                    <a:pt x="1104" y="2877"/>
                    <a:pt x="1129" y="2300"/>
                  </a:cubicBezTo>
                  <a:cubicBezTo>
                    <a:pt x="1154" y="2024"/>
                    <a:pt x="1179" y="1749"/>
                    <a:pt x="1179" y="1473"/>
                  </a:cubicBezTo>
                  <a:cubicBezTo>
                    <a:pt x="1204" y="1172"/>
                    <a:pt x="1204" y="872"/>
                    <a:pt x="1229" y="571"/>
                  </a:cubicBezTo>
                  <a:cubicBezTo>
                    <a:pt x="1229" y="546"/>
                    <a:pt x="1229" y="546"/>
                    <a:pt x="1229" y="546"/>
                  </a:cubicBezTo>
                  <a:cubicBezTo>
                    <a:pt x="1229" y="521"/>
                    <a:pt x="1229" y="521"/>
                    <a:pt x="1229" y="521"/>
                  </a:cubicBezTo>
                  <a:cubicBezTo>
                    <a:pt x="1254" y="295"/>
                    <a:pt x="1129" y="70"/>
                    <a:pt x="878" y="19"/>
                  </a:cubicBezTo>
                  <a:cubicBezTo>
                    <a:pt x="834" y="6"/>
                    <a:pt x="789" y="0"/>
                    <a:pt x="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3606050" y="4092375"/>
              <a:ext cx="82725" cy="84375"/>
            </a:xfrm>
            <a:custGeom>
              <a:rect b="b" l="l" r="r" t="t"/>
              <a:pathLst>
                <a:path extrusionOk="0" h="3375" w="3309">
                  <a:moveTo>
                    <a:pt x="2819" y="0"/>
                  </a:moveTo>
                  <a:cubicBezTo>
                    <a:pt x="2692" y="0"/>
                    <a:pt x="2566" y="45"/>
                    <a:pt x="2481" y="142"/>
                  </a:cubicBezTo>
                  <a:cubicBezTo>
                    <a:pt x="2105" y="543"/>
                    <a:pt x="1704" y="969"/>
                    <a:pt x="1328" y="1370"/>
                  </a:cubicBezTo>
                  <a:cubicBezTo>
                    <a:pt x="952" y="1771"/>
                    <a:pt x="551" y="2172"/>
                    <a:pt x="201" y="2573"/>
                  </a:cubicBezTo>
                  <a:cubicBezTo>
                    <a:pt x="0" y="2773"/>
                    <a:pt x="75" y="3124"/>
                    <a:pt x="276" y="3274"/>
                  </a:cubicBezTo>
                  <a:cubicBezTo>
                    <a:pt x="351" y="3350"/>
                    <a:pt x="476" y="3375"/>
                    <a:pt x="577" y="3375"/>
                  </a:cubicBezTo>
                  <a:lnTo>
                    <a:pt x="627" y="3375"/>
                  </a:lnTo>
                  <a:cubicBezTo>
                    <a:pt x="777" y="3375"/>
                    <a:pt x="877" y="3300"/>
                    <a:pt x="952" y="3199"/>
                  </a:cubicBezTo>
                  <a:cubicBezTo>
                    <a:pt x="1003" y="3149"/>
                    <a:pt x="1028" y="3124"/>
                    <a:pt x="1053" y="3099"/>
                  </a:cubicBezTo>
                  <a:cubicBezTo>
                    <a:pt x="1379" y="2748"/>
                    <a:pt x="1704" y="2397"/>
                    <a:pt x="2055" y="2046"/>
                  </a:cubicBezTo>
                  <a:cubicBezTo>
                    <a:pt x="2431" y="1645"/>
                    <a:pt x="2782" y="1244"/>
                    <a:pt x="3158" y="843"/>
                  </a:cubicBezTo>
                  <a:cubicBezTo>
                    <a:pt x="3258" y="743"/>
                    <a:pt x="3308" y="643"/>
                    <a:pt x="3308" y="492"/>
                  </a:cubicBezTo>
                  <a:cubicBezTo>
                    <a:pt x="3308" y="367"/>
                    <a:pt x="3258" y="242"/>
                    <a:pt x="3183" y="142"/>
                  </a:cubicBezTo>
                  <a:cubicBezTo>
                    <a:pt x="3092" y="51"/>
                    <a:pt x="2955" y="0"/>
                    <a:pt x="2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8"/>
            <p:cNvSpPr/>
            <p:nvPr/>
          </p:nvSpPr>
          <p:spPr>
            <a:xfrm>
              <a:off x="3605425" y="4130200"/>
              <a:ext cx="102775" cy="60975"/>
            </a:xfrm>
            <a:custGeom>
              <a:rect b="b" l="l" r="r" t="t"/>
              <a:pathLst>
                <a:path extrusionOk="0" h="2439" w="4111">
                  <a:moveTo>
                    <a:pt x="3599" y="1"/>
                  </a:moveTo>
                  <a:cubicBezTo>
                    <a:pt x="3543" y="1"/>
                    <a:pt x="3487" y="11"/>
                    <a:pt x="3434" y="32"/>
                  </a:cubicBezTo>
                  <a:cubicBezTo>
                    <a:pt x="2907" y="283"/>
                    <a:pt x="2381" y="558"/>
                    <a:pt x="1855" y="784"/>
                  </a:cubicBezTo>
                  <a:cubicBezTo>
                    <a:pt x="1353" y="1035"/>
                    <a:pt x="852" y="1285"/>
                    <a:pt x="326" y="1511"/>
                  </a:cubicBezTo>
                  <a:cubicBezTo>
                    <a:pt x="75" y="1636"/>
                    <a:pt x="0" y="1962"/>
                    <a:pt x="125" y="2188"/>
                  </a:cubicBezTo>
                  <a:cubicBezTo>
                    <a:pt x="201" y="2313"/>
                    <a:pt x="301" y="2388"/>
                    <a:pt x="426" y="2438"/>
                  </a:cubicBezTo>
                  <a:lnTo>
                    <a:pt x="551" y="2438"/>
                  </a:lnTo>
                  <a:cubicBezTo>
                    <a:pt x="627" y="2438"/>
                    <a:pt x="727" y="2438"/>
                    <a:pt x="802" y="2388"/>
                  </a:cubicBezTo>
                  <a:cubicBezTo>
                    <a:pt x="1303" y="2137"/>
                    <a:pt x="1830" y="1912"/>
                    <a:pt x="2331" y="1661"/>
                  </a:cubicBezTo>
                  <a:cubicBezTo>
                    <a:pt x="2807" y="1436"/>
                    <a:pt x="3283" y="1210"/>
                    <a:pt x="3759" y="985"/>
                  </a:cubicBezTo>
                  <a:cubicBezTo>
                    <a:pt x="3759" y="985"/>
                    <a:pt x="3784" y="959"/>
                    <a:pt x="3784" y="959"/>
                  </a:cubicBezTo>
                  <a:cubicBezTo>
                    <a:pt x="3910" y="909"/>
                    <a:pt x="4010" y="834"/>
                    <a:pt x="4060" y="709"/>
                  </a:cubicBezTo>
                  <a:cubicBezTo>
                    <a:pt x="4110" y="584"/>
                    <a:pt x="4110" y="458"/>
                    <a:pt x="4085" y="333"/>
                  </a:cubicBezTo>
                  <a:cubicBezTo>
                    <a:pt x="4006" y="136"/>
                    <a:pt x="3804" y="1"/>
                    <a:pt x="35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8"/>
            <p:cNvSpPr/>
            <p:nvPr/>
          </p:nvSpPr>
          <p:spPr>
            <a:xfrm>
              <a:off x="3508925" y="4114325"/>
              <a:ext cx="130975" cy="78100"/>
            </a:xfrm>
            <a:custGeom>
              <a:rect b="b" l="l" r="r" t="t"/>
              <a:pathLst>
                <a:path extrusionOk="0" h="3124" w="5239">
                  <a:moveTo>
                    <a:pt x="852" y="893"/>
                  </a:moveTo>
                  <a:cubicBezTo>
                    <a:pt x="852" y="918"/>
                    <a:pt x="827" y="918"/>
                    <a:pt x="802" y="943"/>
                  </a:cubicBezTo>
                  <a:cubicBezTo>
                    <a:pt x="802" y="943"/>
                    <a:pt x="777" y="943"/>
                    <a:pt x="752" y="968"/>
                  </a:cubicBezTo>
                  <a:lnTo>
                    <a:pt x="727" y="968"/>
                  </a:lnTo>
                  <a:cubicBezTo>
                    <a:pt x="777" y="943"/>
                    <a:pt x="827" y="918"/>
                    <a:pt x="852" y="893"/>
                  </a:cubicBezTo>
                  <a:close/>
                  <a:moveTo>
                    <a:pt x="586" y="0"/>
                  </a:moveTo>
                  <a:cubicBezTo>
                    <a:pt x="549" y="0"/>
                    <a:pt x="512" y="5"/>
                    <a:pt x="477" y="15"/>
                  </a:cubicBezTo>
                  <a:cubicBezTo>
                    <a:pt x="401" y="41"/>
                    <a:pt x="326" y="66"/>
                    <a:pt x="276" y="91"/>
                  </a:cubicBezTo>
                  <a:cubicBezTo>
                    <a:pt x="101" y="241"/>
                    <a:pt x="0" y="517"/>
                    <a:pt x="126" y="742"/>
                  </a:cubicBezTo>
                  <a:cubicBezTo>
                    <a:pt x="176" y="818"/>
                    <a:pt x="226" y="893"/>
                    <a:pt x="301" y="943"/>
                  </a:cubicBezTo>
                  <a:cubicBezTo>
                    <a:pt x="351" y="968"/>
                    <a:pt x="401" y="1018"/>
                    <a:pt x="451" y="1043"/>
                  </a:cubicBezTo>
                  <a:cubicBezTo>
                    <a:pt x="527" y="1093"/>
                    <a:pt x="602" y="1143"/>
                    <a:pt x="677" y="1193"/>
                  </a:cubicBezTo>
                  <a:cubicBezTo>
                    <a:pt x="878" y="1319"/>
                    <a:pt x="1053" y="1444"/>
                    <a:pt x="1253" y="1544"/>
                  </a:cubicBezTo>
                  <a:cubicBezTo>
                    <a:pt x="1604" y="1745"/>
                    <a:pt x="1980" y="1920"/>
                    <a:pt x="2356" y="2096"/>
                  </a:cubicBezTo>
                  <a:cubicBezTo>
                    <a:pt x="3058" y="2447"/>
                    <a:pt x="3785" y="2797"/>
                    <a:pt x="4487" y="3098"/>
                  </a:cubicBezTo>
                  <a:cubicBezTo>
                    <a:pt x="4562" y="3123"/>
                    <a:pt x="4612" y="3123"/>
                    <a:pt x="4687" y="3123"/>
                  </a:cubicBezTo>
                  <a:cubicBezTo>
                    <a:pt x="4888" y="3123"/>
                    <a:pt x="5063" y="3023"/>
                    <a:pt x="5138" y="2848"/>
                  </a:cubicBezTo>
                  <a:cubicBezTo>
                    <a:pt x="5238" y="2597"/>
                    <a:pt x="5138" y="2296"/>
                    <a:pt x="4888" y="2196"/>
                  </a:cubicBezTo>
                  <a:cubicBezTo>
                    <a:pt x="4361" y="1970"/>
                    <a:pt x="3860" y="1720"/>
                    <a:pt x="3359" y="1494"/>
                  </a:cubicBezTo>
                  <a:cubicBezTo>
                    <a:pt x="2857" y="1244"/>
                    <a:pt x="2381" y="1018"/>
                    <a:pt x="1905" y="767"/>
                  </a:cubicBezTo>
                  <a:cubicBezTo>
                    <a:pt x="1604" y="617"/>
                    <a:pt x="1329" y="442"/>
                    <a:pt x="1053" y="266"/>
                  </a:cubicBezTo>
                  <a:lnTo>
                    <a:pt x="978" y="216"/>
                  </a:lnTo>
                  <a:cubicBezTo>
                    <a:pt x="878" y="76"/>
                    <a:pt x="731" y="0"/>
                    <a:pt x="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8"/>
            <p:cNvSpPr/>
            <p:nvPr/>
          </p:nvSpPr>
          <p:spPr>
            <a:xfrm>
              <a:off x="2888625" y="4573350"/>
              <a:ext cx="52025" cy="114675"/>
            </a:xfrm>
            <a:custGeom>
              <a:rect b="b" l="l" r="r" t="t"/>
              <a:pathLst>
                <a:path extrusionOk="0" h="4587" w="2081">
                  <a:moveTo>
                    <a:pt x="752" y="0"/>
                  </a:moveTo>
                  <a:cubicBezTo>
                    <a:pt x="526" y="0"/>
                    <a:pt x="376" y="101"/>
                    <a:pt x="276" y="276"/>
                  </a:cubicBezTo>
                  <a:cubicBezTo>
                    <a:pt x="201" y="376"/>
                    <a:pt x="176" y="502"/>
                    <a:pt x="125" y="627"/>
                  </a:cubicBezTo>
                  <a:cubicBezTo>
                    <a:pt x="100" y="752"/>
                    <a:pt x="75" y="878"/>
                    <a:pt x="50" y="1028"/>
                  </a:cubicBezTo>
                  <a:cubicBezTo>
                    <a:pt x="0" y="1655"/>
                    <a:pt x="75" y="2306"/>
                    <a:pt x="276" y="2908"/>
                  </a:cubicBezTo>
                  <a:cubicBezTo>
                    <a:pt x="401" y="3208"/>
                    <a:pt x="526" y="3509"/>
                    <a:pt x="677" y="3785"/>
                  </a:cubicBezTo>
                  <a:cubicBezTo>
                    <a:pt x="827" y="4011"/>
                    <a:pt x="978" y="4236"/>
                    <a:pt x="1178" y="4437"/>
                  </a:cubicBezTo>
                  <a:cubicBezTo>
                    <a:pt x="1278" y="4537"/>
                    <a:pt x="1404" y="4587"/>
                    <a:pt x="1529" y="4587"/>
                  </a:cubicBezTo>
                  <a:cubicBezTo>
                    <a:pt x="1654" y="4587"/>
                    <a:pt x="1780" y="4537"/>
                    <a:pt x="1855" y="4437"/>
                  </a:cubicBezTo>
                  <a:cubicBezTo>
                    <a:pt x="2055" y="4261"/>
                    <a:pt x="2080" y="3935"/>
                    <a:pt x="1880" y="3735"/>
                  </a:cubicBezTo>
                  <a:cubicBezTo>
                    <a:pt x="1855" y="3710"/>
                    <a:pt x="1805" y="3685"/>
                    <a:pt x="1780" y="3635"/>
                  </a:cubicBezTo>
                  <a:cubicBezTo>
                    <a:pt x="1730" y="3559"/>
                    <a:pt x="1654" y="3484"/>
                    <a:pt x="1604" y="3384"/>
                  </a:cubicBezTo>
                  <a:cubicBezTo>
                    <a:pt x="1504" y="3208"/>
                    <a:pt x="1404" y="3033"/>
                    <a:pt x="1328" y="2858"/>
                  </a:cubicBezTo>
                  <a:cubicBezTo>
                    <a:pt x="1278" y="2732"/>
                    <a:pt x="1228" y="2607"/>
                    <a:pt x="1178" y="2482"/>
                  </a:cubicBezTo>
                  <a:cubicBezTo>
                    <a:pt x="1153" y="2331"/>
                    <a:pt x="1103" y="2181"/>
                    <a:pt x="1078" y="2005"/>
                  </a:cubicBezTo>
                  <a:cubicBezTo>
                    <a:pt x="1053" y="1855"/>
                    <a:pt x="1028" y="1705"/>
                    <a:pt x="1028" y="1529"/>
                  </a:cubicBezTo>
                  <a:cubicBezTo>
                    <a:pt x="1028" y="1429"/>
                    <a:pt x="1028" y="1329"/>
                    <a:pt x="1028" y="1203"/>
                  </a:cubicBezTo>
                  <a:cubicBezTo>
                    <a:pt x="1053" y="1128"/>
                    <a:pt x="1053" y="1053"/>
                    <a:pt x="1078" y="953"/>
                  </a:cubicBezTo>
                  <a:cubicBezTo>
                    <a:pt x="1078" y="903"/>
                    <a:pt x="1103" y="853"/>
                    <a:pt x="1128" y="777"/>
                  </a:cubicBezTo>
                  <a:cubicBezTo>
                    <a:pt x="1178" y="702"/>
                    <a:pt x="1228" y="602"/>
                    <a:pt x="1228" y="502"/>
                  </a:cubicBezTo>
                  <a:cubicBezTo>
                    <a:pt x="1228" y="226"/>
                    <a:pt x="1003"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2894250" y="4587125"/>
              <a:ext cx="75850" cy="68950"/>
            </a:xfrm>
            <a:custGeom>
              <a:rect b="b" l="l" r="r" t="t"/>
              <a:pathLst>
                <a:path extrusionOk="0" h="2758" w="3034">
                  <a:moveTo>
                    <a:pt x="552" y="1"/>
                  </a:moveTo>
                  <a:cubicBezTo>
                    <a:pt x="201" y="26"/>
                    <a:pt x="1" y="452"/>
                    <a:pt x="151" y="728"/>
                  </a:cubicBezTo>
                  <a:cubicBezTo>
                    <a:pt x="251" y="878"/>
                    <a:pt x="377" y="1003"/>
                    <a:pt x="502" y="1129"/>
                  </a:cubicBezTo>
                  <a:cubicBezTo>
                    <a:pt x="602" y="1204"/>
                    <a:pt x="677" y="1279"/>
                    <a:pt x="753" y="1354"/>
                  </a:cubicBezTo>
                  <a:cubicBezTo>
                    <a:pt x="928" y="1505"/>
                    <a:pt x="1078" y="1630"/>
                    <a:pt x="1254" y="1780"/>
                  </a:cubicBezTo>
                  <a:cubicBezTo>
                    <a:pt x="1580" y="2081"/>
                    <a:pt x="1906" y="2357"/>
                    <a:pt x="2206" y="2657"/>
                  </a:cubicBezTo>
                  <a:cubicBezTo>
                    <a:pt x="2281" y="2733"/>
                    <a:pt x="2407" y="2758"/>
                    <a:pt x="2507" y="2758"/>
                  </a:cubicBezTo>
                  <a:cubicBezTo>
                    <a:pt x="2657" y="2758"/>
                    <a:pt x="2808" y="2683"/>
                    <a:pt x="2908" y="2582"/>
                  </a:cubicBezTo>
                  <a:cubicBezTo>
                    <a:pt x="2983" y="2482"/>
                    <a:pt x="3033" y="2332"/>
                    <a:pt x="3008" y="2206"/>
                  </a:cubicBezTo>
                  <a:cubicBezTo>
                    <a:pt x="2983" y="2081"/>
                    <a:pt x="2933" y="1981"/>
                    <a:pt x="2833" y="1881"/>
                  </a:cubicBezTo>
                  <a:cubicBezTo>
                    <a:pt x="2332" y="1429"/>
                    <a:pt x="1830" y="978"/>
                    <a:pt x="1329" y="552"/>
                  </a:cubicBezTo>
                  <a:cubicBezTo>
                    <a:pt x="1229" y="452"/>
                    <a:pt x="1129" y="352"/>
                    <a:pt x="1028" y="226"/>
                  </a:cubicBezTo>
                  <a:cubicBezTo>
                    <a:pt x="1003" y="226"/>
                    <a:pt x="1003" y="226"/>
                    <a:pt x="1003" y="201"/>
                  </a:cubicBezTo>
                  <a:cubicBezTo>
                    <a:pt x="928" y="101"/>
                    <a:pt x="803" y="26"/>
                    <a:pt x="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8"/>
            <p:cNvSpPr/>
            <p:nvPr/>
          </p:nvSpPr>
          <p:spPr>
            <a:xfrm>
              <a:off x="2906775" y="4578025"/>
              <a:ext cx="75850" cy="46100"/>
            </a:xfrm>
            <a:custGeom>
              <a:rect b="b" l="l" r="r" t="t"/>
              <a:pathLst>
                <a:path extrusionOk="0" h="1844" w="3034">
                  <a:moveTo>
                    <a:pt x="551" y="1"/>
                  </a:moveTo>
                  <a:cubicBezTo>
                    <a:pt x="502" y="1"/>
                    <a:pt x="453" y="5"/>
                    <a:pt x="402" y="14"/>
                  </a:cubicBezTo>
                  <a:cubicBezTo>
                    <a:pt x="252" y="39"/>
                    <a:pt x="101" y="189"/>
                    <a:pt x="51" y="365"/>
                  </a:cubicBezTo>
                  <a:cubicBezTo>
                    <a:pt x="1" y="515"/>
                    <a:pt x="26" y="666"/>
                    <a:pt x="126" y="791"/>
                  </a:cubicBezTo>
                  <a:cubicBezTo>
                    <a:pt x="214" y="922"/>
                    <a:pt x="359" y="996"/>
                    <a:pt x="494" y="996"/>
                  </a:cubicBezTo>
                  <a:cubicBezTo>
                    <a:pt x="514" y="996"/>
                    <a:pt x="533" y="995"/>
                    <a:pt x="552" y="991"/>
                  </a:cubicBezTo>
                  <a:cubicBezTo>
                    <a:pt x="602" y="1016"/>
                    <a:pt x="653" y="1016"/>
                    <a:pt x="703" y="1042"/>
                  </a:cubicBezTo>
                  <a:cubicBezTo>
                    <a:pt x="1254" y="1292"/>
                    <a:pt x="1780" y="1543"/>
                    <a:pt x="2332" y="1818"/>
                  </a:cubicBezTo>
                  <a:cubicBezTo>
                    <a:pt x="2382" y="1844"/>
                    <a:pt x="2457" y="1844"/>
                    <a:pt x="2507" y="1844"/>
                  </a:cubicBezTo>
                  <a:cubicBezTo>
                    <a:pt x="2708" y="1844"/>
                    <a:pt x="2908" y="1718"/>
                    <a:pt x="2983" y="1543"/>
                  </a:cubicBezTo>
                  <a:cubicBezTo>
                    <a:pt x="3034" y="1443"/>
                    <a:pt x="3034" y="1292"/>
                    <a:pt x="2983" y="1192"/>
                  </a:cubicBezTo>
                  <a:cubicBezTo>
                    <a:pt x="2933" y="1042"/>
                    <a:pt x="2833" y="966"/>
                    <a:pt x="2708" y="891"/>
                  </a:cubicBezTo>
                  <a:cubicBezTo>
                    <a:pt x="2382" y="741"/>
                    <a:pt x="2031" y="565"/>
                    <a:pt x="1705" y="415"/>
                  </a:cubicBezTo>
                  <a:cubicBezTo>
                    <a:pt x="1530" y="315"/>
                    <a:pt x="1354" y="240"/>
                    <a:pt x="1179" y="164"/>
                  </a:cubicBezTo>
                  <a:cubicBezTo>
                    <a:pt x="974" y="82"/>
                    <a:pt x="770"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8"/>
            <p:cNvSpPr/>
            <p:nvPr/>
          </p:nvSpPr>
          <p:spPr>
            <a:xfrm>
              <a:off x="2857300" y="4581875"/>
              <a:ext cx="56400" cy="104275"/>
            </a:xfrm>
            <a:custGeom>
              <a:rect b="b" l="l" r="r" t="t"/>
              <a:pathLst>
                <a:path extrusionOk="0" h="4171" w="2256">
                  <a:moveTo>
                    <a:pt x="1693" y="0"/>
                  </a:moveTo>
                  <a:cubicBezTo>
                    <a:pt x="1524" y="0"/>
                    <a:pt x="1355" y="84"/>
                    <a:pt x="1253" y="236"/>
                  </a:cubicBezTo>
                  <a:cubicBezTo>
                    <a:pt x="1053" y="587"/>
                    <a:pt x="902" y="963"/>
                    <a:pt x="777" y="1339"/>
                  </a:cubicBezTo>
                  <a:cubicBezTo>
                    <a:pt x="677" y="1589"/>
                    <a:pt x="602" y="1840"/>
                    <a:pt x="526" y="2116"/>
                  </a:cubicBezTo>
                  <a:cubicBezTo>
                    <a:pt x="376" y="2592"/>
                    <a:pt x="226" y="3068"/>
                    <a:pt x="75" y="3544"/>
                  </a:cubicBezTo>
                  <a:cubicBezTo>
                    <a:pt x="0" y="3795"/>
                    <a:pt x="150" y="4071"/>
                    <a:pt x="401" y="4146"/>
                  </a:cubicBezTo>
                  <a:cubicBezTo>
                    <a:pt x="451" y="4171"/>
                    <a:pt x="501" y="4171"/>
                    <a:pt x="551" y="4171"/>
                  </a:cubicBezTo>
                  <a:cubicBezTo>
                    <a:pt x="752" y="4171"/>
                    <a:pt x="952" y="4020"/>
                    <a:pt x="1028" y="3820"/>
                  </a:cubicBezTo>
                  <a:cubicBezTo>
                    <a:pt x="1228" y="3068"/>
                    <a:pt x="1479" y="2366"/>
                    <a:pt x="1704" y="1639"/>
                  </a:cubicBezTo>
                  <a:cubicBezTo>
                    <a:pt x="1805" y="1414"/>
                    <a:pt x="1880" y="1163"/>
                    <a:pt x="1980" y="963"/>
                  </a:cubicBezTo>
                  <a:cubicBezTo>
                    <a:pt x="2030" y="888"/>
                    <a:pt x="2055" y="812"/>
                    <a:pt x="2105" y="737"/>
                  </a:cubicBezTo>
                  <a:cubicBezTo>
                    <a:pt x="2256" y="512"/>
                    <a:pt x="2155" y="211"/>
                    <a:pt x="1930" y="60"/>
                  </a:cubicBezTo>
                  <a:cubicBezTo>
                    <a:pt x="1856" y="20"/>
                    <a:pt x="1775" y="0"/>
                    <a:pt x="16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68"/>
          <p:cNvGrpSpPr/>
          <p:nvPr/>
        </p:nvGrpSpPr>
        <p:grpSpPr>
          <a:xfrm>
            <a:off x="5268675" y="3028475"/>
            <a:ext cx="664200" cy="1289075"/>
            <a:chOff x="5397400" y="3757350"/>
            <a:chExt cx="664200" cy="1289075"/>
          </a:xfrm>
        </p:grpSpPr>
        <p:sp>
          <p:nvSpPr>
            <p:cNvPr id="3344" name="Google Shape;3344;p68"/>
            <p:cNvSpPr/>
            <p:nvPr/>
          </p:nvSpPr>
          <p:spPr>
            <a:xfrm>
              <a:off x="5408675" y="3841875"/>
              <a:ext cx="526975" cy="422600"/>
            </a:xfrm>
            <a:custGeom>
              <a:rect b="b" l="l" r="r" t="t"/>
              <a:pathLst>
                <a:path extrusionOk="0" h="16904" w="21079">
                  <a:moveTo>
                    <a:pt x="10527" y="989"/>
                  </a:moveTo>
                  <a:cubicBezTo>
                    <a:pt x="10853" y="989"/>
                    <a:pt x="11154" y="989"/>
                    <a:pt x="11479" y="1014"/>
                  </a:cubicBezTo>
                  <a:cubicBezTo>
                    <a:pt x="11630" y="1014"/>
                    <a:pt x="11755" y="1039"/>
                    <a:pt x="11906" y="1064"/>
                  </a:cubicBezTo>
                  <a:cubicBezTo>
                    <a:pt x="12056" y="1114"/>
                    <a:pt x="12206" y="1164"/>
                    <a:pt x="12357" y="1189"/>
                  </a:cubicBezTo>
                  <a:cubicBezTo>
                    <a:pt x="12382" y="1214"/>
                    <a:pt x="12407" y="1214"/>
                    <a:pt x="12432" y="1239"/>
                  </a:cubicBezTo>
                  <a:cubicBezTo>
                    <a:pt x="12515" y="1281"/>
                    <a:pt x="12597" y="1299"/>
                    <a:pt x="12680" y="1299"/>
                  </a:cubicBezTo>
                  <a:cubicBezTo>
                    <a:pt x="12748" y="1299"/>
                    <a:pt x="12815" y="1287"/>
                    <a:pt x="12883" y="1264"/>
                  </a:cubicBezTo>
                  <a:cubicBezTo>
                    <a:pt x="13635" y="1440"/>
                    <a:pt x="14362" y="1615"/>
                    <a:pt x="15089" y="1866"/>
                  </a:cubicBezTo>
                  <a:cubicBezTo>
                    <a:pt x="15515" y="2041"/>
                    <a:pt x="15941" y="2217"/>
                    <a:pt x="16367" y="2417"/>
                  </a:cubicBezTo>
                  <a:cubicBezTo>
                    <a:pt x="16592" y="2568"/>
                    <a:pt x="16843" y="2693"/>
                    <a:pt x="17068" y="2843"/>
                  </a:cubicBezTo>
                  <a:cubicBezTo>
                    <a:pt x="17219" y="2944"/>
                    <a:pt x="17344" y="3044"/>
                    <a:pt x="17495" y="3144"/>
                  </a:cubicBezTo>
                  <a:cubicBezTo>
                    <a:pt x="17620" y="3269"/>
                    <a:pt x="17770" y="3395"/>
                    <a:pt x="17896" y="3520"/>
                  </a:cubicBezTo>
                  <a:cubicBezTo>
                    <a:pt x="18096" y="3720"/>
                    <a:pt x="18297" y="3921"/>
                    <a:pt x="18497" y="4147"/>
                  </a:cubicBezTo>
                  <a:cubicBezTo>
                    <a:pt x="18698" y="4397"/>
                    <a:pt x="18898" y="4648"/>
                    <a:pt x="19074" y="4923"/>
                  </a:cubicBezTo>
                  <a:cubicBezTo>
                    <a:pt x="19174" y="5099"/>
                    <a:pt x="19299" y="5274"/>
                    <a:pt x="19399" y="5450"/>
                  </a:cubicBezTo>
                  <a:cubicBezTo>
                    <a:pt x="19475" y="5650"/>
                    <a:pt x="19575" y="5826"/>
                    <a:pt x="19675" y="6026"/>
                  </a:cubicBezTo>
                  <a:cubicBezTo>
                    <a:pt x="19725" y="6127"/>
                    <a:pt x="19750" y="6227"/>
                    <a:pt x="19800" y="6327"/>
                  </a:cubicBezTo>
                  <a:cubicBezTo>
                    <a:pt x="19825" y="6427"/>
                    <a:pt x="19850" y="6528"/>
                    <a:pt x="19901" y="6628"/>
                  </a:cubicBezTo>
                  <a:cubicBezTo>
                    <a:pt x="19951" y="6803"/>
                    <a:pt x="20001" y="7004"/>
                    <a:pt x="20026" y="7179"/>
                  </a:cubicBezTo>
                  <a:cubicBezTo>
                    <a:pt x="20051" y="7304"/>
                    <a:pt x="20051" y="7430"/>
                    <a:pt x="20076" y="7555"/>
                  </a:cubicBezTo>
                  <a:cubicBezTo>
                    <a:pt x="20076" y="7655"/>
                    <a:pt x="20076" y="7756"/>
                    <a:pt x="20076" y="7856"/>
                  </a:cubicBezTo>
                  <a:lnTo>
                    <a:pt x="20076" y="8157"/>
                  </a:lnTo>
                  <a:cubicBezTo>
                    <a:pt x="20076" y="8282"/>
                    <a:pt x="20051" y="8407"/>
                    <a:pt x="20051" y="8507"/>
                  </a:cubicBezTo>
                  <a:cubicBezTo>
                    <a:pt x="20026" y="8633"/>
                    <a:pt x="20001" y="8758"/>
                    <a:pt x="19976" y="8883"/>
                  </a:cubicBezTo>
                  <a:cubicBezTo>
                    <a:pt x="19985" y="8874"/>
                    <a:pt x="19991" y="8868"/>
                    <a:pt x="19995" y="8863"/>
                  </a:cubicBezTo>
                  <a:lnTo>
                    <a:pt x="19995" y="8863"/>
                  </a:lnTo>
                  <a:cubicBezTo>
                    <a:pt x="19972" y="8978"/>
                    <a:pt x="19949" y="9092"/>
                    <a:pt x="19926" y="9184"/>
                  </a:cubicBezTo>
                  <a:cubicBezTo>
                    <a:pt x="19876" y="9309"/>
                    <a:pt x="19850" y="9410"/>
                    <a:pt x="19825" y="9535"/>
                  </a:cubicBezTo>
                  <a:cubicBezTo>
                    <a:pt x="19775" y="9635"/>
                    <a:pt x="19750" y="9736"/>
                    <a:pt x="19700" y="9836"/>
                  </a:cubicBezTo>
                  <a:cubicBezTo>
                    <a:pt x="19650" y="9961"/>
                    <a:pt x="19600" y="10061"/>
                    <a:pt x="19525" y="10187"/>
                  </a:cubicBezTo>
                  <a:cubicBezTo>
                    <a:pt x="19449" y="10362"/>
                    <a:pt x="19349" y="10563"/>
                    <a:pt x="19224" y="10738"/>
                  </a:cubicBezTo>
                  <a:cubicBezTo>
                    <a:pt x="19124" y="10913"/>
                    <a:pt x="19023" y="11089"/>
                    <a:pt x="18898" y="11264"/>
                  </a:cubicBezTo>
                  <a:lnTo>
                    <a:pt x="18773" y="11440"/>
                  </a:lnTo>
                  <a:cubicBezTo>
                    <a:pt x="18723" y="11490"/>
                    <a:pt x="18698" y="11565"/>
                    <a:pt x="18647" y="11615"/>
                  </a:cubicBezTo>
                  <a:cubicBezTo>
                    <a:pt x="18547" y="11716"/>
                    <a:pt x="18447" y="11841"/>
                    <a:pt x="18347" y="11941"/>
                  </a:cubicBezTo>
                  <a:cubicBezTo>
                    <a:pt x="18171" y="12142"/>
                    <a:pt x="17996" y="12342"/>
                    <a:pt x="17795" y="12518"/>
                  </a:cubicBezTo>
                  <a:cubicBezTo>
                    <a:pt x="17620" y="12693"/>
                    <a:pt x="17419" y="12843"/>
                    <a:pt x="17244" y="12994"/>
                  </a:cubicBezTo>
                  <a:cubicBezTo>
                    <a:pt x="17119" y="13119"/>
                    <a:pt x="16993" y="13219"/>
                    <a:pt x="16868" y="13320"/>
                  </a:cubicBezTo>
                  <a:cubicBezTo>
                    <a:pt x="16743" y="13420"/>
                    <a:pt x="16617" y="13495"/>
                    <a:pt x="16517" y="13570"/>
                  </a:cubicBezTo>
                  <a:cubicBezTo>
                    <a:pt x="16292" y="13746"/>
                    <a:pt x="16041" y="13896"/>
                    <a:pt x="15815" y="14046"/>
                  </a:cubicBezTo>
                  <a:cubicBezTo>
                    <a:pt x="15715" y="14122"/>
                    <a:pt x="15615" y="14172"/>
                    <a:pt x="15515" y="14222"/>
                  </a:cubicBezTo>
                  <a:cubicBezTo>
                    <a:pt x="15414" y="14272"/>
                    <a:pt x="15339" y="14322"/>
                    <a:pt x="15264" y="14372"/>
                  </a:cubicBezTo>
                  <a:cubicBezTo>
                    <a:pt x="15063" y="14472"/>
                    <a:pt x="14863" y="14573"/>
                    <a:pt x="14662" y="14673"/>
                  </a:cubicBezTo>
                  <a:cubicBezTo>
                    <a:pt x="14462" y="14773"/>
                    <a:pt x="14287" y="14848"/>
                    <a:pt x="14086" y="14924"/>
                  </a:cubicBezTo>
                  <a:cubicBezTo>
                    <a:pt x="13936" y="14999"/>
                    <a:pt x="13760" y="15049"/>
                    <a:pt x="13585" y="15124"/>
                  </a:cubicBezTo>
                  <a:cubicBezTo>
                    <a:pt x="13434" y="15174"/>
                    <a:pt x="13284" y="15224"/>
                    <a:pt x="13134" y="15274"/>
                  </a:cubicBezTo>
                  <a:cubicBezTo>
                    <a:pt x="12958" y="15350"/>
                    <a:pt x="12758" y="15400"/>
                    <a:pt x="12557" y="15475"/>
                  </a:cubicBezTo>
                  <a:cubicBezTo>
                    <a:pt x="12432" y="15500"/>
                    <a:pt x="12307" y="15525"/>
                    <a:pt x="12156" y="15575"/>
                  </a:cubicBezTo>
                  <a:cubicBezTo>
                    <a:pt x="12031" y="15600"/>
                    <a:pt x="11906" y="15650"/>
                    <a:pt x="11755" y="15675"/>
                  </a:cubicBezTo>
                  <a:cubicBezTo>
                    <a:pt x="11505" y="15726"/>
                    <a:pt x="11254" y="15751"/>
                    <a:pt x="11003" y="15801"/>
                  </a:cubicBezTo>
                  <a:cubicBezTo>
                    <a:pt x="10753" y="15826"/>
                    <a:pt x="10502" y="15851"/>
                    <a:pt x="10251" y="15876"/>
                  </a:cubicBezTo>
                  <a:cubicBezTo>
                    <a:pt x="10151" y="15901"/>
                    <a:pt x="10051" y="15901"/>
                    <a:pt x="9926" y="15901"/>
                  </a:cubicBezTo>
                  <a:cubicBezTo>
                    <a:pt x="9842" y="15901"/>
                    <a:pt x="9759" y="15912"/>
                    <a:pt x="9675" y="15912"/>
                  </a:cubicBezTo>
                  <a:cubicBezTo>
                    <a:pt x="9633" y="15912"/>
                    <a:pt x="9591" y="15909"/>
                    <a:pt x="9550" y="15901"/>
                  </a:cubicBezTo>
                  <a:cubicBezTo>
                    <a:pt x="9299" y="15901"/>
                    <a:pt x="9048" y="15901"/>
                    <a:pt x="8798" y="15876"/>
                  </a:cubicBezTo>
                  <a:cubicBezTo>
                    <a:pt x="8672" y="15876"/>
                    <a:pt x="8547" y="15851"/>
                    <a:pt x="8422" y="15851"/>
                  </a:cubicBezTo>
                  <a:cubicBezTo>
                    <a:pt x="8322" y="15826"/>
                    <a:pt x="8196" y="15826"/>
                    <a:pt x="8096" y="15801"/>
                  </a:cubicBezTo>
                  <a:cubicBezTo>
                    <a:pt x="7820" y="15751"/>
                    <a:pt x="7545" y="15726"/>
                    <a:pt x="7269" y="15650"/>
                  </a:cubicBezTo>
                  <a:cubicBezTo>
                    <a:pt x="6918" y="15575"/>
                    <a:pt x="6542" y="15475"/>
                    <a:pt x="6191" y="15350"/>
                  </a:cubicBezTo>
                  <a:cubicBezTo>
                    <a:pt x="5815" y="15224"/>
                    <a:pt x="5464" y="15074"/>
                    <a:pt x="5114" y="14898"/>
                  </a:cubicBezTo>
                  <a:cubicBezTo>
                    <a:pt x="4838" y="14748"/>
                    <a:pt x="4537" y="14573"/>
                    <a:pt x="4261" y="14397"/>
                  </a:cubicBezTo>
                  <a:cubicBezTo>
                    <a:pt x="3911" y="14147"/>
                    <a:pt x="3585" y="13871"/>
                    <a:pt x="3259" y="13595"/>
                  </a:cubicBezTo>
                  <a:cubicBezTo>
                    <a:pt x="3008" y="13370"/>
                    <a:pt x="2783" y="13119"/>
                    <a:pt x="2557" y="12868"/>
                  </a:cubicBezTo>
                  <a:cubicBezTo>
                    <a:pt x="2332" y="12593"/>
                    <a:pt x="2131" y="12292"/>
                    <a:pt x="1956" y="12016"/>
                  </a:cubicBezTo>
                  <a:cubicBezTo>
                    <a:pt x="1780" y="11766"/>
                    <a:pt x="1655" y="11490"/>
                    <a:pt x="1504" y="11239"/>
                  </a:cubicBezTo>
                  <a:cubicBezTo>
                    <a:pt x="1404" y="10989"/>
                    <a:pt x="1329" y="10763"/>
                    <a:pt x="1254" y="10512"/>
                  </a:cubicBezTo>
                  <a:cubicBezTo>
                    <a:pt x="1179" y="10312"/>
                    <a:pt x="1129" y="10086"/>
                    <a:pt x="1078" y="9861"/>
                  </a:cubicBezTo>
                  <a:cubicBezTo>
                    <a:pt x="1053" y="9660"/>
                    <a:pt x="1028" y="9460"/>
                    <a:pt x="1028" y="9259"/>
                  </a:cubicBezTo>
                  <a:cubicBezTo>
                    <a:pt x="1003" y="9059"/>
                    <a:pt x="1028" y="8833"/>
                    <a:pt x="1028" y="8633"/>
                  </a:cubicBezTo>
                  <a:cubicBezTo>
                    <a:pt x="1053" y="8382"/>
                    <a:pt x="1103" y="8132"/>
                    <a:pt x="1154" y="7906"/>
                  </a:cubicBezTo>
                  <a:cubicBezTo>
                    <a:pt x="1204" y="7655"/>
                    <a:pt x="1279" y="7430"/>
                    <a:pt x="1354" y="7179"/>
                  </a:cubicBezTo>
                  <a:cubicBezTo>
                    <a:pt x="1454" y="6878"/>
                    <a:pt x="1605" y="6578"/>
                    <a:pt x="1755" y="6277"/>
                  </a:cubicBezTo>
                  <a:cubicBezTo>
                    <a:pt x="1931" y="5926"/>
                    <a:pt x="2131" y="5600"/>
                    <a:pt x="2357" y="5274"/>
                  </a:cubicBezTo>
                  <a:cubicBezTo>
                    <a:pt x="2607" y="4898"/>
                    <a:pt x="2883" y="4548"/>
                    <a:pt x="3184" y="4222"/>
                  </a:cubicBezTo>
                  <a:cubicBezTo>
                    <a:pt x="3484" y="3921"/>
                    <a:pt x="3760" y="3620"/>
                    <a:pt x="4086" y="3370"/>
                  </a:cubicBezTo>
                  <a:cubicBezTo>
                    <a:pt x="4412" y="3094"/>
                    <a:pt x="4738" y="2843"/>
                    <a:pt x="5088" y="2643"/>
                  </a:cubicBezTo>
                  <a:cubicBezTo>
                    <a:pt x="5389" y="2467"/>
                    <a:pt x="5690" y="2292"/>
                    <a:pt x="5966" y="2142"/>
                  </a:cubicBezTo>
                  <a:cubicBezTo>
                    <a:pt x="6091" y="2091"/>
                    <a:pt x="6191" y="2041"/>
                    <a:pt x="6291" y="1991"/>
                  </a:cubicBezTo>
                  <a:cubicBezTo>
                    <a:pt x="6392" y="1941"/>
                    <a:pt x="6492" y="1891"/>
                    <a:pt x="6617" y="1866"/>
                  </a:cubicBezTo>
                  <a:cubicBezTo>
                    <a:pt x="6843" y="1766"/>
                    <a:pt x="7068" y="1690"/>
                    <a:pt x="7294" y="1590"/>
                  </a:cubicBezTo>
                  <a:cubicBezTo>
                    <a:pt x="7469" y="1540"/>
                    <a:pt x="7670" y="1490"/>
                    <a:pt x="7845" y="1440"/>
                  </a:cubicBezTo>
                  <a:cubicBezTo>
                    <a:pt x="7996" y="1390"/>
                    <a:pt x="8146" y="1365"/>
                    <a:pt x="8297" y="1340"/>
                  </a:cubicBezTo>
                  <a:cubicBezTo>
                    <a:pt x="8472" y="1289"/>
                    <a:pt x="8622" y="1264"/>
                    <a:pt x="8773" y="1239"/>
                  </a:cubicBezTo>
                  <a:cubicBezTo>
                    <a:pt x="8948" y="1189"/>
                    <a:pt x="9124" y="1164"/>
                    <a:pt x="9299" y="1139"/>
                  </a:cubicBezTo>
                  <a:lnTo>
                    <a:pt x="9976" y="1039"/>
                  </a:lnTo>
                  <a:cubicBezTo>
                    <a:pt x="10051" y="1014"/>
                    <a:pt x="10151" y="1014"/>
                    <a:pt x="10251" y="1014"/>
                  </a:cubicBezTo>
                  <a:cubicBezTo>
                    <a:pt x="10352" y="1014"/>
                    <a:pt x="10427" y="989"/>
                    <a:pt x="10527" y="989"/>
                  </a:cubicBezTo>
                  <a:close/>
                  <a:moveTo>
                    <a:pt x="11054" y="0"/>
                  </a:moveTo>
                  <a:cubicBezTo>
                    <a:pt x="11012" y="0"/>
                    <a:pt x="10970" y="3"/>
                    <a:pt x="10928" y="11"/>
                  </a:cubicBezTo>
                  <a:lnTo>
                    <a:pt x="10502" y="11"/>
                  </a:lnTo>
                  <a:cubicBezTo>
                    <a:pt x="10352" y="11"/>
                    <a:pt x="10176" y="36"/>
                    <a:pt x="10026" y="36"/>
                  </a:cubicBezTo>
                  <a:cubicBezTo>
                    <a:pt x="9926" y="61"/>
                    <a:pt x="9825" y="61"/>
                    <a:pt x="9725" y="86"/>
                  </a:cubicBezTo>
                  <a:cubicBezTo>
                    <a:pt x="9449" y="111"/>
                    <a:pt x="9149" y="162"/>
                    <a:pt x="8873" y="212"/>
                  </a:cubicBezTo>
                  <a:cubicBezTo>
                    <a:pt x="8723" y="237"/>
                    <a:pt x="8572" y="262"/>
                    <a:pt x="8422" y="287"/>
                  </a:cubicBezTo>
                  <a:cubicBezTo>
                    <a:pt x="8297" y="312"/>
                    <a:pt x="8171" y="362"/>
                    <a:pt x="8021" y="387"/>
                  </a:cubicBezTo>
                  <a:cubicBezTo>
                    <a:pt x="7921" y="412"/>
                    <a:pt x="7795" y="437"/>
                    <a:pt x="7695" y="462"/>
                  </a:cubicBezTo>
                  <a:cubicBezTo>
                    <a:pt x="7545" y="512"/>
                    <a:pt x="7369" y="563"/>
                    <a:pt x="7219" y="588"/>
                  </a:cubicBezTo>
                  <a:cubicBezTo>
                    <a:pt x="7119" y="638"/>
                    <a:pt x="7018" y="663"/>
                    <a:pt x="6893" y="688"/>
                  </a:cubicBezTo>
                  <a:cubicBezTo>
                    <a:pt x="6743" y="763"/>
                    <a:pt x="6567" y="813"/>
                    <a:pt x="6417" y="863"/>
                  </a:cubicBezTo>
                  <a:cubicBezTo>
                    <a:pt x="6166" y="964"/>
                    <a:pt x="5916" y="1089"/>
                    <a:pt x="5665" y="1214"/>
                  </a:cubicBezTo>
                  <a:cubicBezTo>
                    <a:pt x="5389" y="1314"/>
                    <a:pt x="5164" y="1465"/>
                    <a:pt x="4913" y="1590"/>
                  </a:cubicBezTo>
                  <a:cubicBezTo>
                    <a:pt x="4387" y="1891"/>
                    <a:pt x="3885" y="2242"/>
                    <a:pt x="3434" y="2643"/>
                  </a:cubicBezTo>
                  <a:cubicBezTo>
                    <a:pt x="2306" y="3570"/>
                    <a:pt x="1379" y="4773"/>
                    <a:pt x="753" y="6076"/>
                  </a:cubicBezTo>
                  <a:cubicBezTo>
                    <a:pt x="427" y="6753"/>
                    <a:pt x="201" y="7430"/>
                    <a:pt x="101" y="8157"/>
                  </a:cubicBezTo>
                  <a:cubicBezTo>
                    <a:pt x="1" y="8883"/>
                    <a:pt x="1" y="9610"/>
                    <a:pt x="176" y="10312"/>
                  </a:cubicBezTo>
                  <a:cubicBezTo>
                    <a:pt x="327" y="11039"/>
                    <a:pt x="627" y="11741"/>
                    <a:pt x="1003" y="12367"/>
                  </a:cubicBezTo>
                  <a:cubicBezTo>
                    <a:pt x="1404" y="12994"/>
                    <a:pt x="1855" y="13595"/>
                    <a:pt x="2382" y="14122"/>
                  </a:cubicBezTo>
                  <a:cubicBezTo>
                    <a:pt x="2657" y="14372"/>
                    <a:pt x="2958" y="14623"/>
                    <a:pt x="3259" y="14873"/>
                  </a:cubicBezTo>
                  <a:cubicBezTo>
                    <a:pt x="3535" y="15074"/>
                    <a:pt x="3835" y="15299"/>
                    <a:pt x="4136" y="15475"/>
                  </a:cubicBezTo>
                  <a:cubicBezTo>
                    <a:pt x="4738" y="15851"/>
                    <a:pt x="5389" y="16152"/>
                    <a:pt x="6091" y="16352"/>
                  </a:cubicBezTo>
                  <a:cubicBezTo>
                    <a:pt x="6442" y="16477"/>
                    <a:pt x="6818" y="16578"/>
                    <a:pt x="7194" y="16653"/>
                  </a:cubicBezTo>
                  <a:cubicBezTo>
                    <a:pt x="7319" y="16678"/>
                    <a:pt x="7444" y="16703"/>
                    <a:pt x="7570" y="16728"/>
                  </a:cubicBezTo>
                  <a:cubicBezTo>
                    <a:pt x="7695" y="16753"/>
                    <a:pt x="7820" y="16778"/>
                    <a:pt x="7946" y="16778"/>
                  </a:cubicBezTo>
                  <a:cubicBezTo>
                    <a:pt x="8096" y="16803"/>
                    <a:pt x="8221" y="16828"/>
                    <a:pt x="8372" y="16828"/>
                  </a:cubicBezTo>
                  <a:cubicBezTo>
                    <a:pt x="8497" y="16853"/>
                    <a:pt x="8647" y="16878"/>
                    <a:pt x="8773" y="16878"/>
                  </a:cubicBezTo>
                  <a:lnTo>
                    <a:pt x="9199" y="16878"/>
                  </a:lnTo>
                  <a:cubicBezTo>
                    <a:pt x="9299" y="16904"/>
                    <a:pt x="9399" y="16904"/>
                    <a:pt x="9500" y="16904"/>
                  </a:cubicBezTo>
                  <a:lnTo>
                    <a:pt x="9550" y="16904"/>
                  </a:lnTo>
                  <a:cubicBezTo>
                    <a:pt x="9700" y="16904"/>
                    <a:pt x="9850" y="16878"/>
                    <a:pt x="10001" y="16878"/>
                  </a:cubicBezTo>
                  <a:lnTo>
                    <a:pt x="10377" y="16878"/>
                  </a:lnTo>
                  <a:cubicBezTo>
                    <a:pt x="10527" y="16853"/>
                    <a:pt x="10677" y="16828"/>
                    <a:pt x="10828" y="16828"/>
                  </a:cubicBezTo>
                  <a:cubicBezTo>
                    <a:pt x="10953" y="16803"/>
                    <a:pt x="11078" y="16803"/>
                    <a:pt x="11204" y="16778"/>
                  </a:cubicBezTo>
                  <a:cubicBezTo>
                    <a:pt x="11354" y="16753"/>
                    <a:pt x="11505" y="16728"/>
                    <a:pt x="11655" y="16678"/>
                  </a:cubicBezTo>
                  <a:cubicBezTo>
                    <a:pt x="11780" y="16678"/>
                    <a:pt x="11880" y="16653"/>
                    <a:pt x="12006" y="16628"/>
                  </a:cubicBezTo>
                  <a:cubicBezTo>
                    <a:pt x="12156" y="16578"/>
                    <a:pt x="12307" y="16553"/>
                    <a:pt x="12432" y="16528"/>
                  </a:cubicBezTo>
                  <a:cubicBezTo>
                    <a:pt x="12582" y="16477"/>
                    <a:pt x="12733" y="16452"/>
                    <a:pt x="12858" y="16402"/>
                  </a:cubicBezTo>
                  <a:cubicBezTo>
                    <a:pt x="12983" y="16377"/>
                    <a:pt x="13109" y="16327"/>
                    <a:pt x="13234" y="16302"/>
                  </a:cubicBezTo>
                  <a:cubicBezTo>
                    <a:pt x="13359" y="16252"/>
                    <a:pt x="13510" y="16202"/>
                    <a:pt x="13635" y="16152"/>
                  </a:cubicBezTo>
                  <a:cubicBezTo>
                    <a:pt x="13760" y="16127"/>
                    <a:pt x="13886" y="16076"/>
                    <a:pt x="13986" y="16026"/>
                  </a:cubicBezTo>
                  <a:cubicBezTo>
                    <a:pt x="14111" y="15976"/>
                    <a:pt x="14261" y="15926"/>
                    <a:pt x="14387" y="15876"/>
                  </a:cubicBezTo>
                  <a:cubicBezTo>
                    <a:pt x="14512" y="15826"/>
                    <a:pt x="14612" y="15776"/>
                    <a:pt x="14738" y="15726"/>
                  </a:cubicBezTo>
                  <a:cubicBezTo>
                    <a:pt x="14863" y="15650"/>
                    <a:pt x="14988" y="15600"/>
                    <a:pt x="15114" y="15550"/>
                  </a:cubicBezTo>
                  <a:cubicBezTo>
                    <a:pt x="15264" y="15475"/>
                    <a:pt x="15389" y="15400"/>
                    <a:pt x="15540" y="15350"/>
                  </a:cubicBezTo>
                  <a:cubicBezTo>
                    <a:pt x="15790" y="15224"/>
                    <a:pt x="16016" y="15074"/>
                    <a:pt x="16266" y="14924"/>
                  </a:cubicBezTo>
                  <a:cubicBezTo>
                    <a:pt x="16367" y="14873"/>
                    <a:pt x="16467" y="14798"/>
                    <a:pt x="16567" y="14723"/>
                  </a:cubicBezTo>
                  <a:cubicBezTo>
                    <a:pt x="16667" y="14673"/>
                    <a:pt x="16793" y="14598"/>
                    <a:pt x="16893" y="14523"/>
                  </a:cubicBezTo>
                  <a:cubicBezTo>
                    <a:pt x="17094" y="14372"/>
                    <a:pt x="17294" y="14222"/>
                    <a:pt x="17495" y="14071"/>
                  </a:cubicBezTo>
                  <a:cubicBezTo>
                    <a:pt x="17720" y="13871"/>
                    <a:pt x="17971" y="13695"/>
                    <a:pt x="18196" y="13495"/>
                  </a:cubicBezTo>
                  <a:cubicBezTo>
                    <a:pt x="18372" y="13320"/>
                    <a:pt x="18547" y="13169"/>
                    <a:pt x="18723" y="12994"/>
                  </a:cubicBezTo>
                  <a:cubicBezTo>
                    <a:pt x="18823" y="12868"/>
                    <a:pt x="18948" y="12768"/>
                    <a:pt x="19048" y="12643"/>
                  </a:cubicBezTo>
                  <a:cubicBezTo>
                    <a:pt x="19149" y="12543"/>
                    <a:pt x="19249" y="12442"/>
                    <a:pt x="19324" y="12317"/>
                  </a:cubicBezTo>
                  <a:cubicBezTo>
                    <a:pt x="19500" y="12142"/>
                    <a:pt x="19650" y="11941"/>
                    <a:pt x="19775" y="11716"/>
                  </a:cubicBezTo>
                  <a:cubicBezTo>
                    <a:pt x="19926" y="11490"/>
                    <a:pt x="20076" y="11264"/>
                    <a:pt x="20226" y="11014"/>
                  </a:cubicBezTo>
                  <a:cubicBezTo>
                    <a:pt x="20277" y="10888"/>
                    <a:pt x="20352" y="10763"/>
                    <a:pt x="20402" y="10638"/>
                  </a:cubicBezTo>
                  <a:cubicBezTo>
                    <a:pt x="20477" y="10512"/>
                    <a:pt x="20527" y="10362"/>
                    <a:pt x="20602" y="10237"/>
                  </a:cubicBezTo>
                  <a:cubicBezTo>
                    <a:pt x="20652" y="10111"/>
                    <a:pt x="20703" y="9986"/>
                    <a:pt x="20728" y="9886"/>
                  </a:cubicBezTo>
                  <a:cubicBezTo>
                    <a:pt x="20778" y="9736"/>
                    <a:pt x="20828" y="9610"/>
                    <a:pt x="20853" y="9460"/>
                  </a:cubicBezTo>
                  <a:cubicBezTo>
                    <a:pt x="20903" y="9360"/>
                    <a:pt x="20928" y="9209"/>
                    <a:pt x="20953" y="9084"/>
                  </a:cubicBezTo>
                  <a:cubicBezTo>
                    <a:pt x="20978" y="8959"/>
                    <a:pt x="21003" y="8808"/>
                    <a:pt x="21028" y="8683"/>
                  </a:cubicBezTo>
                  <a:cubicBezTo>
                    <a:pt x="21028" y="8558"/>
                    <a:pt x="21028" y="8432"/>
                    <a:pt x="21053" y="8307"/>
                  </a:cubicBezTo>
                  <a:cubicBezTo>
                    <a:pt x="21053" y="8157"/>
                    <a:pt x="21079" y="8006"/>
                    <a:pt x="21079" y="7881"/>
                  </a:cubicBezTo>
                  <a:cubicBezTo>
                    <a:pt x="21053" y="7705"/>
                    <a:pt x="21053" y="7530"/>
                    <a:pt x="21053" y="7380"/>
                  </a:cubicBezTo>
                  <a:cubicBezTo>
                    <a:pt x="21028" y="7129"/>
                    <a:pt x="20978" y="6853"/>
                    <a:pt x="20903" y="6603"/>
                  </a:cubicBezTo>
                  <a:cubicBezTo>
                    <a:pt x="20828" y="6327"/>
                    <a:pt x="20753" y="6076"/>
                    <a:pt x="20652" y="5801"/>
                  </a:cubicBezTo>
                  <a:cubicBezTo>
                    <a:pt x="20552" y="5550"/>
                    <a:pt x="20427" y="5274"/>
                    <a:pt x="20277" y="5049"/>
                  </a:cubicBezTo>
                  <a:cubicBezTo>
                    <a:pt x="20051" y="4598"/>
                    <a:pt x="19775" y="4172"/>
                    <a:pt x="19475" y="3771"/>
                  </a:cubicBezTo>
                  <a:cubicBezTo>
                    <a:pt x="19124" y="3345"/>
                    <a:pt x="18748" y="2918"/>
                    <a:pt x="18322" y="2568"/>
                  </a:cubicBezTo>
                  <a:cubicBezTo>
                    <a:pt x="18096" y="2392"/>
                    <a:pt x="17896" y="2217"/>
                    <a:pt x="17670" y="2066"/>
                  </a:cubicBezTo>
                  <a:cubicBezTo>
                    <a:pt x="17444" y="1916"/>
                    <a:pt x="17219" y="1766"/>
                    <a:pt x="16993" y="1640"/>
                  </a:cubicBezTo>
                  <a:cubicBezTo>
                    <a:pt x="16542" y="1415"/>
                    <a:pt x="16091" y="1189"/>
                    <a:pt x="15590" y="1014"/>
                  </a:cubicBezTo>
                  <a:cubicBezTo>
                    <a:pt x="14637" y="638"/>
                    <a:pt x="13610" y="412"/>
                    <a:pt x="12607" y="187"/>
                  </a:cubicBezTo>
                  <a:lnTo>
                    <a:pt x="12432" y="187"/>
                  </a:lnTo>
                  <a:cubicBezTo>
                    <a:pt x="12281" y="136"/>
                    <a:pt x="12156" y="111"/>
                    <a:pt x="12006" y="86"/>
                  </a:cubicBezTo>
                  <a:cubicBezTo>
                    <a:pt x="11780" y="36"/>
                    <a:pt x="11555" y="11"/>
                    <a:pt x="11329" y="11"/>
                  </a:cubicBezTo>
                  <a:cubicBezTo>
                    <a:pt x="11229" y="11"/>
                    <a:pt x="11140" y="0"/>
                    <a:pt x="11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8"/>
            <p:cNvSpPr/>
            <p:nvPr/>
          </p:nvSpPr>
          <p:spPr>
            <a:xfrm>
              <a:off x="5496400" y="4187950"/>
              <a:ext cx="379100" cy="555225"/>
            </a:xfrm>
            <a:custGeom>
              <a:rect b="b" l="l" r="r" t="t"/>
              <a:pathLst>
                <a:path extrusionOk="0" h="22209" w="15164">
                  <a:moveTo>
                    <a:pt x="12879" y="1"/>
                  </a:moveTo>
                  <a:cubicBezTo>
                    <a:pt x="12864" y="1"/>
                    <a:pt x="12848" y="1"/>
                    <a:pt x="12833" y="3"/>
                  </a:cubicBezTo>
                  <a:cubicBezTo>
                    <a:pt x="12582" y="28"/>
                    <a:pt x="12356" y="279"/>
                    <a:pt x="12407" y="554"/>
                  </a:cubicBezTo>
                  <a:cubicBezTo>
                    <a:pt x="12532" y="1632"/>
                    <a:pt x="12657" y="2710"/>
                    <a:pt x="12757" y="3787"/>
                  </a:cubicBezTo>
                  <a:cubicBezTo>
                    <a:pt x="12883" y="4840"/>
                    <a:pt x="13008" y="5893"/>
                    <a:pt x="13158" y="6920"/>
                  </a:cubicBezTo>
                  <a:cubicBezTo>
                    <a:pt x="13309" y="8023"/>
                    <a:pt x="13459" y="9101"/>
                    <a:pt x="13610" y="10203"/>
                  </a:cubicBezTo>
                  <a:cubicBezTo>
                    <a:pt x="13860" y="12309"/>
                    <a:pt x="13986" y="14439"/>
                    <a:pt x="14086" y="16544"/>
                  </a:cubicBezTo>
                  <a:cubicBezTo>
                    <a:pt x="14086" y="16519"/>
                    <a:pt x="14086" y="16519"/>
                    <a:pt x="14086" y="16494"/>
                  </a:cubicBezTo>
                  <a:cubicBezTo>
                    <a:pt x="14111" y="17020"/>
                    <a:pt x="14111" y="17547"/>
                    <a:pt x="14136" y="18073"/>
                  </a:cubicBezTo>
                  <a:cubicBezTo>
                    <a:pt x="14136" y="18574"/>
                    <a:pt x="14111" y="19051"/>
                    <a:pt x="14086" y="19527"/>
                  </a:cubicBezTo>
                  <a:cubicBezTo>
                    <a:pt x="14061" y="19727"/>
                    <a:pt x="14036" y="19928"/>
                    <a:pt x="14011" y="20128"/>
                  </a:cubicBezTo>
                  <a:cubicBezTo>
                    <a:pt x="13986" y="20203"/>
                    <a:pt x="13960" y="20279"/>
                    <a:pt x="13935" y="20354"/>
                  </a:cubicBezTo>
                  <a:cubicBezTo>
                    <a:pt x="13935" y="20404"/>
                    <a:pt x="13910" y="20429"/>
                    <a:pt x="13885" y="20479"/>
                  </a:cubicBezTo>
                  <a:cubicBezTo>
                    <a:pt x="13885" y="20504"/>
                    <a:pt x="13885" y="20504"/>
                    <a:pt x="13860" y="20529"/>
                  </a:cubicBezTo>
                  <a:cubicBezTo>
                    <a:pt x="13860" y="20529"/>
                    <a:pt x="13835" y="20529"/>
                    <a:pt x="13835" y="20554"/>
                  </a:cubicBezTo>
                  <a:lnTo>
                    <a:pt x="13810" y="20554"/>
                  </a:lnTo>
                  <a:cubicBezTo>
                    <a:pt x="13810" y="20554"/>
                    <a:pt x="13785" y="20579"/>
                    <a:pt x="13785" y="20579"/>
                  </a:cubicBezTo>
                  <a:cubicBezTo>
                    <a:pt x="13459" y="20655"/>
                    <a:pt x="13133" y="20705"/>
                    <a:pt x="12808" y="20755"/>
                  </a:cubicBezTo>
                  <a:lnTo>
                    <a:pt x="12833" y="20755"/>
                  </a:lnTo>
                  <a:cubicBezTo>
                    <a:pt x="12131" y="20880"/>
                    <a:pt x="11429" y="20980"/>
                    <a:pt x="10702" y="21056"/>
                  </a:cubicBezTo>
                  <a:cubicBezTo>
                    <a:pt x="10001" y="21131"/>
                    <a:pt x="9299" y="21156"/>
                    <a:pt x="8572" y="21206"/>
                  </a:cubicBezTo>
                  <a:cubicBezTo>
                    <a:pt x="8219" y="21216"/>
                    <a:pt x="7866" y="21222"/>
                    <a:pt x="7511" y="21222"/>
                  </a:cubicBezTo>
                  <a:cubicBezTo>
                    <a:pt x="7010" y="21222"/>
                    <a:pt x="6504" y="21210"/>
                    <a:pt x="5991" y="21181"/>
                  </a:cubicBezTo>
                  <a:cubicBezTo>
                    <a:pt x="5138" y="21131"/>
                    <a:pt x="4261" y="21081"/>
                    <a:pt x="3409" y="21005"/>
                  </a:cubicBezTo>
                  <a:cubicBezTo>
                    <a:pt x="3058" y="20980"/>
                    <a:pt x="2707" y="20930"/>
                    <a:pt x="2381" y="20905"/>
                  </a:cubicBezTo>
                  <a:cubicBezTo>
                    <a:pt x="2081" y="20855"/>
                    <a:pt x="1805" y="20805"/>
                    <a:pt x="1504" y="20755"/>
                  </a:cubicBezTo>
                  <a:cubicBezTo>
                    <a:pt x="1354" y="20730"/>
                    <a:pt x="1229" y="20680"/>
                    <a:pt x="1078" y="20630"/>
                  </a:cubicBezTo>
                  <a:cubicBezTo>
                    <a:pt x="1053" y="20630"/>
                    <a:pt x="1028" y="20604"/>
                    <a:pt x="1003" y="20604"/>
                  </a:cubicBezTo>
                  <a:cubicBezTo>
                    <a:pt x="1003" y="20529"/>
                    <a:pt x="978" y="20454"/>
                    <a:pt x="978" y="20379"/>
                  </a:cubicBezTo>
                  <a:cubicBezTo>
                    <a:pt x="978" y="20103"/>
                    <a:pt x="1003" y="19802"/>
                    <a:pt x="1028" y="19502"/>
                  </a:cubicBezTo>
                  <a:cubicBezTo>
                    <a:pt x="1103" y="18474"/>
                    <a:pt x="1153" y="17447"/>
                    <a:pt x="1229" y="16394"/>
                  </a:cubicBezTo>
                  <a:cubicBezTo>
                    <a:pt x="1304" y="15366"/>
                    <a:pt x="1404" y="14339"/>
                    <a:pt x="1479" y="13311"/>
                  </a:cubicBezTo>
                  <a:cubicBezTo>
                    <a:pt x="1554" y="12183"/>
                    <a:pt x="1630" y="11081"/>
                    <a:pt x="1705" y="9953"/>
                  </a:cubicBezTo>
                  <a:cubicBezTo>
                    <a:pt x="1780" y="8925"/>
                    <a:pt x="1880" y="7898"/>
                    <a:pt x="1955" y="6870"/>
                  </a:cubicBezTo>
                  <a:cubicBezTo>
                    <a:pt x="2031" y="5993"/>
                    <a:pt x="2106" y="5116"/>
                    <a:pt x="2181" y="4264"/>
                  </a:cubicBezTo>
                  <a:cubicBezTo>
                    <a:pt x="2231" y="3837"/>
                    <a:pt x="2256" y="3436"/>
                    <a:pt x="2306" y="3035"/>
                  </a:cubicBezTo>
                  <a:cubicBezTo>
                    <a:pt x="2331" y="2810"/>
                    <a:pt x="2356" y="2609"/>
                    <a:pt x="2356" y="2384"/>
                  </a:cubicBezTo>
                  <a:cubicBezTo>
                    <a:pt x="2381" y="2208"/>
                    <a:pt x="2381" y="2058"/>
                    <a:pt x="2407" y="1883"/>
                  </a:cubicBezTo>
                  <a:cubicBezTo>
                    <a:pt x="2457" y="1657"/>
                    <a:pt x="2306" y="1406"/>
                    <a:pt x="2056" y="1331"/>
                  </a:cubicBezTo>
                  <a:cubicBezTo>
                    <a:pt x="2018" y="1323"/>
                    <a:pt x="1978" y="1319"/>
                    <a:pt x="1938" y="1319"/>
                  </a:cubicBezTo>
                  <a:cubicBezTo>
                    <a:pt x="1743" y="1319"/>
                    <a:pt x="1542" y="1419"/>
                    <a:pt x="1479" y="1607"/>
                  </a:cubicBezTo>
                  <a:cubicBezTo>
                    <a:pt x="1429" y="1707"/>
                    <a:pt x="1429" y="1807"/>
                    <a:pt x="1429" y="1883"/>
                  </a:cubicBezTo>
                  <a:cubicBezTo>
                    <a:pt x="1404" y="1983"/>
                    <a:pt x="1404" y="2108"/>
                    <a:pt x="1404" y="2208"/>
                  </a:cubicBezTo>
                  <a:cubicBezTo>
                    <a:pt x="1379" y="2409"/>
                    <a:pt x="1354" y="2634"/>
                    <a:pt x="1329" y="2835"/>
                  </a:cubicBezTo>
                  <a:cubicBezTo>
                    <a:pt x="1304" y="3261"/>
                    <a:pt x="1254" y="3712"/>
                    <a:pt x="1204" y="4138"/>
                  </a:cubicBezTo>
                  <a:cubicBezTo>
                    <a:pt x="1103" y="5266"/>
                    <a:pt x="1003" y="6419"/>
                    <a:pt x="903" y="7547"/>
                  </a:cubicBezTo>
                  <a:cubicBezTo>
                    <a:pt x="828" y="8624"/>
                    <a:pt x="752" y="9702"/>
                    <a:pt x="652" y="10780"/>
                  </a:cubicBezTo>
                  <a:cubicBezTo>
                    <a:pt x="602" y="11832"/>
                    <a:pt x="502" y="12885"/>
                    <a:pt x="427" y="13963"/>
                  </a:cubicBezTo>
                  <a:cubicBezTo>
                    <a:pt x="351" y="14990"/>
                    <a:pt x="276" y="16018"/>
                    <a:pt x="201" y="17046"/>
                  </a:cubicBezTo>
                  <a:cubicBezTo>
                    <a:pt x="176" y="17572"/>
                    <a:pt x="126" y="18098"/>
                    <a:pt x="101" y="18624"/>
                  </a:cubicBezTo>
                  <a:cubicBezTo>
                    <a:pt x="76" y="19126"/>
                    <a:pt x="26" y="19627"/>
                    <a:pt x="1" y="20103"/>
                  </a:cubicBezTo>
                  <a:cubicBezTo>
                    <a:pt x="1" y="20254"/>
                    <a:pt x="1" y="20404"/>
                    <a:pt x="1" y="20529"/>
                  </a:cubicBezTo>
                  <a:cubicBezTo>
                    <a:pt x="1" y="20705"/>
                    <a:pt x="26" y="20880"/>
                    <a:pt x="101" y="21031"/>
                  </a:cubicBezTo>
                  <a:cubicBezTo>
                    <a:pt x="151" y="21156"/>
                    <a:pt x="251" y="21281"/>
                    <a:pt x="376" y="21381"/>
                  </a:cubicBezTo>
                  <a:cubicBezTo>
                    <a:pt x="477" y="21457"/>
                    <a:pt x="602" y="21507"/>
                    <a:pt x="727" y="21557"/>
                  </a:cubicBezTo>
                  <a:cubicBezTo>
                    <a:pt x="953" y="21657"/>
                    <a:pt x="1178" y="21707"/>
                    <a:pt x="1429" y="21732"/>
                  </a:cubicBezTo>
                  <a:cubicBezTo>
                    <a:pt x="1980" y="21833"/>
                    <a:pt x="2507" y="21908"/>
                    <a:pt x="3058" y="21983"/>
                  </a:cubicBezTo>
                  <a:cubicBezTo>
                    <a:pt x="4136" y="22083"/>
                    <a:pt x="5214" y="22133"/>
                    <a:pt x="6266" y="22183"/>
                  </a:cubicBezTo>
                  <a:cubicBezTo>
                    <a:pt x="6642" y="22208"/>
                    <a:pt x="6993" y="22208"/>
                    <a:pt x="7344" y="22208"/>
                  </a:cubicBezTo>
                  <a:cubicBezTo>
                    <a:pt x="8046" y="22208"/>
                    <a:pt x="8747" y="22183"/>
                    <a:pt x="9449" y="22133"/>
                  </a:cubicBezTo>
                  <a:cubicBezTo>
                    <a:pt x="10502" y="22083"/>
                    <a:pt x="11529" y="21958"/>
                    <a:pt x="12557" y="21807"/>
                  </a:cubicBezTo>
                  <a:cubicBezTo>
                    <a:pt x="12783" y="21757"/>
                    <a:pt x="13033" y="21732"/>
                    <a:pt x="13284" y="21682"/>
                  </a:cubicBezTo>
                  <a:cubicBezTo>
                    <a:pt x="13409" y="21657"/>
                    <a:pt x="13534" y="21632"/>
                    <a:pt x="13660" y="21607"/>
                  </a:cubicBezTo>
                  <a:cubicBezTo>
                    <a:pt x="13760" y="21582"/>
                    <a:pt x="13860" y="21582"/>
                    <a:pt x="13986" y="21532"/>
                  </a:cubicBezTo>
                  <a:cubicBezTo>
                    <a:pt x="14086" y="21507"/>
                    <a:pt x="14211" y="21457"/>
                    <a:pt x="14311" y="21406"/>
                  </a:cubicBezTo>
                  <a:cubicBezTo>
                    <a:pt x="14437" y="21356"/>
                    <a:pt x="14537" y="21256"/>
                    <a:pt x="14612" y="21181"/>
                  </a:cubicBezTo>
                  <a:cubicBezTo>
                    <a:pt x="14788" y="20955"/>
                    <a:pt x="14888" y="20680"/>
                    <a:pt x="14963" y="20379"/>
                  </a:cubicBezTo>
                  <a:cubicBezTo>
                    <a:pt x="15038" y="20053"/>
                    <a:pt x="15063" y="19702"/>
                    <a:pt x="15088" y="19376"/>
                  </a:cubicBezTo>
                  <a:cubicBezTo>
                    <a:pt x="15164" y="18299"/>
                    <a:pt x="15113" y="17196"/>
                    <a:pt x="15063" y="16118"/>
                  </a:cubicBezTo>
                  <a:cubicBezTo>
                    <a:pt x="15013" y="15041"/>
                    <a:pt x="14938" y="13963"/>
                    <a:pt x="14863" y="12885"/>
                  </a:cubicBezTo>
                  <a:cubicBezTo>
                    <a:pt x="14788" y="11807"/>
                    <a:pt x="14662" y="10730"/>
                    <a:pt x="14537" y="9677"/>
                  </a:cubicBezTo>
                  <a:cubicBezTo>
                    <a:pt x="14412" y="8624"/>
                    <a:pt x="14236" y="7572"/>
                    <a:pt x="14111" y="6519"/>
                  </a:cubicBezTo>
                  <a:cubicBezTo>
                    <a:pt x="13960" y="5492"/>
                    <a:pt x="13835" y="4439"/>
                    <a:pt x="13710" y="3386"/>
                  </a:cubicBezTo>
                  <a:cubicBezTo>
                    <a:pt x="13610" y="2409"/>
                    <a:pt x="13509" y="1431"/>
                    <a:pt x="13384" y="454"/>
                  </a:cubicBezTo>
                  <a:cubicBezTo>
                    <a:pt x="13360" y="194"/>
                    <a:pt x="13136" y="1"/>
                    <a:pt x="12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a:off x="5485750" y="4727425"/>
              <a:ext cx="142250" cy="319000"/>
            </a:xfrm>
            <a:custGeom>
              <a:rect b="b" l="l" r="r" t="t"/>
              <a:pathLst>
                <a:path extrusionOk="0" h="12760" w="5690">
                  <a:moveTo>
                    <a:pt x="1630" y="10579"/>
                  </a:moveTo>
                  <a:cubicBezTo>
                    <a:pt x="1755" y="10604"/>
                    <a:pt x="1855" y="10630"/>
                    <a:pt x="1955" y="10655"/>
                  </a:cubicBezTo>
                  <a:cubicBezTo>
                    <a:pt x="2081" y="10680"/>
                    <a:pt x="2231" y="10705"/>
                    <a:pt x="2356" y="10755"/>
                  </a:cubicBezTo>
                  <a:cubicBezTo>
                    <a:pt x="2607" y="10855"/>
                    <a:pt x="2833" y="10955"/>
                    <a:pt x="3058" y="11081"/>
                  </a:cubicBezTo>
                  <a:cubicBezTo>
                    <a:pt x="3133" y="11106"/>
                    <a:pt x="3208" y="11156"/>
                    <a:pt x="3284" y="11181"/>
                  </a:cubicBezTo>
                  <a:cubicBezTo>
                    <a:pt x="3259" y="11206"/>
                    <a:pt x="3234" y="11256"/>
                    <a:pt x="3208" y="11281"/>
                  </a:cubicBezTo>
                  <a:cubicBezTo>
                    <a:pt x="3158" y="11331"/>
                    <a:pt x="3133" y="11381"/>
                    <a:pt x="3083" y="11406"/>
                  </a:cubicBezTo>
                  <a:cubicBezTo>
                    <a:pt x="3008" y="11457"/>
                    <a:pt x="2958" y="11507"/>
                    <a:pt x="2908" y="11532"/>
                  </a:cubicBezTo>
                  <a:cubicBezTo>
                    <a:pt x="2833" y="11582"/>
                    <a:pt x="2782" y="11607"/>
                    <a:pt x="2732" y="11632"/>
                  </a:cubicBezTo>
                  <a:cubicBezTo>
                    <a:pt x="2657" y="11657"/>
                    <a:pt x="2607" y="11682"/>
                    <a:pt x="2557" y="11707"/>
                  </a:cubicBezTo>
                  <a:cubicBezTo>
                    <a:pt x="2482" y="11707"/>
                    <a:pt x="2406" y="11732"/>
                    <a:pt x="2306" y="11757"/>
                  </a:cubicBezTo>
                  <a:cubicBezTo>
                    <a:pt x="2206" y="11757"/>
                    <a:pt x="2131" y="11782"/>
                    <a:pt x="2031" y="11782"/>
                  </a:cubicBezTo>
                  <a:lnTo>
                    <a:pt x="1805" y="11782"/>
                  </a:lnTo>
                  <a:cubicBezTo>
                    <a:pt x="1780" y="11782"/>
                    <a:pt x="1730" y="11757"/>
                    <a:pt x="1705" y="11757"/>
                  </a:cubicBezTo>
                  <a:cubicBezTo>
                    <a:pt x="1655" y="11757"/>
                    <a:pt x="1630" y="11732"/>
                    <a:pt x="1604" y="11732"/>
                  </a:cubicBezTo>
                  <a:cubicBezTo>
                    <a:pt x="1554" y="11707"/>
                    <a:pt x="1529" y="11707"/>
                    <a:pt x="1504" y="11682"/>
                  </a:cubicBezTo>
                  <a:cubicBezTo>
                    <a:pt x="1479" y="11682"/>
                    <a:pt x="1479" y="11682"/>
                    <a:pt x="1454" y="11657"/>
                  </a:cubicBezTo>
                  <a:cubicBezTo>
                    <a:pt x="1429" y="11632"/>
                    <a:pt x="1404" y="11607"/>
                    <a:pt x="1354" y="11582"/>
                  </a:cubicBezTo>
                  <a:cubicBezTo>
                    <a:pt x="1329" y="11557"/>
                    <a:pt x="1304" y="11532"/>
                    <a:pt x="1279" y="11507"/>
                  </a:cubicBezTo>
                  <a:cubicBezTo>
                    <a:pt x="1254" y="11457"/>
                    <a:pt x="1229" y="11432"/>
                    <a:pt x="1203" y="11406"/>
                  </a:cubicBezTo>
                  <a:cubicBezTo>
                    <a:pt x="1178" y="11356"/>
                    <a:pt x="1153" y="11306"/>
                    <a:pt x="1128" y="11281"/>
                  </a:cubicBezTo>
                  <a:cubicBezTo>
                    <a:pt x="1128" y="11231"/>
                    <a:pt x="1128" y="11206"/>
                    <a:pt x="1103" y="11181"/>
                  </a:cubicBezTo>
                  <a:cubicBezTo>
                    <a:pt x="1103" y="11156"/>
                    <a:pt x="1103" y="11131"/>
                    <a:pt x="1078" y="11106"/>
                  </a:cubicBezTo>
                  <a:cubicBezTo>
                    <a:pt x="1078" y="11056"/>
                    <a:pt x="1078" y="11005"/>
                    <a:pt x="1078" y="10955"/>
                  </a:cubicBezTo>
                  <a:cubicBezTo>
                    <a:pt x="1078" y="10930"/>
                    <a:pt x="1078" y="10880"/>
                    <a:pt x="1078" y="10855"/>
                  </a:cubicBezTo>
                  <a:cubicBezTo>
                    <a:pt x="1078" y="10830"/>
                    <a:pt x="1078" y="10805"/>
                    <a:pt x="1078" y="10780"/>
                  </a:cubicBezTo>
                  <a:cubicBezTo>
                    <a:pt x="1078" y="10780"/>
                    <a:pt x="1103" y="10755"/>
                    <a:pt x="1103" y="10730"/>
                  </a:cubicBezTo>
                  <a:cubicBezTo>
                    <a:pt x="1103" y="10730"/>
                    <a:pt x="1103" y="10705"/>
                    <a:pt x="1128" y="10705"/>
                  </a:cubicBezTo>
                  <a:cubicBezTo>
                    <a:pt x="1128" y="10680"/>
                    <a:pt x="1128" y="10655"/>
                    <a:pt x="1153" y="10655"/>
                  </a:cubicBezTo>
                  <a:cubicBezTo>
                    <a:pt x="1153" y="10630"/>
                    <a:pt x="1153" y="10630"/>
                    <a:pt x="1178" y="10630"/>
                  </a:cubicBezTo>
                  <a:cubicBezTo>
                    <a:pt x="1178" y="10604"/>
                    <a:pt x="1178" y="10604"/>
                    <a:pt x="1178" y="10604"/>
                  </a:cubicBezTo>
                  <a:lnTo>
                    <a:pt x="1254" y="10604"/>
                  </a:lnTo>
                  <a:cubicBezTo>
                    <a:pt x="1304" y="10579"/>
                    <a:pt x="1379" y="10579"/>
                    <a:pt x="1429" y="10579"/>
                  </a:cubicBezTo>
                  <a:close/>
                  <a:moveTo>
                    <a:pt x="5186" y="1"/>
                  </a:moveTo>
                  <a:cubicBezTo>
                    <a:pt x="4932" y="1"/>
                    <a:pt x="4709" y="171"/>
                    <a:pt x="4662" y="429"/>
                  </a:cubicBezTo>
                  <a:cubicBezTo>
                    <a:pt x="4537" y="1582"/>
                    <a:pt x="4437" y="2735"/>
                    <a:pt x="4311" y="3888"/>
                  </a:cubicBezTo>
                  <a:cubicBezTo>
                    <a:pt x="4211" y="4965"/>
                    <a:pt x="4136" y="6018"/>
                    <a:pt x="4036" y="7071"/>
                  </a:cubicBezTo>
                  <a:cubicBezTo>
                    <a:pt x="3960" y="8073"/>
                    <a:pt x="3885" y="9051"/>
                    <a:pt x="3810" y="10053"/>
                  </a:cubicBezTo>
                  <a:cubicBezTo>
                    <a:pt x="3810" y="10128"/>
                    <a:pt x="3810" y="10229"/>
                    <a:pt x="3785" y="10304"/>
                  </a:cubicBezTo>
                  <a:cubicBezTo>
                    <a:pt x="3434" y="10178"/>
                    <a:pt x="3108" y="9978"/>
                    <a:pt x="2757" y="9853"/>
                  </a:cubicBezTo>
                  <a:cubicBezTo>
                    <a:pt x="2557" y="9777"/>
                    <a:pt x="2356" y="9727"/>
                    <a:pt x="2156" y="9677"/>
                  </a:cubicBezTo>
                  <a:cubicBezTo>
                    <a:pt x="1955" y="9627"/>
                    <a:pt x="1730" y="9602"/>
                    <a:pt x="1529" y="9602"/>
                  </a:cubicBezTo>
                  <a:cubicBezTo>
                    <a:pt x="1178" y="9602"/>
                    <a:pt x="802" y="9627"/>
                    <a:pt x="552" y="9853"/>
                  </a:cubicBezTo>
                  <a:cubicBezTo>
                    <a:pt x="76" y="10254"/>
                    <a:pt x="0" y="10905"/>
                    <a:pt x="151" y="11457"/>
                  </a:cubicBezTo>
                  <a:cubicBezTo>
                    <a:pt x="226" y="11732"/>
                    <a:pt x="376" y="11983"/>
                    <a:pt x="577" y="12208"/>
                  </a:cubicBezTo>
                  <a:cubicBezTo>
                    <a:pt x="752" y="12384"/>
                    <a:pt x="953" y="12534"/>
                    <a:pt x="1178" y="12635"/>
                  </a:cubicBezTo>
                  <a:cubicBezTo>
                    <a:pt x="1429" y="12735"/>
                    <a:pt x="1680" y="12760"/>
                    <a:pt x="1955" y="12760"/>
                  </a:cubicBezTo>
                  <a:lnTo>
                    <a:pt x="2131" y="12760"/>
                  </a:lnTo>
                  <a:cubicBezTo>
                    <a:pt x="2632" y="12735"/>
                    <a:pt x="3108" y="12609"/>
                    <a:pt x="3534" y="12309"/>
                  </a:cubicBezTo>
                  <a:cubicBezTo>
                    <a:pt x="3835" y="12083"/>
                    <a:pt x="4086" y="11782"/>
                    <a:pt x="4286" y="11457"/>
                  </a:cubicBezTo>
                  <a:cubicBezTo>
                    <a:pt x="4361" y="11381"/>
                    <a:pt x="4361" y="11281"/>
                    <a:pt x="4361" y="11181"/>
                  </a:cubicBezTo>
                  <a:cubicBezTo>
                    <a:pt x="4411" y="11131"/>
                    <a:pt x="4462" y="11106"/>
                    <a:pt x="4512" y="11056"/>
                  </a:cubicBezTo>
                  <a:cubicBezTo>
                    <a:pt x="4587" y="10930"/>
                    <a:pt x="4662" y="10805"/>
                    <a:pt x="4712" y="10680"/>
                  </a:cubicBezTo>
                  <a:cubicBezTo>
                    <a:pt x="4737" y="10579"/>
                    <a:pt x="4762" y="10479"/>
                    <a:pt x="4762" y="10379"/>
                  </a:cubicBezTo>
                  <a:cubicBezTo>
                    <a:pt x="4812" y="10128"/>
                    <a:pt x="4812" y="9853"/>
                    <a:pt x="4838" y="9602"/>
                  </a:cubicBezTo>
                  <a:cubicBezTo>
                    <a:pt x="4863" y="9351"/>
                    <a:pt x="4888" y="9101"/>
                    <a:pt x="4888" y="8875"/>
                  </a:cubicBezTo>
                  <a:cubicBezTo>
                    <a:pt x="4963" y="7848"/>
                    <a:pt x="5063" y="6820"/>
                    <a:pt x="5138" y="5792"/>
                  </a:cubicBezTo>
                  <a:cubicBezTo>
                    <a:pt x="5138" y="5792"/>
                    <a:pt x="5138" y="5792"/>
                    <a:pt x="5138" y="5767"/>
                  </a:cubicBezTo>
                  <a:cubicBezTo>
                    <a:pt x="5214" y="4890"/>
                    <a:pt x="5289" y="4013"/>
                    <a:pt x="5389" y="3136"/>
                  </a:cubicBezTo>
                  <a:cubicBezTo>
                    <a:pt x="5464" y="2284"/>
                    <a:pt x="5539" y="1431"/>
                    <a:pt x="5640" y="579"/>
                  </a:cubicBezTo>
                  <a:cubicBezTo>
                    <a:pt x="5690" y="304"/>
                    <a:pt x="5514" y="53"/>
                    <a:pt x="5239" y="3"/>
                  </a:cubicBezTo>
                  <a:cubicBezTo>
                    <a:pt x="5221" y="1"/>
                    <a:pt x="5204" y="1"/>
                    <a:pt x="5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a:off x="5742650" y="4735625"/>
              <a:ext cx="124700" cy="299525"/>
            </a:xfrm>
            <a:custGeom>
              <a:rect b="b" l="l" r="r" t="t"/>
              <a:pathLst>
                <a:path extrusionOk="0" h="11981" w="4988">
                  <a:moveTo>
                    <a:pt x="2983" y="9825"/>
                  </a:moveTo>
                  <a:cubicBezTo>
                    <a:pt x="3133" y="9850"/>
                    <a:pt x="3258" y="9850"/>
                    <a:pt x="3409" y="9875"/>
                  </a:cubicBezTo>
                  <a:cubicBezTo>
                    <a:pt x="3409" y="9875"/>
                    <a:pt x="3434" y="9901"/>
                    <a:pt x="3459" y="9901"/>
                  </a:cubicBezTo>
                  <a:cubicBezTo>
                    <a:pt x="3509" y="9926"/>
                    <a:pt x="3559" y="9926"/>
                    <a:pt x="3609" y="9951"/>
                  </a:cubicBezTo>
                  <a:cubicBezTo>
                    <a:pt x="3634" y="9976"/>
                    <a:pt x="3684" y="10001"/>
                    <a:pt x="3709" y="10026"/>
                  </a:cubicBezTo>
                  <a:cubicBezTo>
                    <a:pt x="3760" y="10051"/>
                    <a:pt x="3785" y="10076"/>
                    <a:pt x="3810" y="10101"/>
                  </a:cubicBezTo>
                  <a:cubicBezTo>
                    <a:pt x="3835" y="10126"/>
                    <a:pt x="3860" y="10151"/>
                    <a:pt x="3885" y="10176"/>
                  </a:cubicBezTo>
                  <a:cubicBezTo>
                    <a:pt x="3910" y="10201"/>
                    <a:pt x="3910" y="10226"/>
                    <a:pt x="3935" y="10226"/>
                  </a:cubicBezTo>
                  <a:cubicBezTo>
                    <a:pt x="3935" y="10251"/>
                    <a:pt x="3960" y="10276"/>
                    <a:pt x="3960" y="10302"/>
                  </a:cubicBezTo>
                  <a:cubicBezTo>
                    <a:pt x="3960" y="10302"/>
                    <a:pt x="3960" y="10327"/>
                    <a:pt x="3985" y="10327"/>
                  </a:cubicBezTo>
                  <a:cubicBezTo>
                    <a:pt x="3985" y="10352"/>
                    <a:pt x="3985" y="10352"/>
                    <a:pt x="3985" y="10377"/>
                  </a:cubicBezTo>
                  <a:cubicBezTo>
                    <a:pt x="3985" y="10377"/>
                    <a:pt x="3985" y="10402"/>
                    <a:pt x="3985" y="10402"/>
                  </a:cubicBezTo>
                  <a:cubicBezTo>
                    <a:pt x="3985" y="10427"/>
                    <a:pt x="3985" y="10427"/>
                    <a:pt x="3985" y="10452"/>
                  </a:cubicBezTo>
                  <a:cubicBezTo>
                    <a:pt x="3985" y="10452"/>
                    <a:pt x="3985" y="10452"/>
                    <a:pt x="3985" y="10477"/>
                  </a:cubicBezTo>
                  <a:cubicBezTo>
                    <a:pt x="3985" y="10502"/>
                    <a:pt x="3960" y="10527"/>
                    <a:pt x="3960" y="10527"/>
                  </a:cubicBezTo>
                  <a:cubicBezTo>
                    <a:pt x="3960" y="10552"/>
                    <a:pt x="3960" y="10577"/>
                    <a:pt x="3935" y="10577"/>
                  </a:cubicBezTo>
                  <a:cubicBezTo>
                    <a:pt x="3935" y="10602"/>
                    <a:pt x="3935" y="10602"/>
                    <a:pt x="3910" y="10627"/>
                  </a:cubicBezTo>
                  <a:cubicBezTo>
                    <a:pt x="3910" y="10652"/>
                    <a:pt x="3885" y="10677"/>
                    <a:pt x="3860" y="10703"/>
                  </a:cubicBezTo>
                  <a:cubicBezTo>
                    <a:pt x="3835" y="10728"/>
                    <a:pt x="3810" y="10753"/>
                    <a:pt x="3785" y="10778"/>
                  </a:cubicBezTo>
                  <a:cubicBezTo>
                    <a:pt x="3735" y="10803"/>
                    <a:pt x="3709" y="10828"/>
                    <a:pt x="3659" y="10853"/>
                  </a:cubicBezTo>
                  <a:cubicBezTo>
                    <a:pt x="3634" y="10878"/>
                    <a:pt x="3609" y="10903"/>
                    <a:pt x="3559" y="10903"/>
                  </a:cubicBezTo>
                  <a:cubicBezTo>
                    <a:pt x="3534" y="10928"/>
                    <a:pt x="3509" y="10928"/>
                    <a:pt x="3484" y="10928"/>
                  </a:cubicBezTo>
                  <a:cubicBezTo>
                    <a:pt x="3434" y="10953"/>
                    <a:pt x="3384" y="10978"/>
                    <a:pt x="3334" y="10978"/>
                  </a:cubicBezTo>
                  <a:cubicBezTo>
                    <a:pt x="3258" y="10978"/>
                    <a:pt x="3183" y="11003"/>
                    <a:pt x="3133" y="11003"/>
                  </a:cubicBezTo>
                  <a:lnTo>
                    <a:pt x="2832" y="11003"/>
                  </a:lnTo>
                  <a:cubicBezTo>
                    <a:pt x="2707" y="10978"/>
                    <a:pt x="2582" y="10978"/>
                    <a:pt x="2456" y="10928"/>
                  </a:cubicBezTo>
                  <a:cubicBezTo>
                    <a:pt x="2381" y="10928"/>
                    <a:pt x="2306" y="10903"/>
                    <a:pt x="2256" y="10878"/>
                  </a:cubicBezTo>
                  <a:cubicBezTo>
                    <a:pt x="2181" y="10853"/>
                    <a:pt x="2131" y="10828"/>
                    <a:pt x="2080" y="10803"/>
                  </a:cubicBezTo>
                  <a:cubicBezTo>
                    <a:pt x="2005" y="10778"/>
                    <a:pt x="1930" y="10728"/>
                    <a:pt x="1855" y="10677"/>
                  </a:cubicBezTo>
                  <a:cubicBezTo>
                    <a:pt x="1830" y="10652"/>
                    <a:pt x="1780" y="10627"/>
                    <a:pt x="1755" y="10602"/>
                  </a:cubicBezTo>
                  <a:cubicBezTo>
                    <a:pt x="1679" y="10527"/>
                    <a:pt x="1629" y="10477"/>
                    <a:pt x="1579" y="10402"/>
                  </a:cubicBezTo>
                  <a:cubicBezTo>
                    <a:pt x="1554" y="10377"/>
                    <a:pt x="1529" y="10352"/>
                    <a:pt x="1504" y="10327"/>
                  </a:cubicBezTo>
                  <a:cubicBezTo>
                    <a:pt x="1730" y="10201"/>
                    <a:pt x="1930" y="10076"/>
                    <a:pt x="2156" y="9976"/>
                  </a:cubicBezTo>
                  <a:cubicBezTo>
                    <a:pt x="2231" y="9951"/>
                    <a:pt x="2306" y="9901"/>
                    <a:pt x="2406" y="9875"/>
                  </a:cubicBezTo>
                  <a:cubicBezTo>
                    <a:pt x="2456" y="9875"/>
                    <a:pt x="2532" y="9850"/>
                    <a:pt x="2607" y="9825"/>
                  </a:cubicBezTo>
                  <a:close/>
                  <a:moveTo>
                    <a:pt x="501" y="1"/>
                  </a:moveTo>
                  <a:cubicBezTo>
                    <a:pt x="251" y="1"/>
                    <a:pt x="0" y="226"/>
                    <a:pt x="0" y="502"/>
                  </a:cubicBezTo>
                  <a:cubicBezTo>
                    <a:pt x="0" y="828"/>
                    <a:pt x="25" y="1179"/>
                    <a:pt x="50" y="1530"/>
                  </a:cubicBezTo>
                  <a:cubicBezTo>
                    <a:pt x="100" y="2733"/>
                    <a:pt x="126" y="3911"/>
                    <a:pt x="151" y="5114"/>
                  </a:cubicBezTo>
                  <a:cubicBezTo>
                    <a:pt x="151" y="6166"/>
                    <a:pt x="176" y="7219"/>
                    <a:pt x="201" y="8271"/>
                  </a:cubicBezTo>
                  <a:cubicBezTo>
                    <a:pt x="226" y="8497"/>
                    <a:pt x="226" y="8748"/>
                    <a:pt x="226" y="8998"/>
                  </a:cubicBezTo>
                  <a:cubicBezTo>
                    <a:pt x="251" y="9274"/>
                    <a:pt x="251" y="9575"/>
                    <a:pt x="276" y="9850"/>
                  </a:cubicBezTo>
                  <a:cubicBezTo>
                    <a:pt x="301" y="10001"/>
                    <a:pt x="351" y="10151"/>
                    <a:pt x="476" y="10251"/>
                  </a:cubicBezTo>
                  <a:cubicBezTo>
                    <a:pt x="451" y="10377"/>
                    <a:pt x="451" y="10502"/>
                    <a:pt x="501" y="10602"/>
                  </a:cubicBezTo>
                  <a:cubicBezTo>
                    <a:pt x="752" y="11028"/>
                    <a:pt x="1103" y="11429"/>
                    <a:pt x="1554" y="11655"/>
                  </a:cubicBezTo>
                  <a:cubicBezTo>
                    <a:pt x="1805" y="11780"/>
                    <a:pt x="2055" y="11855"/>
                    <a:pt x="2306" y="11931"/>
                  </a:cubicBezTo>
                  <a:cubicBezTo>
                    <a:pt x="2532" y="11956"/>
                    <a:pt x="2732" y="11981"/>
                    <a:pt x="2958" y="11981"/>
                  </a:cubicBezTo>
                  <a:lnTo>
                    <a:pt x="3033" y="11981"/>
                  </a:lnTo>
                  <a:cubicBezTo>
                    <a:pt x="3183" y="11981"/>
                    <a:pt x="3308" y="11981"/>
                    <a:pt x="3459" y="11956"/>
                  </a:cubicBezTo>
                  <a:cubicBezTo>
                    <a:pt x="3634" y="11931"/>
                    <a:pt x="3785" y="11880"/>
                    <a:pt x="3935" y="11830"/>
                  </a:cubicBezTo>
                  <a:cubicBezTo>
                    <a:pt x="4386" y="11655"/>
                    <a:pt x="4787" y="11254"/>
                    <a:pt x="4912" y="10803"/>
                  </a:cubicBezTo>
                  <a:cubicBezTo>
                    <a:pt x="4988" y="10552"/>
                    <a:pt x="4988" y="10327"/>
                    <a:pt x="4938" y="10076"/>
                  </a:cubicBezTo>
                  <a:cubicBezTo>
                    <a:pt x="4887" y="9850"/>
                    <a:pt x="4737" y="9650"/>
                    <a:pt x="4587" y="9474"/>
                  </a:cubicBezTo>
                  <a:cubicBezTo>
                    <a:pt x="4386" y="9274"/>
                    <a:pt x="4136" y="9099"/>
                    <a:pt x="3860" y="8998"/>
                  </a:cubicBezTo>
                  <a:cubicBezTo>
                    <a:pt x="3735" y="8948"/>
                    <a:pt x="3584" y="8898"/>
                    <a:pt x="3434" y="8898"/>
                  </a:cubicBezTo>
                  <a:cubicBezTo>
                    <a:pt x="3359" y="8873"/>
                    <a:pt x="3283" y="8873"/>
                    <a:pt x="3208" y="8848"/>
                  </a:cubicBezTo>
                  <a:cubicBezTo>
                    <a:pt x="3084" y="8838"/>
                    <a:pt x="2963" y="8831"/>
                    <a:pt x="2844" y="8831"/>
                  </a:cubicBezTo>
                  <a:cubicBezTo>
                    <a:pt x="2675" y="8831"/>
                    <a:pt x="2507" y="8844"/>
                    <a:pt x="2331" y="8873"/>
                  </a:cubicBezTo>
                  <a:cubicBezTo>
                    <a:pt x="2105" y="8923"/>
                    <a:pt x="1880" y="9023"/>
                    <a:pt x="1654" y="9124"/>
                  </a:cubicBezTo>
                  <a:cubicBezTo>
                    <a:pt x="1504" y="9199"/>
                    <a:pt x="1379" y="9274"/>
                    <a:pt x="1228" y="9349"/>
                  </a:cubicBezTo>
                  <a:cubicBezTo>
                    <a:pt x="1203" y="8497"/>
                    <a:pt x="1178" y="7670"/>
                    <a:pt x="1153" y="6818"/>
                  </a:cubicBezTo>
                  <a:cubicBezTo>
                    <a:pt x="1128" y="5790"/>
                    <a:pt x="1128" y="4763"/>
                    <a:pt x="1103" y="3735"/>
                  </a:cubicBezTo>
                  <a:cubicBezTo>
                    <a:pt x="1078" y="3159"/>
                    <a:pt x="1078" y="2607"/>
                    <a:pt x="1053" y="2031"/>
                  </a:cubicBezTo>
                  <a:cubicBezTo>
                    <a:pt x="1053" y="1530"/>
                    <a:pt x="1003" y="1028"/>
                    <a:pt x="978" y="527"/>
                  </a:cubicBezTo>
                  <a:cubicBezTo>
                    <a:pt x="978" y="527"/>
                    <a:pt x="978" y="527"/>
                    <a:pt x="978" y="502"/>
                  </a:cubicBezTo>
                  <a:cubicBezTo>
                    <a:pt x="978" y="251"/>
                    <a:pt x="777" y="26"/>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8"/>
            <p:cNvSpPr/>
            <p:nvPr/>
          </p:nvSpPr>
          <p:spPr>
            <a:xfrm>
              <a:off x="5615450" y="3931050"/>
              <a:ext cx="28850" cy="138550"/>
            </a:xfrm>
            <a:custGeom>
              <a:rect b="b" l="l" r="r" t="t"/>
              <a:pathLst>
                <a:path extrusionOk="0" h="5542" w="1154">
                  <a:moveTo>
                    <a:pt x="629" y="1"/>
                  </a:moveTo>
                  <a:cubicBezTo>
                    <a:pt x="612" y="1"/>
                    <a:pt x="595" y="1"/>
                    <a:pt x="577" y="3"/>
                  </a:cubicBezTo>
                  <a:cubicBezTo>
                    <a:pt x="351" y="28"/>
                    <a:pt x="151" y="254"/>
                    <a:pt x="151" y="504"/>
                  </a:cubicBezTo>
                  <a:cubicBezTo>
                    <a:pt x="151" y="504"/>
                    <a:pt x="151" y="529"/>
                    <a:pt x="151" y="554"/>
                  </a:cubicBezTo>
                  <a:cubicBezTo>
                    <a:pt x="151" y="554"/>
                    <a:pt x="151" y="554"/>
                    <a:pt x="151" y="580"/>
                  </a:cubicBezTo>
                  <a:cubicBezTo>
                    <a:pt x="151" y="930"/>
                    <a:pt x="151" y="1306"/>
                    <a:pt x="126" y="1657"/>
                  </a:cubicBezTo>
                  <a:cubicBezTo>
                    <a:pt x="101" y="2058"/>
                    <a:pt x="76" y="2434"/>
                    <a:pt x="76" y="2810"/>
                  </a:cubicBezTo>
                  <a:cubicBezTo>
                    <a:pt x="26" y="3562"/>
                    <a:pt x="0" y="4289"/>
                    <a:pt x="0" y="5041"/>
                  </a:cubicBezTo>
                  <a:cubicBezTo>
                    <a:pt x="0" y="5316"/>
                    <a:pt x="201" y="5542"/>
                    <a:pt x="477" y="5542"/>
                  </a:cubicBezTo>
                  <a:cubicBezTo>
                    <a:pt x="752" y="5542"/>
                    <a:pt x="978" y="5341"/>
                    <a:pt x="978" y="5066"/>
                  </a:cubicBezTo>
                  <a:cubicBezTo>
                    <a:pt x="1003" y="4289"/>
                    <a:pt x="1028" y="3512"/>
                    <a:pt x="1053" y="2735"/>
                  </a:cubicBezTo>
                  <a:cubicBezTo>
                    <a:pt x="1078" y="2359"/>
                    <a:pt x="1103" y="1958"/>
                    <a:pt x="1103" y="1582"/>
                  </a:cubicBezTo>
                  <a:cubicBezTo>
                    <a:pt x="1128" y="1382"/>
                    <a:pt x="1128" y="1181"/>
                    <a:pt x="1128" y="981"/>
                  </a:cubicBezTo>
                  <a:cubicBezTo>
                    <a:pt x="1128" y="880"/>
                    <a:pt x="1153" y="780"/>
                    <a:pt x="1128" y="680"/>
                  </a:cubicBezTo>
                  <a:cubicBezTo>
                    <a:pt x="1128" y="580"/>
                    <a:pt x="1153" y="479"/>
                    <a:pt x="1128" y="379"/>
                  </a:cubicBezTo>
                  <a:cubicBezTo>
                    <a:pt x="1058" y="168"/>
                    <a:pt x="878"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8"/>
            <p:cNvSpPr/>
            <p:nvPr/>
          </p:nvSpPr>
          <p:spPr>
            <a:xfrm>
              <a:off x="5693150" y="3933125"/>
              <a:ext cx="25700" cy="118950"/>
            </a:xfrm>
            <a:custGeom>
              <a:rect b="b" l="l" r="r" t="t"/>
              <a:pathLst>
                <a:path extrusionOk="0" h="4758" w="1028">
                  <a:moveTo>
                    <a:pt x="533" y="1"/>
                  </a:moveTo>
                  <a:cubicBezTo>
                    <a:pt x="311" y="1"/>
                    <a:pt x="112" y="139"/>
                    <a:pt x="50" y="346"/>
                  </a:cubicBezTo>
                  <a:cubicBezTo>
                    <a:pt x="25" y="446"/>
                    <a:pt x="50" y="522"/>
                    <a:pt x="25" y="597"/>
                  </a:cubicBezTo>
                  <a:cubicBezTo>
                    <a:pt x="25" y="697"/>
                    <a:pt x="25" y="772"/>
                    <a:pt x="25" y="847"/>
                  </a:cubicBezTo>
                  <a:cubicBezTo>
                    <a:pt x="25" y="1023"/>
                    <a:pt x="25" y="1198"/>
                    <a:pt x="25" y="1374"/>
                  </a:cubicBezTo>
                  <a:cubicBezTo>
                    <a:pt x="25" y="1700"/>
                    <a:pt x="25" y="2000"/>
                    <a:pt x="25" y="2326"/>
                  </a:cubicBezTo>
                  <a:cubicBezTo>
                    <a:pt x="0" y="2978"/>
                    <a:pt x="0" y="3629"/>
                    <a:pt x="0" y="4256"/>
                  </a:cubicBezTo>
                  <a:cubicBezTo>
                    <a:pt x="0" y="4532"/>
                    <a:pt x="201" y="4757"/>
                    <a:pt x="476" y="4757"/>
                  </a:cubicBezTo>
                  <a:cubicBezTo>
                    <a:pt x="752" y="4757"/>
                    <a:pt x="978" y="4557"/>
                    <a:pt x="978" y="4281"/>
                  </a:cubicBezTo>
                  <a:cubicBezTo>
                    <a:pt x="978" y="3654"/>
                    <a:pt x="1003" y="3028"/>
                    <a:pt x="1003" y="2401"/>
                  </a:cubicBezTo>
                  <a:cubicBezTo>
                    <a:pt x="1003" y="2050"/>
                    <a:pt x="1003" y="1725"/>
                    <a:pt x="1028" y="1399"/>
                  </a:cubicBezTo>
                  <a:cubicBezTo>
                    <a:pt x="1028" y="1098"/>
                    <a:pt x="1003" y="797"/>
                    <a:pt x="1028" y="497"/>
                  </a:cubicBezTo>
                  <a:cubicBezTo>
                    <a:pt x="1028" y="296"/>
                    <a:pt x="877" y="70"/>
                    <a:pt x="677" y="20"/>
                  </a:cubicBezTo>
                  <a:cubicBezTo>
                    <a:pt x="629" y="7"/>
                    <a:pt x="580" y="1"/>
                    <a:pt x="5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8"/>
            <p:cNvSpPr/>
            <p:nvPr/>
          </p:nvSpPr>
          <p:spPr>
            <a:xfrm>
              <a:off x="5458800" y="4034125"/>
              <a:ext cx="432375" cy="156425"/>
            </a:xfrm>
            <a:custGeom>
              <a:rect b="b" l="l" r="r" t="t"/>
              <a:pathLst>
                <a:path extrusionOk="0" h="6257" w="17295">
                  <a:moveTo>
                    <a:pt x="13881" y="0"/>
                  </a:moveTo>
                  <a:cubicBezTo>
                    <a:pt x="13690" y="0"/>
                    <a:pt x="13500" y="18"/>
                    <a:pt x="13309" y="66"/>
                  </a:cubicBezTo>
                  <a:cubicBezTo>
                    <a:pt x="13058" y="116"/>
                    <a:pt x="12833" y="191"/>
                    <a:pt x="12632" y="291"/>
                  </a:cubicBezTo>
                  <a:cubicBezTo>
                    <a:pt x="12382" y="416"/>
                    <a:pt x="12156" y="567"/>
                    <a:pt x="11931" y="717"/>
                  </a:cubicBezTo>
                  <a:cubicBezTo>
                    <a:pt x="11730" y="868"/>
                    <a:pt x="11530" y="1018"/>
                    <a:pt x="11329" y="1193"/>
                  </a:cubicBezTo>
                  <a:cubicBezTo>
                    <a:pt x="11129" y="1344"/>
                    <a:pt x="10953" y="1494"/>
                    <a:pt x="10753" y="1645"/>
                  </a:cubicBezTo>
                  <a:cubicBezTo>
                    <a:pt x="10552" y="1820"/>
                    <a:pt x="10327" y="1995"/>
                    <a:pt x="10126" y="2146"/>
                  </a:cubicBezTo>
                  <a:cubicBezTo>
                    <a:pt x="9926" y="2321"/>
                    <a:pt x="9725" y="2447"/>
                    <a:pt x="9525" y="2597"/>
                  </a:cubicBezTo>
                  <a:cubicBezTo>
                    <a:pt x="9274" y="2747"/>
                    <a:pt x="9048" y="2873"/>
                    <a:pt x="8798" y="2998"/>
                  </a:cubicBezTo>
                  <a:cubicBezTo>
                    <a:pt x="8647" y="3048"/>
                    <a:pt x="8497" y="3123"/>
                    <a:pt x="8347" y="3173"/>
                  </a:cubicBezTo>
                  <a:cubicBezTo>
                    <a:pt x="8246" y="3198"/>
                    <a:pt x="8146" y="3223"/>
                    <a:pt x="8046" y="3249"/>
                  </a:cubicBezTo>
                  <a:cubicBezTo>
                    <a:pt x="7946" y="3249"/>
                    <a:pt x="7820" y="3274"/>
                    <a:pt x="7720" y="3274"/>
                  </a:cubicBezTo>
                  <a:lnTo>
                    <a:pt x="7394" y="3274"/>
                  </a:lnTo>
                  <a:cubicBezTo>
                    <a:pt x="7294" y="3249"/>
                    <a:pt x="7219" y="3249"/>
                    <a:pt x="7119" y="3223"/>
                  </a:cubicBezTo>
                  <a:cubicBezTo>
                    <a:pt x="6993" y="3198"/>
                    <a:pt x="6868" y="3148"/>
                    <a:pt x="6743" y="3123"/>
                  </a:cubicBezTo>
                  <a:cubicBezTo>
                    <a:pt x="6592" y="3048"/>
                    <a:pt x="6442" y="2998"/>
                    <a:pt x="6292" y="2923"/>
                  </a:cubicBezTo>
                  <a:cubicBezTo>
                    <a:pt x="6016" y="2772"/>
                    <a:pt x="5740" y="2622"/>
                    <a:pt x="5489" y="2447"/>
                  </a:cubicBezTo>
                  <a:cubicBezTo>
                    <a:pt x="5038" y="2171"/>
                    <a:pt x="4587" y="1895"/>
                    <a:pt x="4111" y="1670"/>
                  </a:cubicBezTo>
                  <a:cubicBezTo>
                    <a:pt x="3860" y="1544"/>
                    <a:pt x="3610" y="1469"/>
                    <a:pt x="3359" y="1394"/>
                  </a:cubicBezTo>
                  <a:cubicBezTo>
                    <a:pt x="3173" y="1363"/>
                    <a:pt x="2987" y="1342"/>
                    <a:pt x="2802" y="1342"/>
                  </a:cubicBezTo>
                  <a:cubicBezTo>
                    <a:pt x="2687" y="1342"/>
                    <a:pt x="2572" y="1350"/>
                    <a:pt x="2457" y="1369"/>
                  </a:cubicBezTo>
                  <a:cubicBezTo>
                    <a:pt x="2131" y="1419"/>
                    <a:pt x="1830" y="1519"/>
                    <a:pt x="1555" y="1695"/>
                  </a:cubicBezTo>
                  <a:cubicBezTo>
                    <a:pt x="1279" y="1870"/>
                    <a:pt x="1053" y="2121"/>
                    <a:pt x="853" y="2371"/>
                  </a:cubicBezTo>
                  <a:cubicBezTo>
                    <a:pt x="577" y="2772"/>
                    <a:pt x="402" y="3249"/>
                    <a:pt x="276" y="3725"/>
                  </a:cubicBezTo>
                  <a:cubicBezTo>
                    <a:pt x="201" y="4000"/>
                    <a:pt x="151" y="4276"/>
                    <a:pt x="101" y="4552"/>
                  </a:cubicBezTo>
                  <a:cubicBezTo>
                    <a:pt x="51" y="4828"/>
                    <a:pt x="26" y="5078"/>
                    <a:pt x="26" y="5354"/>
                  </a:cubicBezTo>
                  <a:cubicBezTo>
                    <a:pt x="1" y="5579"/>
                    <a:pt x="26" y="5830"/>
                    <a:pt x="151" y="6031"/>
                  </a:cubicBezTo>
                  <a:cubicBezTo>
                    <a:pt x="226" y="6181"/>
                    <a:pt x="402" y="6256"/>
                    <a:pt x="552" y="6256"/>
                  </a:cubicBezTo>
                  <a:cubicBezTo>
                    <a:pt x="828" y="6256"/>
                    <a:pt x="1053" y="6031"/>
                    <a:pt x="1053" y="5780"/>
                  </a:cubicBezTo>
                  <a:cubicBezTo>
                    <a:pt x="1053" y="5705"/>
                    <a:pt x="1028" y="5630"/>
                    <a:pt x="1003" y="5579"/>
                  </a:cubicBezTo>
                  <a:cubicBezTo>
                    <a:pt x="1003" y="5529"/>
                    <a:pt x="1003" y="5504"/>
                    <a:pt x="1003" y="5479"/>
                  </a:cubicBezTo>
                  <a:cubicBezTo>
                    <a:pt x="1003" y="5379"/>
                    <a:pt x="1003" y="5304"/>
                    <a:pt x="1003" y="5203"/>
                  </a:cubicBezTo>
                  <a:cubicBezTo>
                    <a:pt x="1028" y="4953"/>
                    <a:pt x="1078" y="4702"/>
                    <a:pt x="1129" y="4452"/>
                  </a:cubicBezTo>
                  <a:cubicBezTo>
                    <a:pt x="1204" y="4126"/>
                    <a:pt x="1254" y="3825"/>
                    <a:pt x="1379" y="3524"/>
                  </a:cubicBezTo>
                  <a:cubicBezTo>
                    <a:pt x="1404" y="3424"/>
                    <a:pt x="1454" y="3324"/>
                    <a:pt x="1505" y="3223"/>
                  </a:cubicBezTo>
                  <a:cubicBezTo>
                    <a:pt x="1555" y="3123"/>
                    <a:pt x="1605" y="3048"/>
                    <a:pt x="1655" y="2973"/>
                  </a:cubicBezTo>
                  <a:cubicBezTo>
                    <a:pt x="1680" y="2898"/>
                    <a:pt x="1730" y="2848"/>
                    <a:pt x="1780" y="2797"/>
                  </a:cubicBezTo>
                  <a:cubicBezTo>
                    <a:pt x="1830" y="2722"/>
                    <a:pt x="1906" y="2672"/>
                    <a:pt x="1956" y="2622"/>
                  </a:cubicBezTo>
                  <a:cubicBezTo>
                    <a:pt x="2006" y="2597"/>
                    <a:pt x="2056" y="2547"/>
                    <a:pt x="2106" y="2522"/>
                  </a:cubicBezTo>
                  <a:cubicBezTo>
                    <a:pt x="2156" y="2497"/>
                    <a:pt x="2206" y="2472"/>
                    <a:pt x="2256" y="2447"/>
                  </a:cubicBezTo>
                  <a:cubicBezTo>
                    <a:pt x="2307" y="2421"/>
                    <a:pt x="2357" y="2396"/>
                    <a:pt x="2407" y="2371"/>
                  </a:cubicBezTo>
                  <a:cubicBezTo>
                    <a:pt x="2457" y="2371"/>
                    <a:pt x="2532" y="2346"/>
                    <a:pt x="2582" y="2346"/>
                  </a:cubicBezTo>
                  <a:cubicBezTo>
                    <a:pt x="2632" y="2346"/>
                    <a:pt x="2682" y="2321"/>
                    <a:pt x="2733" y="2321"/>
                  </a:cubicBezTo>
                  <a:cubicBezTo>
                    <a:pt x="2808" y="2321"/>
                    <a:pt x="2858" y="2321"/>
                    <a:pt x="2933" y="2346"/>
                  </a:cubicBezTo>
                  <a:cubicBezTo>
                    <a:pt x="3008" y="2346"/>
                    <a:pt x="3083" y="2346"/>
                    <a:pt x="3159" y="2371"/>
                  </a:cubicBezTo>
                  <a:cubicBezTo>
                    <a:pt x="3234" y="2396"/>
                    <a:pt x="3334" y="2421"/>
                    <a:pt x="3409" y="2447"/>
                  </a:cubicBezTo>
                  <a:cubicBezTo>
                    <a:pt x="3560" y="2497"/>
                    <a:pt x="3685" y="2547"/>
                    <a:pt x="3810" y="2622"/>
                  </a:cubicBezTo>
                  <a:cubicBezTo>
                    <a:pt x="4061" y="2747"/>
                    <a:pt x="4312" y="2898"/>
                    <a:pt x="4562" y="3048"/>
                  </a:cubicBezTo>
                  <a:cubicBezTo>
                    <a:pt x="4813" y="3198"/>
                    <a:pt x="5088" y="3374"/>
                    <a:pt x="5364" y="3524"/>
                  </a:cubicBezTo>
                  <a:cubicBezTo>
                    <a:pt x="5615" y="3675"/>
                    <a:pt x="5865" y="3825"/>
                    <a:pt x="6116" y="3925"/>
                  </a:cubicBezTo>
                  <a:cubicBezTo>
                    <a:pt x="6592" y="4132"/>
                    <a:pt x="7101" y="4270"/>
                    <a:pt x="7617" y="4270"/>
                  </a:cubicBezTo>
                  <a:cubicBezTo>
                    <a:pt x="7726" y="4270"/>
                    <a:pt x="7836" y="4264"/>
                    <a:pt x="7946" y="4251"/>
                  </a:cubicBezTo>
                  <a:cubicBezTo>
                    <a:pt x="8322" y="4201"/>
                    <a:pt x="8672" y="4126"/>
                    <a:pt x="8998" y="3975"/>
                  </a:cubicBezTo>
                  <a:cubicBezTo>
                    <a:pt x="9199" y="3900"/>
                    <a:pt x="9399" y="3800"/>
                    <a:pt x="9600" y="3700"/>
                  </a:cubicBezTo>
                  <a:cubicBezTo>
                    <a:pt x="9825" y="3574"/>
                    <a:pt x="10051" y="3424"/>
                    <a:pt x="10276" y="3274"/>
                  </a:cubicBezTo>
                  <a:cubicBezTo>
                    <a:pt x="11104" y="2697"/>
                    <a:pt x="11855" y="1970"/>
                    <a:pt x="12683" y="1394"/>
                  </a:cubicBezTo>
                  <a:cubicBezTo>
                    <a:pt x="12858" y="1294"/>
                    <a:pt x="13008" y="1218"/>
                    <a:pt x="13159" y="1143"/>
                  </a:cubicBezTo>
                  <a:cubicBezTo>
                    <a:pt x="13234" y="1118"/>
                    <a:pt x="13309" y="1093"/>
                    <a:pt x="13384" y="1068"/>
                  </a:cubicBezTo>
                  <a:cubicBezTo>
                    <a:pt x="13434" y="1043"/>
                    <a:pt x="13510" y="1018"/>
                    <a:pt x="13585" y="1018"/>
                  </a:cubicBezTo>
                  <a:cubicBezTo>
                    <a:pt x="13660" y="993"/>
                    <a:pt x="13710" y="993"/>
                    <a:pt x="13785" y="993"/>
                  </a:cubicBezTo>
                  <a:lnTo>
                    <a:pt x="13986" y="993"/>
                  </a:lnTo>
                  <a:cubicBezTo>
                    <a:pt x="14061" y="993"/>
                    <a:pt x="14136" y="1018"/>
                    <a:pt x="14236" y="1018"/>
                  </a:cubicBezTo>
                  <a:cubicBezTo>
                    <a:pt x="14312" y="1043"/>
                    <a:pt x="14387" y="1068"/>
                    <a:pt x="14437" y="1093"/>
                  </a:cubicBezTo>
                  <a:cubicBezTo>
                    <a:pt x="14537" y="1118"/>
                    <a:pt x="14637" y="1168"/>
                    <a:pt x="14738" y="1218"/>
                  </a:cubicBezTo>
                  <a:cubicBezTo>
                    <a:pt x="14838" y="1269"/>
                    <a:pt x="14938" y="1344"/>
                    <a:pt x="15063" y="1419"/>
                  </a:cubicBezTo>
                  <a:cubicBezTo>
                    <a:pt x="15164" y="1494"/>
                    <a:pt x="15289" y="1594"/>
                    <a:pt x="15389" y="1695"/>
                  </a:cubicBezTo>
                  <a:cubicBezTo>
                    <a:pt x="15490" y="1770"/>
                    <a:pt x="15565" y="1845"/>
                    <a:pt x="15640" y="1945"/>
                  </a:cubicBezTo>
                  <a:cubicBezTo>
                    <a:pt x="15715" y="2046"/>
                    <a:pt x="15790" y="2146"/>
                    <a:pt x="15865" y="2246"/>
                  </a:cubicBezTo>
                  <a:cubicBezTo>
                    <a:pt x="15916" y="2346"/>
                    <a:pt x="15991" y="2447"/>
                    <a:pt x="16041" y="2572"/>
                  </a:cubicBezTo>
                  <a:cubicBezTo>
                    <a:pt x="16091" y="2697"/>
                    <a:pt x="16141" y="2848"/>
                    <a:pt x="16191" y="2998"/>
                  </a:cubicBezTo>
                  <a:cubicBezTo>
                    <a:pt x="16241" y="3123"/>
                    <a:pt x="16266" y="3249"/>
                    <a:pt x="16292" y="3374"/>
                  </a:cubicBezTo>
                  <a:cubicBezTo>
                    <a:pt x="16335" y="3614"/>
                    <a:pt x="16570" y="3759"/>
                    <a:pt x="16795" y="3759"/>
                  </a:cubicBezTo>
                  <a:cubicBezTo>
                    <a:pt x="16828" y="3759"/>
                    <a:pt x="16861" y="3756"/>
                    <a:pt x="16893" y="3750"/>
                  </a:cubicBezTo>
                  <a:cubicBezTo>
                    <a:pt x="17144" y="3675"/>
                    <a:pt x="17294" y="3399"/>
                    <a:pt x="17244" y="3148"/>
                  </a:cubicBezTo>
                  <a:cubicBezTo>
                    <a:pt x="17194" y="2848"/>
                    <a:pt x="17094" y="2547"/>
                    <a:pt x="16968" y="2246"/>
                  </a:cubicBezTo>
                  <a:cubicBezTo>
                    <a:pt x="16818" y="1895"/>
                    <a:pt x="16642" y="1594"/>
                    <a:pt x="16392" y="1319"/>
                  </a:cubicBezTo>
                  <a:cubicBezTo>
                    <a:pt x="16191" y="1043"/>
                    <a:pt x="15941" y="817"/>
                    <a:pt x="15665" y="642"/>
                  </a:cubicBezTo>
                  <a:cubicBezTo>
                    <a:pt x="15239" y="316"/>
                    <a:pt x="14738" y="91"/>
                    <a:pt x="14211" y="15"/>
                  </a:cubicBezTo>
                  <a:cubicBezTo>
                    <a:pt x="14101" y="6"/>
                    <a:pt x="13991" y="0"/>
                    <a:pt x="138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a:off x="5397400" y="4234250"/>
              <a:ext cx="162925" cy="360425"/>
            </a:xfrm>
            <a:custGeom>
              <a:rect b="b" l="l" r="r" t="t"/>
              <a:pathLst>
                <a:path extrusionOk="0" h="14417" w="6517">
                  <a:moveTo>
                    <a:pt x="5945" y="1"/>
                  </a:moveTo>
                  <a:cubicBezTo>
                    <a:pt x="5794" y="1"/>
                    <a:pt x="5645" y="66"/>
                    <a:pt x="5514" y="131"/>
                  </a:cubicBezTo>
                  <a:cubicBezTo>
                    <a:pt x="5439" y="181"/>
                    <a:pt x="5339" y="231"/>
                    <a:pt x="5264" y="281"/>
                  </a:cubicBezTo>
                  <a:cubicBezTo>
                    <a:pt x="4963" y="482"/>
                    <a:pt x="4662" y="707"/>
                    <a:pt x="4362" y="933"/>
                  </a:cubicBezTo>
                  <a:cubicBezTo>
                    <a:pt x="3484" y="1584"/>
                    <a:pt x="2657" y="2286"/>
                    <a:pt x="1855" y="3038"/>
                  </a:cubicBezTo>
                  <a:cubicBezTo>
                    <a:pt x="1454" y="3389"/>
                    <a:pt x="1078" y="3765"/>
                    <a:pt x="727" y="4166"/>
                  </a:cubicBezTo>
                  <a:cubicBezTo>
                    <a:pt x="326" y="4617"/>
                    <a:pt x="76" y="5193"/>
                    <a:pt x="26" y="5820"/>
                  </a:cubicBezTo>
                  <a:cubicBezTo>
                    <a:pt x="1" y="6397"/>
                    <a:pt x="126" y="6973"/>
                    <a:pt x="351" y="7524"/>
                  </a:cubicBezTo>
                  <a:cubicBezTo>
                    <a:pt x="527" y="8001"/>
                    <a:pt x="778" y="8477"/>
                    <a:pt x="1028" y="8928"/>
                  </a:cubicBezTo>
                  <a:cubicBezTo>
                    <a:pt x="1304" y="9379"/>
                    <a:pt x="1554" y="9830"/>
                    <a:pt x="1830" y="10256"/>
                  </a:cubicBezTo>
                  <a:cubicBezTo>
                    <a:pt x="2106" y="10682"/>
                    <a:pt x="2382" y="11108"/>
                    <a:pt x="2657" y="11509"/>
                  </a:cubicBezTo>
                  <a:cubicBezTo>
                    <a:pt x="2808" y="11710"/>
                    <a:pt x="2983" y="11885"/>
                    <a:pt x="3133" y="12061"/>
                  </a:cubicBezTo>
                  <a:cubicBezTo>
                    <a:pt x="3209" y="12161"/>
                    <a:pt x="3309" y="12261"/>
                    <a:pt x="3384" y="12336"/>
                  </a:cubicBezTo>
                  <a:cubicBezTo>
                    <a:pt x="2908" y="12612"/>
                    <a:pt x="2407" y="12863"/>
                    <a:pt x="2056" y="13314"/>
                  </a:cubicBezTo>
                  <a:cubicBezTo>
                    <a:pt x="1905" y="13539"/>
                    <a:pt x="1830" y="13840"/>
                    <a:pt x="1955" y="14091"/>
                  </a:cubicBezTo>
                  <a:cubicBezTo>
                    <a:pt x="2006" y="14191"/>
                    <a:pt x="2131" y="14291"/>
                    <a:pt x="2231" y="14341"/>
                  </a:cubicBezTo>
                  <a:cubicBezTo>
                    <a:pt x="2331" y="14392"/>
                    <a:pt x="2407" y="14417"/>
                    <a:pt x="2507" y="14417"/>
                  </a:cubicBezTo>
                  <a:lnTo>
                    <a:pt x="2582" y="14417"/>
                  </a:lnTo>
                  <a:cubicBezTo>
                    <a:pt x="2783" y="14366"/>
                    <a:pt x="2983" y="14291"/>
                    <a:pt x="3159" y="14191"/>
                  </a:cubicBezTo>
                  <a:cubicBezTo>
                    <a:pt x="3259" y="14141"/>
                    <a:pt x="3359" y="14066"/>
                    <a:pt x="3459" y="13991"/>
                  </a:cubicBezTo>
                  <a:cubicBezTo>
                    <a:pt x="3484" y="13965"/>
                    <a:pt x="3534" y="13940"/>
                    <a:pt x="3560" y="13915"/>
                  </a:cubicBezTo>
                  <a:cubicBezTo>
                    <a:pt x="3579" y="13918"/>
                    <a:pt x="3599" y="13919"/>
                    <a:pt x="3619" y="13919"/>
                  </a:cubicBezTo>
                  <a:cubicBezTo>
                    <a:pt x="3825" y="13919"/>
                    <a:pt x="4028" y="13806"/>
                    <a:pt x="4211" y="13715"/>
                  </a:cubicBezTo>
                  <a:cubicBezTo>
                    <a:pt x="4487" y="13514"/>
                    <a:pt x="4687" y="13289"/>
                    <a:pt x="4888" y="13013"/>
                  </a:cubicBezTo>
                  <a:cubicBezTo>
                    <a:pt x="4938" y="12913"/>
                    <a:pt x="4963" y="12788"/>
                    <a:pt x="4938" y="12662"/>
                  </a:cubicBezTo>
                  <a:cubicBezTo>
                    <a:pt x="4963" y="12637"/>
                    <a:pt x="4988" y="12612"/>
                    <a:pt x="5013" y="12562"/>
                  </a:cubicBezTo>
                  <a:cubicBezTo>
                    <a:pt x="5088" y="12512"/>
                    <a:pt x="5138" y="12437"/>
                    <a:pt x="5189" y="12387"/>
                  </a:cubicBezTo>
                  <a:cubicBezTo>
                    <a:pt x="5264" y="12286"/>
                    <a:pt x="5314" y="12211"/>
                    <a:pt x="5364" y="12111"/>
                  </a:cubicBezTo>
                  <a:cubicBezTo>
                    <a:pt x="5414" y="11986"/>
                    <a:pt x="5414" y="11860"/>
                    <a:pt x="5364" y="11735"/>
                  </a:cubicBezTo>
                  <a:cubicBezTo>
                    <a:pt x="5339" y="11635"/>
                    <a:pt x="5264" y="11534"/>
                    <a:pt x="5164" y="11484"/>
                  </a:cubicBezTo>
                  <a:cubicBezTo>
                    <a:pt x="5083" y="11444"/>
                    <a:pt x="4995" y="11418"/>
                    <a:pt x="4904" y="11418"/>
                  </a:cubicBezTo>
                  <a:cubicBezTo>
                    <a:pt x="4825" y="11418"/>
                    <a:pt x="4744" y="11438"/>
                    <a:pt x="4662" y="11484"/>
                  </a:cubicBezTo>
                  <a:cubicBezTo>
                    <a:pt x="4562" y="11534"/>
                    <a:pt x="4487" y="11610"/>
                    <a:pt x="4387" y="11685"/>
                  </a:cubicBezTo>
                  <a:cubicBezTo>
                    <a:pt x="4336" y="11735"/>
                    <a:pt x="4286" y="11785"/>
                    <a:pt x="4236" y="11810"/>
                  </a:cubicBezTo>
                  <a:cubicBezTo>
                    <a:pt x="4186" y="11760"/>
                    <a:pt x="4136" y="11710"/>
                    <a:pt x="4061" y="11635"/>
                  </a:cubicBezTo>
                  <a:cubicBezTo>
                    <a:pt x="3961" y="11509"/>
                    <a:pt x="3835" y="11384"/>
                    <a:pt x="3710" y="11234"/>
                  </a:cubicBezTo>
                  <a:cubicBezTo>
                    <a:pt x="3359" y="10782"/>
                    <a:pt x="3033" y="10306"/>
                    <a:pt x="2707" y="9805"/>
                  </a:cubicBezTo>
                  <a:cubicBezTo>
                    <a:pt x="2256" y="9078"/>
                    <a:pt x="1830" y="8351"/>
                    <a:pt x="1429" y="7574"/>
                  </a:cubicBezTo>
                  <a:cubicBezTo>
                    <a:pt x="1329" y="7349"/>
                    <a:pt x="1229" y="7098"/>
                    <a:pt x="1153" y="6873"/>
                  </a:cubicBezTo>
                  <a:cubicBezTo>
                    <a:pt x="1128" y="6722"/>
                    <a:pt x="1078" y="6572"/>
                    <a:pt x="1053" y="6422"/>
                  </a:cubicBezTo>
                  <a:cubicBezTo>
                    <a:pt x="1028" y="6321"/>
                    <a:pt x="1028" y="6196"/>
                    <a:pt x="1028" y="6071"/>
                  </a:cubicBezTo>
                  <a:cubicBezTo>
                    <a:pt x="1028" y="5970"/>
                    <a:pt x="1028" y="5870"/>
                    <a:pt x="1028" y="5795"/>
                  </a:cubicBezTo>
                  <a:cubicBezTo>
                    <a:pt x="1028" y="5720"/>
                    <a:pt x="1053" y="5670"/>
                    <a:pt x="1053" y="5594"/>
                  </a:cubicBezTo>
                  <a:cubicBezTo>
                    <a:pt x="1078" y="5544"/>
                    <a:pt x="1078" y="5469"/>
                    <a:pt x="1103" y="5394"/>
                  </a:cubicBezTo>
                  <a:cubicBezTo>
                    <a:pt x="1128" y="5344"/>
                    <a:pt x="1179" y="5269"/>
                    <a:pt x="1204" y="5219"/>
                  </a:cubicBezTo>
                  <a:cubicBezTo>
                    <a:pt x="1229" y="5143"/>
                    <a:pt x="1279" y="5068"/>
                    <a:pt x="1329" y="5018"/>
                  </a:cubicBezTo>
                  <a:cubicBezTo>
                    <a:pt x="1404" y="4893"/>
                    <a:pt x="1504" y="4767"/>
                    <a:pt x="1605" y="4642"/>
                  </a:cubicBezTo>
                  <a:cubicBezTo>
                    <a:pt x="2306" y="3940"/>
                    <a:pt x="3033" y="3289"/>
                    <a:pt x="3785" y="2662"/>
                  </a:cubicBezTo>
                  <a:cubicBezTo>
                    <a:pt x="4437" y="2111"/>
                    <a:pt x="5113" y="1584"/>
                    <a:pt x="5840" y="1083"/>
                  </a:cubicBezTo>
                  <a:cubicBezTo>
                    <a:pt x="5890" y="1058"/>
                    <a:pt x="5940" y="1033"/>
                    <a:pt x="5991" y="1008"/>
                  </a:cubicBezTo>
                  <a:cubicBezTo>
                    <a:pt x="6016" y="1008"/>
                    <a:pt x="6066" y="983"/>
                    <a:pt x="6091" y="983"/>
                  </a:cubicBezTo>
                  <a:cubicBezTo>
                    <a:pt x="6341" y="933"/>
                    <a:pt x="6517" y="657"/>
                    <a:pt x="6467" y="381"/>
                  </a:cubicBezTo>
                  <a:cubicBezTo>
                    <a:pt x="6417" y="181"/>
                    <a:pt x="6241" y="31"/>
                    <a:pt x="6016" y="5"/>
                  </a:cubicBezTo>
                  <a:cubicBezTo>
                    <a:pt x="5992" y="2"/>
                    <a:pt x="5969" y="1"/>
                    <a:pt x="5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8"/>
            <p:cNvSpPr/>
            <p:nvPr/>
          </p:nvSpPr>
          <p:spPr>
            <a:xfrm>
              <a:off x="5812825" y="3757350"/>
              <a:ext cx="248775" cy="470150"/>
            </a:xfrm>
            <a:custGeom>
              <a:rect b="b" l="l" r="r" t="t"/>
              <a:pathLst>
                <a:path extrusionOk="0" h="18806" w="9951">
                  <a:moveTo>
                    <a:pt x="7770" y="1011"/>
                  </a:moveTo>
                  <a:cubicBezTo>
                    <a:pt x="7745" y="1036"/>
                    <a:pt x="7720" y="1036"/>
                    <a:pt x="7720" y="1036"/>
                  </a:cubicBezTo>
                  <a:cubicBezTo>
                    <a:pt x="7720" y="1061"/>
                    <a:pt x="7694" y="1061"/>
                    <a:pt x="7694" y="1061"/>
                  </a:cubicBezTo>
                  <a:cubicBezTo>
                    <a:pt x="7694" y="1061"/>
                    <a:pt x="7694" y="1061"/>
                    <a:pt x="7694" y="1036"/>
                  </a:cubicBezTo>
                  <a:lnTo>
                    <a:pt x="7720" y="1036"/>
                  </a:lnTo>
                  <a:cubicBezTo>
                    <a:pt x="7745" y="1011"/>
                    <a:pt x="7745" y="1011"/>
                    <a:pt x="7770" y="1011"/>
                  </a:cubicBezTo>
                  <a:close/>
                  <a:moveTo>
                    <a:pt x="727" y="17828"/>
                  </a:moveTo>
                  <a:lnTo>
                    <a:pt x="777" y="17853"/>
                  </a:lnTo>
                  <a:cubicBezTo>
                    <a:pt x="802" y="17853"/>
                    <a:pt x="802" y="17878"/>
                    <a:pt x="802" y="17878"/>
                  </a:cubicBezTo>
                  <a:cubicBezTo>
                    <a:pt x="777" y="17853"/>
                    <a:pt x="727" y="17853"/>
                    <a:pt x="702" y="17828"/>
                  </a:cubicBezTo>
                  <a:close/>
                  <a:moveTo>
                    <a:pt x="7827" y="1"/>
                  </a:moveTo>
                  <a:cubicBezTo>
                    <a:pt x="7783" y="1"/>
                    <a:pt x="7739" y="3"/>
                    <a:pt x="7694" y="9"/>
                  </a:cubicBezTo>
                  <a:cubicBezTo>
                    <a:pt x="7444" y="59"/>
                    <a:pt x="7193" y="159"/>
                    <a:pt x="6993" y="335"/>
                  </a:cubicBezTo>
                  <a:cubicBezTo>
                    <a:pt x="6842" y="510"/>
                    <a:pt x="6742" y="736"/>
                    <a:pt x="6717" y="961"/>
                  </a:cubicBezTo>
                  <a:cubicBezTo>
                    <a:pt x="6692" y="1237"/>
                    <a:pt x="6767" y="1512"/>
                    <a:pt x="6918" y="1738"/>
                  </a:cubicBezTo>
                  <a:cubicBezTo>
                    <a:pt x="6968" y="1838"/>
                    <a:pt x="7043" y="1964"/>
                    <a:pt x="7118" y="2039"/>
                  </a:cubicBezTo>
                  <a:cubicBezTo>
                    <a:pt x="7143" y="2039"/>
                    <a:pt x="7143" y="2064"/>
                    <a:pt x="7143" y="2064"/>
                  </a:cubicBezTo>
                  <a:cubicBezTo>
                    <a:pt x="7143" y="2139"/>
                    <a:pt x="7143" y="2214"/>
                    <a:pt x="7143" y="2264"/>
                  </a:cubicBezTo>
                  <a:cubicBezTo>
                    <a:pt x="7168" y="2390"/>
                    <a:pt x="7218" y="2490"/>
                    <a:pt x="7293" y="2590"/>
                  </a:cubicBezTo>
                  <a:cubicBezTo>
                    <a:pt x="7444" y="2816"/>
                    <a:pt x="7669" y="2991"/>
                    <a:pt x="7920" y="3091"/>
                  </a:cubicBezTo>
                  <a:cubicBezTo>
                    <a:pt x="8070" y="3142"/>
                    <a:pt x="8196" y="3167"/>
                    <a:pt x="8346" y="3192"/>
                  </a:cubicBezTo>
                  <a:cubicBezTo>
                    <a:pt x="8371" y="3267"/>
                    <a:pt x="8371" y="3342"/>
                    <a:pt x="8371" y="3417"/>
                  </a:cubicBezTo>
                  <a:cubicBezTo>
                    <a:pt x="8371" y="3868"/>
                    <a:pt x="8346" y="4320"/>
                    <a:pt x="8321" y="4771"/>
                  </a:cubicBezTo>
                  <a:cubicBezTo>
                    <a:pt x="8271" y="5247"/>
                    <a:pt x="8196" y="5723"/>
                    <a:pt x="8121" y="6199"/>
                  </a:cubicBezTo>
                  <a:cubicBezTo>
                    <a:pt x="8045" y="6450"/>
                    <a:pt x="7995" y="6700"/>
                    <a:pt x="7920" y="6951"/>
                  </a:cubicBezTo>
                  <a:cubicBezTo>
                    <a:pt x="7845" y="7202"/>
                    <a:pt x="7770" y="7427"/>
                    <a:pt x="7694" y="7653"/>
                  </a:cubicBezTo>
                  <a:cubicBezTo>
                    <a:pt x="7544" y="8054"/>
                    <a:pt x="7369" y="8455"/>
                    <a:pt x="7193" y="8856"/>
                  </a:cubicBezTo>
                  <a:cubicBezTo>
                    <a:pt x="7043" y="9232"/>
                    <a:pt x="6842" y="9583"/>
                    <a:pt x="6667" y="9934"/>
                  </a:cubicBezTo>
                  <a:cubicBezTo>
                    <a:pt x="6517" y="10234"/>
                    <a:pt x="6366" y="10510"/>
                    <a:pt x="6191" y="10811"/>
                  </a:cubicBezTo>
                  <a:cubicBezTo>
                    <a:pt x="6015" y="11137"/>
                    <a:pt x="5815" y="11462"/>
                    <a:pt x="5614" y="11788"/>
                  </a:cubicBezTo>
                  <a:cubicBezTo>
                    <a:pt x="5288" y="12340"/>
                    <a:pt x="4938" y="12866"/>
                    <a:pt x="4562" y="13392"/>
                  </a:cubicBezTo>
                  <a:cubicBezTo>
                    <a:pt x="4411" y="13618"/>
                    <a:pt x="4236" y="13818"/>
                    <a:pt x="4060" y="14044"/>
                  </a:cubicBezTo>
                  <a:cubicBezTo>
                    <a:pt x="3960" y="14194"/>
                    <a:pt x="3810" y="14345"/>
                    <a:pt x="3684" y="14495"/>
                  </a:cubicBezTo>
                  <a:cubicBezTo>
                    <a:pt x="3559" y="14670"/>
                    <a:pt x="3409" y="14846"/>
                    <a:pt x="3258" y="15021"/>
                  </a:cubicBezTo>
                  <a:cubicBezTo>
                    <a:pt x="3083" y="15197"/>
                    <a:pt x="2908" y="15397"/>
                    <a:pt x="2732" y="15598"/>
                  </a:cubicBezTo>
                  <a:cubicBezTo>
                    <a:pt x="2481" y="15873"/>
                    <a:pt x="2206" y="16149"/>
                    <a:pt x="1930" y="16425"/>
                  </a:cubicBezTo>
                  <a:cubicBezTo>
                    <a:pt x="1780" y="16575"/>
                    <a:pt x="1654" y="16701"/>
                    <a:pt x="1504" y="16826"/>
                  </a:cubicBezTo>
                  <a:cubicBezTo>
                    <a:pt x="1354" y="16976"/>
                    <a:pt x="1203" y="17102"/>
                    <a:pt x="1053" y="17252"/>
                  </a:cubicBezTo>
                  <a:cubicBezTo>
                    <a:pt x="928" y="17327"/>
                    <a:pt x="827" y="17427"/>
                    <a:pt x="702" y="17528"/>
                  </a:cubicBezTo>
                  <a:cubicBezTo>
                    <a:pt x="577" y="17628"/>
                    <a:pt x="426" y="17728"/>
                    <a:pt x="301" y="17828"/>
                  </a:cubicBezTo>
                  <a:cubicBezTo>
                    <a:pt x="126" y="18004"/>
                    <a:pt x="0" y="18305"/>
                    <a:pt x="151" y="18530"/>
                  </a:cubicBezTo>
                  <a:cubicBezTo>
                    <a:pt x="251" y="18706"/>
                    <a:pt x="401" y="18781"/>
                    <a:pt x="577" y="18806"/>
                  </a:cubicBezTo>
                  <a:lnTo>
                    <a:pt x="627" y="18806"/>
                  </a:lnTo>
                  <a:cubicBezTo>
                    <a:pt x="802" y="18806"/>
                    <a:pt x="978" y="18680"/>
                    <a:pt x="1053" y="18505"/>
                  </a:cubicBezTo>
                  <a:cubicBezTo>
                    <a:pt x="1128" y="18455"/>
                    <a:pt x="1203" y="18405"/>
                    <a:pt x="1278" y="18330"/>
                  </a:cubicBezTo>
                  <a:cubicBezTo>
                    <a:pt x="1479" y="18154"/>
                    <a:pt x="1704" y="17979"/>
                    <a:pt x="1905" y="17803"/>
                  </a:cubicBezTo>
                  <a:cubicBezTo>
                    <a:pt x="2005" y="17703"/>
                    <a:pt x="2131" y="17603"/>
                    <a:pt x="2231" y="17503"/>
                  </a:cubicBezTo>
                  <a:cubicBezTo>
                    <a:pt x="2331" y="17427"/>
                    <a:pt x="2406" y="17327"/>
                    <a:pt x="2507" y="17252"/>
                  </a:cubicBezTo>
                  <a:cubicBezTo>
                    <a:pt x="2882" y="16876"/>
                    <a:pt x="3258" y="16500"/>
                    <a:pt x="3609" y="16099"/>
                  </a:cubicBezTo>
                  <a:cubicBezTo>
                    <a:pt x="3785" y="15899"/>
                    <a:pt x="3985" y="15698"/>
                    <a:pt x="4161" y="15498"/>
                  </a:cubicBezTo>
                  <a:cubicBezTo>
                    <a:pt x="4361" y="15272"/>
                    <a:pt x="4537" y="15021"/>
                    <a:pt x="4737" y="14796"/>
                  </a:cubicBezTo>
                  <a:cubicBezTo>
                    <a:pt x="4812" y="14696"/>
                    <a:pt x="4887" y="14620"/>
                    <a:pt x="4938" y="14520"/>
                  </a:cubicBezTo>
                  <a:cubicBezTo>
                    <a:pt x="5063" y="14395"/>
                    <a:pt x="5163" y="14244"/>
                    <a:pt x="5263" y="14094"/>
                  </a:cubicBezTo>
                  <a:cubicBezTo>
                    <a:pt x="5414" y="13893"/>
                    <a:pt x="5564" y="13668"/>
                    <a:pt x="5715" y="13442"/>
                  </a:cubicBezTo>
                  <a:cubicBezTo>
                    <a:pt x="6316" y="12565"/>
                    <a:pt x="6867" y="11638"/>
                    <a:pt x="7394" y="10711"/>
                  </a:cubicBezTo>
                  <a:cubicBezTo>
                    <a:pt x="7895" y="9758"/>
                    <a:pt x="8346" y="8781"/>
                    <a:pt x="8697" y="7753"/>
                  </a:cubicBezTo>
                  <a:cubicBezTo>
                    <a:pt x="8872" y="7252"/>
                    <a:pt x="8998" y="6751"/>
                    <a:pt x="9098" y="6249"/>
                  </a:cubicBezTo>
                  <a:cubicBezTo>
                    <a:pt x="9198" y="5723"/>
                    <a:pt x="9273" y="5222"/>
                    <a:pt x="9299" y="4695"/>
                  </a:cubicBezTo>
                  <a:cubicBezTo>
                    <a:pt x="9324" y="4445"/>
                    <a:pt x="9349" y="4194"/>
                    <a:pt x="9349" y="3919"/>
                  </a:cubicBezTo>
                  <a:cubicBezTo>
                    <a:pt x="9349" y="3668"/>
                    <a:pt x="9374" y="3417"/>
                    <a:pt x="9349" y="3167"/>
                  </a:cubicBezTo>
                  <a:cubicBezTo>
                    <a:pt x="9349" y="3142"/>
                    <a:pt x="9349" y="3116"/>
                    <a:pt x="9324" y="3091"/>
                  </a:cubicBezTo>
                  <a:cubicBezTo>
                    <a:pt x="9524" y="3016"/>
                    <a:pt x="9674" y="2841"/>
                    <a:pt x="9775" y="2665"/>
                  </a:cubicBezTo>
                  <a:cubicBezTo>
                    <a:pt x="9925" y="2415"/>
                    <a:pt x="9950" y="2089"/>
                    <a:pt x="9900" y="1788"/>
                  </a:cubicBezTo>
                  <a:cubicBezTo>
                    <a:pt x="9825" y="1487"/>
                    <a:pt x="9649" y="1212"/>
                    <a:pt x="9449" y="961"/>
                  </a:cubicBezTo>
                  <a:cubicBezTo>
                    <a:pt x="9273" y="761"/>
                    <a:pt x="9048" y="560"/>
                    <a:pt x="8822" y="385"/>
                  </a:cubicBezTo>
                  <a:cubicBezTo>
                    <a:pt x="8531" y="183"/>
                    <a:pt x="8199" y="1"/>
                    <a:pt x="7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3" name="Google Shape;3353;p68"/>
          <p:cNvGrpSpPr/>
          <p:nvPr/>
        </p:nvGrpSpPr>
        <p:grpSpPr>
          <a:xfrm>
            <a:off x="6385025" y="3070550"/>
            <a:ext cx="561425" cy="1204925"/>
            <a:chOff x="4240750" y="651025"/>
            <a:chExt cx="561425" cy="1204925"/>
          </a:xfrm>
        </p:grpSpPr>
        <p:grpSp>
          <p:nvGrpSpPr>
            <p:cNvPr id="3354" name="Google Shape;3354;p68"/>
            <p:cNvGrpSpPr/>
            <p:nvPr/>
          </p:nvGrpSpPr>
          <p:grpSpPr>
            <a:xfrm>
              <a:off x="4240750" y="651025"/>
              <a:ext cx="561425" cy="1204925"/>
              <a:chOff x="4240750" y="651025"/>
              <a:chExt cx="561425" cy="1204925"/>
            </a:xfrm>
          </p:grpSpPr>
          <p:sp>
            <p:nvSpPr>
              <p:cNvPr id="3355" name="Google Shape;3355;p68"/>
              <p:cNvSpPr/>
              <p:nvPr/>
            </p:nvSpPr>
            <p:spPr>
              <a:xfrm>
                <a:off x="4240750" y="651025"/>
                <a:ext cx="526975" cy="422325"/>
              </a:xfrm>
              <a:custGeom>
                <a:rect b="b" l="l" r="r" t="t"/>
                <a:pathLst>
                  <a:path extrusionOk="0" h="16893" w="21079">
                    <a:moveTo>
                      <a:pt x="10994" y="984"/>
                    </a:moveTo>
                    <a:cubicBezTo>
                      <a:pt x="11154" y="984"/>
                      <a:pt x="11317" y="990"/>
                      <a:pt x="11479" y="1003"/>
                    </a:cubicBezTo>
                    <a:cubicBezTo>
                      <a:pt x="11630" y="1028"/>
                      <a:pt x="11755" y="1053"/>
                      <a:pt x="11906" y="1078"/>
                    </a:cubicBezTo>
                    <a:cubicBezTo>
                      <a:pt x="12056" y="1103"/>
                      <a:pt x="12206" y="1153"/>
                      <a:pt x="12357" y="1203"/>
                    </a:cubicBezTo>
                    <a:cubicBezTo>
                      <a:pt x="12382" y="1203"/>
                      <a:pt x="12407" y="1228"/>
                      <a:pt x="12432" y="1228"/>
                    </a:cubicBezTo>
                    <a:cubicBezTo>
                      <a:pt x="12519" y="1272"/>
                      <a:pt x="12607" y="1299"/>
                      <a:pt x="12694" y="1299"/>
                    </a:cubicBezTo>
                    <a:cubicBezTo>
                      <a:pt x="12757" y="1299"/>
                      <a:pt x="12820" y="1285"/>
                      <a:pt x="12883" y="1254"/>
                    </a:cubicBezTo>
                    <a:cubicBezTo>
                      <a:pt x="13635" y="1429"/>
                      <a:pt x="14362" y="1629"/>
                      <a:pt x="15088" y="1880"/>
                    </a:cubicBezTo>
                    <a:cubicBezTo>
                      <a:pt x="15515" y="2030"/>
                      <a:pt x="15941" y="2206"/>
                      <a:pt x="16367" y="2431"/>
                    </a:cubicBezTo>
                    <a:cubicBezTo>
                      <a:pt x="16592" y="2557"/>
                      <a:pt x="16843" y="2707"/>
                      <a:pt x="17068" y="2858"/>
                    </a:cubicBezTo>
                    <a:cubicBezTo>
                      <a:pt x="17219" y="2958"/>
                      <a:pt x="17344" y="3033"/>
                      <a:pt x="17495" y="3158"/>
                    </a:cubicBezTo>
                    <a:cubicBezTo>
                      <a:pt x="17620" y="3259"/>
                      <a:pt x="17745" y="3384"/>
                      <a:pt x="17896" y="3509"/>
                    </a:cubicBezTo>
                    <a:cubicBezTo>
                      <a:pt x="18096" y="3710"/>
                      <a:pt x="18297" y="3935"/>
                      <a:pt x="18497" y="4161"/>
                    </a:cubicBezTo>
                    <a:cubicBezTo>
                      <a:pt x="18698" y="4411"/>
                      <a:pt x="18898" y="4662"/>
                      <a:pt x="19073" y="4913"/>
                    </a:cubicBezTo>
                    <a:cubicBezTo>
                      <a:pt x="19174" y="5088"/>
                      <a:pt x="19299" y="5264"/>
                      <a:pt x="19374" y="5439"/>
                    </a:cubicBezTo>
                    <a:cubicBezTo>
                      <a:pt x="19474" y="5640"/>
                      <a:pt x="19575" y="5840"/>
                      <a:pt x="19675" y="6015"/>
                    </a:cubicBezTo>
                    <a:cubicBezTo>
                      <a:pt x="19700" y="6116"/>
                      <a:pt x="19750" y="6216"/>
                      <a:pt x="19800" y="6341"/>
                    </a:cubicBezTo>
                    <a:cubicBezTo>
                      <a:pt x="19825" y="6442"/>
                      <a:pt x="19850" y="6517"/>
                      <a:pt x="19901" y="6617"/>
                    </a:cubicBezTo>
                    <a:cubicBezTo>
                      <a:pt x="19951" y="6817"/>
                      <a:pt x="20001" y="6993"/>
                      <a:pt x="20026" y="7168"/>
                    </a:cubicBezTo>
                    <a:cubicBezTo>
                      <a:pt x="20051" y="7294"/>
                      <a:pt x="20051" y="7444"/>
                      <a:pt x="20076" y="7569"/>
                    </a:cubicBezTo>
                    <a:cubicBezTo>
                      <a:pt x="20076" y="7670"/>
                      <a:pt x="20076" y="7745"/>
                      <a:pt x="20076" y="7845"/>
                    </a:cubicBezTo>
                    <a:lnTo>
                      <a:pt x="20076" y="8146"/>
                    </a:lnTo>
                    <a:cubicBezTo>
                      <a:pt x="20051" y="8271"/>
                      <a:pt x="20051" y="8396"/>
                      <a:pt x="20051" y="8522"/>
                    </a:cubicBezTo>
                    <a:cubicBezTo>
                      <a:pt x="20026" y="8647"/>
                      <a:pt x="20001" y="8772"/>
                      <a:pt x="19976" y="8873"/>
                    </a:cubicBezTo>
                    <a:cubicBezTo>
                      <a:pt x="19983" y="8873"/>
                      <a:pt x="19988" y="8870"/>
                      <a:pt x="19992" y="8867"/>
                    </a:cubicBezTo>
                    <a:lnTo>
                      <a:pt x="19992" y="8867"/>
                    </a:lnTo>
                    <a:cubicBezTo>
                      <a:pt x="19970" y="8977"/>
                      <a:pt x="19948" y="9088"/>
                      <a:pt x="19926" y="9198"/>
                    </a:cubicBezTo>
                    <a:cubicBezTo>
                      <a:pt x="19875" y="9299"/>
                      <a:pt x="19850" y="9424"/>
                      <a:pt x="19825" y="9524"/>
                    </a:cubicBezTo>
                    <a:cubicBezTo>
                      <a:pt x="19775" y="9624"/>
                      <a:pt x="19750" y="9725"/>
                      <a:pt x="19700" y="9825"/>
                    </a:cubicBezTo>
                    <a:cubicBezTo>
                      <a:pt x="19650" y="9950"/>
                      <a:pt x="19575" y="10076"/>
                      <a:pt x="19525" y="10176"/>
                    </a:cubicBezTo>
                    <a:cubicBezTo>
                      <a:pt x="19424" y="10376"/>
                      <a:pt x="19349" y="10552"/>
                      <a:pt x="19224" y="10727"/>
                    </a:cubicBezTo>
                    <a:cubicBezTo>
                      <a:pt x="19124" y="10903"/>
                      <a:pt x="19023" y="11078"/>
                      <a:pt x="18898" y="11254"/>
                    </a:cubicBezTo>
                    <a:lnTo>
                      <a:pt x="18773" y="11429"/>
                    </a:lnTo>
                    <a:cubicBezTo>
                      <a:pt x="18723" y="11504"/>
                      <a:pt x="18698" y="11554"/>
                      <a:pt x="18647" y="11604"/>
                    </a:cubicBezTo>
                    <a:cubicBezTo>
                      <a:pt x="18547" y="11730"/>
                      <a:pt x="18447" y="11830"/>
                      <a:pt x="18347" y="11955"/>
                    </a:cubicBezTo>
                    <a:cubicBezTo>
                      <a:pt x="18171" y="12131"/>
                      <a:pt x="17971" y="12331"/>
                      <a:pt x="17795" y="12507"/>
                    </a:cubicBezTo>
                    <a:cubicBezTo>
                      <a:pt x="17620" y="12682"/>
                      <a:pt x="17419" y="12833"/>
                      <a:pt x="17244" y="13008"/>
                    </a:cubicBezTo>
                    <a:cubicBezTo>
                      <a:pt x="17119" y="13108"/>
                      <a:pt x="16993" y="13208"/>
                      <a:pt x="16868" y="13309"/>
                    </a:cubicBezTo>
                    <a:cubicBezTo>
                      <a:pt x="16743" y="13409"/>
                      <a:pt x="16617" y="13484"/>
                      <a:pt x="16517" y="13584"/>
                    </a:cubicBezTo>
                    <a:cubicBezTo>
                      <a:pt x="16291" y="13735"/>
                      <a:pt x="16041" y="13885"/>
                      <a:pt x="15815" y="14061"/>
                    </a:cubicBezTo>
                    <a:cubicBezTo>
                      <a:pt x="15715" y="14111"/>
                      <a:pt x="15615" y="14161"/>
                      <a:pt x="15489" y="14236"/>
                    </a:cubicBezTo>
                    <a:cubicBezTo>
                      <a:pt x="15414" y="14286"/>
                      <a:pt x="15339" y="14336"/>
                      <a:pt x="15264" y="14361"/>
                    </a:cubicBezTo>
                    <a:cubicBezTo>
                      <a:pt x="15063" y="14462"/>
                      <a:pt x="14863" y="14587"/>
                      <a:pt x="14662" y="14687"/>
                    </a:cubicBezTo>
                    <a:cubicBezTo>
                      <a:pt x="14462" y="14762"/>
                      <a:pt x="14286" y="14838"/>
                      <a:pt x="14086" y="14938"/>
                    </a:cubicBezTo>
                    <a:cubicBezTo>
                      <a:pt x="13936" y="15013"/>
                      <a:pt x="13760" y="15063"/>
                      <a:pt x="13585" y="15113"/>
                    </a:cubicBezTo>
                    <a:cubicBezTo>
                      <a:pt x="13434" y="15188"/>
                      <a:pt x="13284" y="15239"/>
                      <a:pt x="13134" y="15289"/>
                    </a:cubicBezTo>
                    <a:cubicBezTo>
                      <a:pt x="12958" y="15339"/>
                      <a:pt x="12758" y="15414"/>
                      <a:pt x="12557" y="15464"/>
                    </a:cubicBezTo>
                    <a:cubicBezTo>
                      <a:pt x="12432" y="15489"/>
                      <a:pt x="12307" y="15539"/>
                      <a:pt x="12156" y="15564"/>
                    </a:cubicBezTo>
                    <a:cubicBezTo>
                      <a:pt x="12031" y="15589"/>
                      <a:pt x="11906" y="15640"/>
                      <a:pt x="11755" y="15665"/>
                    </a:cubicBezTo>
                    <a:cubicBezTo>
                      <a:pt x="11504" y="15715"/>
                      <a:pt x="11254" y="15765"/>
                      <a:pt x="11003" y="15815"/>
                    </a:cubicBezTo>
                    <a:cubicBezTo>
                      <a:pt x="10753" y="15840"/>
                      <a:pt x="10502" y="15865"/>
                      <a:pt x="10251" y="15890"/>
                    </a:cubicBezTo>
                    <a:lnTo>
                      <a:pt x="9926" y="15890"/>
                    </a:lnTo>
                    <a:cubicBezTo>
                      <a:pt x="9800" y="15915"/>
                      <a:pt x="9675" y="15915"/>
                      <a:pt x="9550" y="15915"/>
                    </a:cubicBezTo>
                    <a:cubicBezTo>
                      <a:pt x="9299" y="15890"/>
                      <a:pt x="9048" y="15890"/>
                      <a:pt x="8798" y="15890"/>
                    </a:cubicBezTo>
                    <a:cubicBezTo>
                      <a:pt x="8672" y="15865"/>
                      <a:pt x="8547" y="15865"/>
                      <a:pt x="8422" y="15840"/>
                    </a:cubicBezTo>
                    <a:cubicBezTo>
                      <a:pt x="8322" y="15840"/>
                      <a:pt x="8196" y="15815"/>
                      <a:pt x="8096" y="15815"/>
                    </a:cubicBezTo>
                    <a:cubicBezTo>
                      <a:pt x="7820" y="15765"/>
                      <a:pt x="7545" y="15715"/>
                      <a:pt x="7269" y="15665"/>
                    </a:cubicBezTo>
                    <a:cubicBezTo>
                      <a:pt x="6918" y="15589"/>
                      <a:pt x="6542" y="15489"/>
                      <a:pt x="6191" y="15364"/>
                    </a:cubicBezTo>
                    <a:cubicBezTo>
                      <a:pt x="5815" y="15213"/>
                      <a:pt x="5464" y="15063"/>
                      <a:pt x="5113" y="14888"/>
                    </a:cubicBezTo>
                    <a:cubicBezTo>
                      <a:pt x="4838" y="14737"/>
                      <a:pt x="4537" y="14587"/>
                      <a:pt x="4261" y="14386"/>
                    </a:cubicBezTo>
                    <a:cubicBezTo>
                      <a:pt x="3910" y="14136"/>
                      <a:pt x="3585" y="13885"/>
                      <a:pt x="3259" y="13584"/>
                    </a:cubicBezTo>
                    <a:cubicBezTo>
                      <a:pt x="3008" y="13359"/>
                      <a:pt x="2783" y="13108"/>
                      <a:pt x="2557" y="12858"/>
                    </a:cubicBezTo>
                    <a:cubicBezTo>
                      <a:pt x="2332" y="12582"/>
                      <a:pt x="2131" y="12306"/>
                      <a:pt x="1931" y="12005"/>
                    </a:cubicBezTo>
                    <a:cubicBezTo>
                      <a:pt x="1780" y="11755"/>
                      <a:pt x="1630" y="11504"/>
                      <a:pt x="1504" y="11229"/>
                    </a:cubicBezTo>
                    <a:cubicBezTo>
                      <a:pt x="1404" y="11003"/>
                      <a:pt x="1329" y="10752"/>
                      <a:pt x="1229" y="10527"/>
                    </a:cubicBezTo>
                    <a:cubicBezTo>
                      <a:pt x="1179" y="10301"/>
                      <a:pt x="1129" y="10076"/>
                      <a:pt x="1078" y="9850"/>
                    </a:cubicBezTo>
                    <a:cubicBezTo>
                      <a:pt x="1053" y="9650"/>
                      <a:pt x="1028" y="9474"/>
                      <a:pt x="1028" y="9274"/>
                    </a:cubicBezTo>
                    <a:cubicBezTo>
                      <a:pt x="1003" y="9048"/>
                      <a:pt x="1028" y="8848"/>
                      <a:pt x="1028" y="8622"/>
                    </a:cubicBezTo>
                    <a:cubicBezTo>
                      <a:pt x="1053" y="8371"/>
                      <a:pt x="1103" y="8146"/>
                      <a:pt x="1154" y="7895"/>
                    </a:cubicBezTo>
                    <a:cubicBezTo>
                      <a:pt x="1204" y="7645"/>
                      <a:pt x="1279" y="7419"/>
                      <a:pt x="1354" y="7193"/>
                    </a:cubicBezTo>
                    <a:cubicBezTo>
                      <a:pt x="1454" y="6868"/>
                      <a:pt x="1605" y="6567"/>
                      <a:pt x="1755" y="6266"/>
                    </a:cubicBezTo>
                    <a:cubicBezTo>
                      <a:pt x="1931" y="5940"/>
                      <a:pt x="2131" y="5589"/>
                      <a:pt x="2357" y="5264"/>
                    </a:cubicBezTo>
                    <a:cubicBezTo>
                      <a:pt x="2607" y="4913"/>
                      <a:pt x="2883" y="4562"/>
                      <a:pt x="3184" y="4211"/>
                    </a:cubicBezTo>
                    <a:cubicBezTo>
                      <a:pt x="3484" y="3910"/>
                      <a:pt x="3760" y="3634"/>
                      <a:pt x="4086" y="3359"/>
                    </a:cubicBezTo>
                    <a:cubicBezTo>
                      <a:pt x="4412" y="3108"/>
                      <a:pt x="4738" y="2858"/>
                      <a:pt x="5088" y="2632"/>
                    </a:cubicBezTo>
                    <a:cubicBezTo>
                      <a:pt x="5389" y="2457"/>
                      <a:pt x="5690" y="2306"/>
                      <a:pt x="5966" y="2131"/>
                    </a:cubicBezTo>
                    <a:cubicBezTo>
                      <a:pt x="6066" y="2081"/>
                      <a:pt x="6191" y="2056"/>
                      <a:pt x="6291" y="2005"/>
                    </a:cubicBezTo>
                    <a:cubicBezTo>
                      <a:pt x="6392" y="1955"/>
                      <a:pt x="6492" y="1905"/>
                      <a:pt x="6617" y="1855"/>
                    </a:cubicBezTo>
                    <a:cubicBezTo>
                      <a:pt x="6843" y="1780"/>
                      <a:pt x="7068" y="1680"/>
                      <a:pt x="7294" y="1604"/>
                    </a:cubicBezTo>
                    <a:cubicBezTo>
                      <a:pt x="7469" y="1554"/>
                      <a:pt x="7645" y="1504"/>
                      <a:pt x="7845" y="1454"/>
                    </a:cubicBezTo>
                    <a:cubicBezTo>
                      <a:pt x="7996" y="1404"/>
                      <a:pt x="8146" y="1379"/>
                      <a:pt x="8296" y="1329"/>
                    </a:cubicBezTo>
                    <a:cubicBezTo>
                      <a:pt x="8472" y="1304"/>
                      <a:pt x="8622" y="1254"/>
                      <a:pt x="8773" y="1228"/>
                    </a:cubicBezTo>
                    <a:cubicBezTo>
                      <a:pt x="8948" y="1203"/>
                      <a:pt x="9124" y="1153"/>
                      <a:pt x="9299" y="1128"/>
                    </a:cubicBezTo>
                    <a:lnTo>
                      <a:pt x="9976" y="1028"/>
                    </a:lnTo>
                    <a:cubicBezTo>
                      <a:pt x="10051" y="1028"/>
                      <a:pt x="10151" y="1028"/>
                      <a:pt x="10251" y="1003"/>
                    </a:cubicBezTo>
                    <a:lnTo>
                      <a:pt x="10527" y="1003"/>
                    </a:lnTo>
                    <a:cubicBezTo>
                      <a:pt x="10677" y="990"/>
                      <a:pt x="10834" y="984"/>
                      <a:pt x="10994" y="984"/>
                    </a:cubicBezTo>
                    <a:close/>
                    <a:moveTo>
                      <a:pt x="10502" y="0"/>
                    </a:moveTo>
                    <a:cubicBezTo>
                      <a:pt x="10352" y="0"/>
                      <a:pt x="10176" y="25"/>
                      <a:pt x="10026" y="51"/>
                    </a:cubicBezTo>
                    <a:cubicBezTo>
                      <a:pt x="9926" y="51"/>
                      <a:pt x="9825" y="51"/>
                      <a:pt x="9725" y="76"/>
                    </a:cubicBezTo>
                    <a:cubicBezTo>
                      <a:pt x="9449" y="126"/>
                      <a:pt x="9149" y="151"/>
                      <a:pt x="8873" y="201"/>
                    </a:cubicBezTo>
                    <a:cubicBezTo>
                      <a:pt x="8723" y="226"/>
                      <a:pt x="8572" y="251"/>
                      <a:pt x="8422" y="301"/>
                    </a:cubicBezTo>
                    <a:cubicBezTo>
                      <a:pt x="8296" y="326"/>
                      <a:pt x="8171" y="351"/>
                      <a:pt x="8021" y="376"/>
                    </a:cubicBezTo>
                    <a:cubicBezTo>
                      <a:pt x="7921" y="401"/>
                      <a:pt x="7795" y="426"/>
                      <a:pt x="7695" y="452"/>
                    </a:cubicBezTo>
                    <a:cubicBezTo>
                      <a:pt x="7545" y="502"/>
                      <a:pt x="7369" y="552"/>
                      <a:pt x="7219" y="602"/>
                    </a:cubicBezTo>
                    <a:cubicBezTo>
                      <a:pt x="7119" y="627"/>
                      <a:pt x="6993" y="652"/>
                      <a:pt x="6893" y="702"/>
                    </a:cubicBezTo>
                    <a:cubicBezTo>
                      <a:pt x="6743" y="752"/>
                      <a:pt x="6567" y="802"/>
                      <a:pt x="6417" y="878"/>
                    </a:cubicBezTo>
                    <a:cubicBezTo>
                      <a:pt x="6166" y="978"/>
                      <a:pt x="5915" y="1078"/>
                      <a:pt x="5665" y="1203"/>
                    </a:cubicBezTo>
                    <a:cubicBezTo>
                      <a:pt x="5389" y="1329"/>
                      <a:pt x="5164" y="1454"/>
                      <a:pt x="4913" y="1604"/>
                    </a:cubicBezTo>
                    <a:cubicBezTo>
                      <a:pt x="4387" y="1880"/>
                      <a:pt x="3885" y="2256"/>
                      <a:pt x="3409" y="2632"/>
                    </a:cubicBezTo>
                    <a:cubicBezTo>
                      <a:pt x="2306" y="3584"/>
                      <a:pt x="1379" y="4762"/>
                      <a:pt x="753" y="6091"/>
                    </a:cubicBezTo>
                    <a:cubicBezTo>
                      <a:pt x="427" y="6742"/>
                      <a:pt x="176" y="7444"/>
                      <a:pt x="101" y="8171"/>
                    </a:cubicBezTo>
                    <a:cubicBezTo>
                      <a:pt x="1" y="8873"/>
                      <a:pt x="1" y="9599"/>
                      <a:pt x="176" y="10326"/>
                    </a:cubicBezTo>
                    <a:cubicBezTo>
                      <a:pt x="326" y="11028"/>
                      <a:pt x="602" y="11730"/>
                      <a:pt x="1003" y="12356"/>
                    </a:cubicBezTo>
                    <a:cubicBezTo>
                      <a:pt x="1404" y="13008"/>
                      <a:pt x="1855" y="13609"/>
                      <a:pt x="2382" y="14111"/>
                    </a:cubicBezTo>
                    <a:cubicBezTo>
                      <a:pt x="2657" y="14386"/>
                      <a:pt x="2933" y="14637"/>
                      <a:pt x="3259" y="14863"/>
                    </a:cubicBezTo>
                    <a:cubicBezTo>
                      <a:pt x="3535" y="15088"/>
                      <a:pt x="3810" y="15289"/>
                      <a:pt x="4136" y="15464"/>
                    </a:cubicBezTo>
                    <a:cubicBezTo>
                      <a:pt x="4738" y="15840"/>
                      <a:pt x="5389" y="16141"/>
                      <a:pt x="6066" y="16366"/>
                    </a:cubicBezTo>
                    <a:cubicBezTo>
                      <a:pt x="6442" y="16467"/>
                      <a:pt x="6818" y="16592"/>
                      <a:pt x="7194" y="16642"/>
                    </a:cubicBezTo>
                    <a:cubicBezTo>
                      <a:pt x="7319" y="16667"/>
                      <a:pt x="7444" y="16692"/>
                      <a:pt x="7570" y="16717"/>
                    </a:cubicBezTo>
                    <a:cubicBezTo>
                      <a:pt x="7695" y="16742"/>
                      <a:pt x="7820" y="16767"/>
                      <a:pt x="7946" y="16792"/>
                    </a:cubicBezTo>
                    <a:cubicBezTo>
                      <a:pt x="8096" y="16792"/>
                      <a:pt x="8221" y="16818"/>
                      <a:pt x="8372" y="16843"/>
                    </a:cubicBezTo>
                    <a:cubicBezTo>
                      <a:pt x="8497" y="16843"/>
                      <a:pt x="8622" y="16868"/>
                      <a:pt x="8773" y="16868"/>
                    </a:cubicBezTo>
                    <a:cubicBezTo>
                      <a:pt x="8898" y="16868"/>
                      <a:pt x="9048" y="16893"/>
                      <a:pt x="9199" y="16893"/>
                    </a:cubicBezTo>
                    <a:lnTo>
                      <a:pt x="10001" y="16893"/>
                    </a:lnTo>
                    <a:cubicBezTo>
                      <a:pt x="10063" y="16880"/>
                      <a:pt x="10126" y="16880"/>
                      <a:pt x="10186" y="16880"/>
                    </a:cubicBezTo>
                    <a:cubicBezTo>
                      <a:pt x="10245" y="16880"/>
                      <a:pt x="10301" y="16880"/>
                      <a:pt x="10352" y="16868"/>
                    </a:cubicBezTo>
                    <a:cubicBezTo>
                      <a:pt x="10527" y="16843"/>
                      <a:pt x="10677" y="16843"/>
                      <a:pt x="10828" y="16818"/>
                    </a:cubicBezTo>
                    <a:cubicBezTo>
                      <a:pt x="10953" y="16818"/>
                      <a:pt x="11078" y="16792"/>
                      <a:pt x="11204" y="16767"/>
                    </a:cubicBezTo>
                    <a:cubicBezTo>
                      <a:pt x="11354" y="16742"/>
                      <a:pt x="11504" y="16717"/>
                      <a:pt x="11655" y="16692"/>
                    </a:cubicBezTo>
                    <a:cubicBezTo>
                      <a:pt x="11780" y="16667"/>
                      <a:pt x="11880" y="16642"/>
                      <a:pt x="12006" y="16617"/>
                    </a:cubicBezTo>
                    <a:cubicBezTo>
                      <a:pt x="12156" y="16592"/>
                      <a:pt x="12307" y="16542"/>
                      <a:pt x="12432" y="16517"/>
                    </a:cubicBezTo>
                    <a:cubicBezTo>
                      <a:pt x="12582" y="16492"/>
                      <a:pt x="12708" y="16442"/>
                      <a:pt x="12858" y="16417"/>
                    </a:cubicBezTo>
                    <a:cubicBezTo>
                      <a:pt x="12983" y="16366"/>
                      <a:pt x="13109" y="16341"/>
                      <a:pt x="13234" y="16291"/>
                    </a:cubicBezTo>
                    <a:cubicBezTo>
                      <a:pt x="13359" y="16241"/>
                      <a:pt x="13510" y="16216"/>
                      <a:pt x="13635" y="16166"/>
                    </a:cubicBezTo>
                    <a:cubicBezTo>
                      <a:pt x="13760" y="16116"/>
                      <a:pt x="13860" y="16066"/>
                      <a:pt x="13986" y="16041"/>
                    </a:cubicBezTo>
                    <a:cubicBezTo>
                      <a:pt x="14111" y="15990"/>
                      <a:pt x="14261" y="15940"/>
                      <a:pt x="14387" y="15890"/>
                    </a:cubicBezTo>
                    <a:cubicBezTo>
                      <a:pt x="14512" y="15815"/>
                      <a:pt x="14612" y="15765"/>
                      <a:pt x="14738" y="15715"/>
                    </a:cubicBezTo>
                    <a:cubicBezTo>
                      <a:pt x="14863" y="15665"/>
                      <a:pt x="14988" y="15615"/>
                      <a:pt x="15114" y="15539"/>
                    </a:cubicBezTo>
                    <a:cubicBezTo>
                      <a:pt x="15264" y="15489"/>
                      <a:pt x="15389" y="15414"/>
                      <a:pt x="15540" y="15339"/>
                    </a:cubicBezTo>
                    <a:cubicBezTo>
                      <a:pt x="15790" y="15213"/>
                      <a:pt x="16016" y="15063"/>
                      <a:pt x="16266" y="14938"/>
                    </a:cubicBezTo>
                    <a:cubicBezTo>
                      <a:pt x="16367" y="14863"/>
                      <a:pt x="16467" y="14787"/>
                      <a:pt x="16567" y="14737"/>
                    </a:cubicBezTo>
                    <a:cubicBezTo>
                      <a:pt x="16667" y="14662"/>
                      <a:pt x="16793" y="14612"/>
                      <a:pt x="16868" y="14537"/>
                    </a:cubicBezTo>
                    <a:cubicBezTo>
                      <a:pt x="17094" y="14386"/>
                      <a:pt x="17294" y="14236"/>
                      <a:pt x="17495" y="14061"/>
                    </a:cubicBezTo>
                    <a:cubicBezTo>
                      <a:pt x="17720" y="13885"/>
                      <a:pt x="17971" y="13685"/>
                      <a:pt x="18196" y="13484"/>
                    </a:cubicBezTo>
                    <a:cubicBezTo>
                      <a:pt x="18372" y="13334"/>
                      <a:pt x="18547" y="13158"/>
                      <a:pt x="18723" y="12983"/>
                    </a:cubicBezTo>
                    <a:cubicBezTo>
                      <a:pt x="18823" y="12883"/>
                      <a:pt x="18948" y="12757"/>
                      <a:pt x="19048" y="12657"/>
                    </a:cubicBezTo>
                    <a:cubicBezTo>
                      <a:pt x="19149" y="12532"/>
                      <a:pt x="19249" y="12432"/>
                      <a:pt x="19324" y="12331"/>
                    </a:cubicBezTo>
                    <a:cubicBezTo>
                      <a:pt x="19500" y="12131"/>
                      <a:pt x="19650" y="11930"/>
                      <a:pt x="19775" y="11730"/>
                    </a:cubicBezTo>
                    <a:cubicBezTo>
                      <a:pt x="19926" y="11479"/>
                      <a:pt x="20076" y="11254"/>
                      <a:pt x="20226" y="11003"/>
                    </a:cubicBezTo>
                    <a:cubicBezTo>
                      <a:pt x="20276" y="10878"/>
                      <a:pt x="20352" y="10752"/>
                      <a:pt x="20402" y="10652"/>
                    </a:cubicBezTo>
                    <a:cubicBezTo>
                      <a:pt x="20477" y="10502"/>
                      <a:pt x="20527" y="10376"/>
                      <a:pt x="20602" y="10226"/>
                    </a:cubicBezTo>
                    <a:cubicBezTo>
                      <a:pt x="20652" y="10126"/>
                      <a:pt x="20677" y="10000"/>
                      <a:pt x="20728" y="9875"/>
                    </a:cubicBezTo>
                    <a:cubicBezTo>
                      <a:pt x="20778" y="9750"/>
                      <a:pt x="20828" y="9599"/>
                      <a:pt x="20853" y="9474"/>
                    </a:cubicBezTo>
                    <a:cubicBezTo>
                      <a:pt x="20903" y="9349"/>
                      <a:pt x="20928" y="9223"/>
                      <a:pt x="20953" y="9098"/>
                    </a:cubicBezTo>
                    <a:cubicBezTo>
                      <a:pt x="20978" y="8948"/>
                      <a:pt x="21003" y="8822"/>
                      <a:pt x="21028" y="8672"/>
                    </a:cubicBezTo>
                    <a:cubicBezTo>
                      <a:pt x="21028" y="8547"/>
                      <a:pt x="21028" y="8421"/>
                      <a:pt x="21053" y="8296"/>
                    </a:cubicBezTo>
                    <a:cubicBezTo>
                      <a:pt x="21053" y="8171"/>
                      <a:pt x="21078" y="8020"/>
                      <a:pt x="21053" y="7870"/>
                    </a:cubicBezTo>
                    <a:cubicBezTo>
                      <a:pt x="21053" y="7720"/>
                      <a:pt x="21053" y="7544"/>
                      <a:pt x="21053" y="7369"/>
                    </a:cubicBezTo>
                    <a:cubicBezTo>
                      <a:pt x="21028" y="7118"/>
                      <a:pt x="20978" y="6868"/>
                      <a:pt x="20903" y="6617"/>
                    </a:cubicBezTo>
                    <a:cubicBezTo>
                      <a:pt x="20828" y="6341"/>
                      <a:pt x="20753" y="6066"/>
                      <a:pt x="20652" y="5790"/>
                    </a:cubicBezTo>
                    <a:cubicBezTo>
                      <a:pt x="20527" y="5539"/>
                      <a:pt x="20427" y="5289"/>
                      <a:pt x="20276" y="5038"/>
                    </a:cubicBezTo>
                    <a:cubicBezTo>
                      <a:pt x="20051" y="4587"/>
                      <a:pt x="19775" y="4161"/>
                      <a:pt x="19449" y="3760"/>
                    </a:cubicBezTo>
                    <a:cubicBezTo>
                      <a:pt x="19124" y="3334"/>
                      <a:pt x="18748" y="2908"/>
                      <a:pt x="18322" y="2557"/>
                    </a:cubicBezTo>
                    <a:cubicBezTo>
                      <a:pt x="18096" y="2381"/>
                      <a:pt x="17896" y="2206"/>
                      <a:pt x="17645" y="2056"/>
                    </a:cubicBezTo>
                    <a:cubicBezTo>
                      <a:pt x="17444" y="1905"/>
                      <a:pt x="17219" y="1780"/>
                      <a:pt x="16993" y="1655"/>
                    </a:cubicBezTo>
                    <a:cubicBezTo>
                      <a:pt x="16542" y="1404"/>
                      <a:pt x="16066" y="1178"/>
                      <a:pt x="15590" y="1003"/>
                    </a:cubicBezTo>
                    <a:cubicBezTo>
                      <a:pt x="14637" y="652"/>
                      <a:pt x="13610" y="401"/>
                      <a:pt x="12607" y="201"/>
                    </a:cubicBezTo>
                    <a:cubicBezTo>
                      <a:pt x="12570" y="188"/>
                      <a:pt x="12538" y="182"/>
                      <a:pt x="12510" y="182"/>
                    </a:cubicBezTo>
                    <a:cubicBezTo>
                      <a:pt x="12482" y="182"/>
                      <a:pt x="12457" y="188"/>
                      <a:pt x="12432" y="201"/>
                    </a:cubicBezTo>
                    <a:cubicBezTo>
                      <a:pt x="12281" y="151"/>
                      <a:pt x="12156" y="101"/>
                      <a:pt x="12006" y="76"/>
                    </a:cubicBezTo>
                    <a:cubicBezTo>
                      <a:pt x="11780" y="51"/>
                      <a:pt x="11555" y="25"/>
                      <a:pt x="113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8"/>
              <p:cNvSpPr/>
              <p:nvPr/>
            </p:nvSpPr>
            <p:spPr>
              <a:xfrm>
                <a:off x="4453150" y="725800"/>
                <a:ext cx="36375" cy="110700"/>
              </a:xfrm>
              <a:custGeom>
                <a:rect b="b" l="l" r="r" t="t"/>
                <a:pathLst>
                  <a:path extrusionOk="0" h="4428" w="1455">
                    <a:moveTo>
                      <a:pt x="909" y="1"/>
                    </a:moveTo>
                    <a:cubicBezTo>
                      <a:pt x="791" y="1"/>
                      <a:pt x="674" y="46"/>
                      <a:pt x="577" y="142"/>
                    </a:cubicBezTo>
                    <a:cubicBezTo>
                      <a:pt x="477" y="217"/>
                      <a:pt x="427" y="368"/>
                      <a:pt x="402" y="518"/>
                    </a:cubicBezTo>
                    <a:cubicBezTo>
                      <a:pt x="377" y="568"/>
                      <a:pt x="377" y="643"/>
                      <a:pt x="352" y="719"/>
                    </a:cubicBezTo>
                    <a:cubicBezTo>
                      <a:pt x="327" y="869"/>
                      <a:pt x="302" y="1019"/>
                      <a:pt x="277" y="1170"/>
                    </a:cubicBezTo>
                    <a:cubicBezTo>
                      <a:pt x="227" y="1471"/>
                      <a:pt x="201" y="1796"/>
                      <a:pt x="176" y="2097"/>
                    </a:cubicBezTo>
                    <a:cubicBezTo>
                      <a:pt x="101" y="2699"/>
                      <a:pt x="51" y="3325"/>
                      <a:pt x="1" y="3927"/>
                    </a:cubicBezTo>
                    <a:cubicBezTo>
                      <a:pt x="1" y="4202"/>
                      <a:pt x="227" y="4428"/>
                      <a:pt x="502" y="4428"/>
                    </a:cubicBezTo>
                    <a:cubicBezTo>
                      <a:pt x="778" y="4428"/>
                      <a:pt x="978" y="4227"/>
                      <a:pt x="1003" y="3952"/>
                    </a:cubicBezTo>
                    <a:cubicBezTo>
                      <a:pt x="1003" y="3701"/>
                      <a:pt x="1029" y="3451"/>
                      <a:pt x="1054" y="3200"/>
                    </a:cubicBezTo>
                    <a:cubicBezTo>
                      <a:pt x="1079" y="2774"/>
                      <a:pt x="1129" y="2348"/>
                      <a:pt x="1179" y="1947"/>
                    </a:cubicBezTo>
                    <a:cubicBezTo>
                      <a:pt x="1229" y="1521"/>
                      <a:pt x="1279" y="1120"/>
                      <a:pt x="1354" y="719"/>
                    </a:cubicBezTo>
                    <a:lnTo>
                      <a:pt x="1354" y="694"/>
                    </a:lnTo>
                    <a:cubicBezTo>
                      <a:pt x="1455" y="518"/>
                      <a:pt x="1430" y="293"/>
                      <a:pt x="1279" y="142"/>
                    </a:cubicBezTo>
                    <a:cubicBezTo>
                      <a:pt x="1229" y="92"/>
                      <a:pt x="1179" y="67"/>
                      <a:pt x="1104" y="42"/>
                    </a:cubicBezTo>
                    <a:cubicBezTo>
                      <a:pt x="1041" y="15"/>
                      <a:pt x="975" y="1"/>
                      <a:pt x="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8"/>
              <p:cNvSpPr/>
              <p:nvPr/>
            </p:nvSpPr>
            <p:spPr>
              <a:xfrm>
                <a:off x="4530225" y="708600"/>
                <a:ext cx="26350" cy="107225"/>
              </a:xfrm>
              <a:custGeom>
                <a:rect b="b" l="l" r="r" t="t"/>
                <a:pathLst>
                  <a:path extrusionOk="0" h="4289" w="1054">
                    <a:moveTo>
                      <a:pt x="1053" y="504"/>
                    </a:moveTo>
                    <a:cubicBezTo>
                      <a:pt x="1053" y="508"/>
                      <a:pt x="1053" y="511"/>
                      <a:pt x="1052" y="514"/>
                    </a:cubicBezTo>
                    <a:lnTo>
                      <a:pt x="1052" y="514"/>
                    </a:lnTo>
                    <a:cubicBezTo>
                      <a:pt x="1053" y="528"/>
                      <a:pt x="1053" y="541"/>
                      <a:pt x="1053" y="555"/>
                    </a:cubicBezTo>
                    <a:cubicBezTo>
                      <a:pt x="1053" y="529"/>
                      <a:pt x="1053" y="529"/>
                      <a:pt x="1053" y="504"/>
                    </a:cubicBezTo>
                    <a:close/>
                    <a:moveTo>
                      <a:pt x="579" y="1"/>
                    </a:moveTo>
                    <a:cubicBezTo>
                      <a:pt x="343" y="1"/>
                      <a:pt x="99" y="171"/>
                      <a:pt x="76" y="429"/>
                    </a:cubicBezTo>
                    <a:cubicBezTo>
                      <a:pt x="51" y="555"/>
                      <a:pt x="51" y="680"/>
                      <a:pt x="51" y="805"/>
                    </a:cubicBezTo>
                    <a:cubicBezTo>
                      <a:pt x="51" y="956"/>
                      <a:pt x="51" y="1106"/>
                      <a:pt x="26" y="1256"/>
                    </a:cubicBezTo>
                    <a:cubicBezTo>
                      <a:pt x="26" y="1532"/>
                      <a:pt x="26" y="1833"/>
                      <a:pt x="26" y="2108"/>
                    </a:cubicBezTo>
                    <a:cubicBezTo>
                      <a:pt x="1" y="2660"/>
                      <a:pt x="1" y="3236"/>
                      <a:pt x="26" y="3788"/>
                    </a:cubicBezTo>
                    <a:cubicBezTo>
                      <a:pt x="26" y="3913"/>
                      <a:pt x="76" y="4038"/>
                      <a:pt x="151" y="4139"/>
                    </a:cubicBezTo>
                    <a:cubicBezTo>
                      <a:pt x="251" y="4239"/>
                      <a:pt x="377" y="4289"/>
                      <a:pt x="502" y="4289"/>
                    </a:cubicBezTo>
                    <a:lnTo>
                      <a:pt x="527" y="4289"/>
                    </a:lnTo>
                    <a:cubicBezTo>
                      <a:pt x="778" y="4289"/>
                      <a:pt x="1028" y="4063"/>
                      <a:pt x="1003" y="3813"/>
                    </a:cubicBezTo>
                    <a:cubicBezTo>
                      <a:pt x="1003" y="3261"/>
                      <a:pt x="1003" y="2710"/>
                      <a:pt x="1003" y="2159"/>
                    </a:cubicBezTo>
                    <a:cubicBezTo>
                      <a:pt x="1003" y="1883"/>
                      <a:pt x="1003" y="1607"/>
                      <a:pt x="1028" y="1306"/>
                    </a:cubicBezTo>
                    <a:cubicBezTo>
                      <a:pt x="1028" y="1059"/>
                      <a:pt x="1028" y="787"/>
                      <a:pt x="1052" y="514"/>
                    </a:cubicBezTo>
                    <a:lnTo>
                      <a:pt x="1052" y="514"/>
                    </a:lnTo>
                    <a:cubicBezTo>
                      <a:pt x="1047" y="403"/>
                      <a:pt x="1020" y="293"/>
                      <a:pt x="953" y="204"/>
                    </a:cubicBezTo>
                    <a:cubicBezTo>
                      <a:pt x="878" y="103"/>
                      <a:pt x="753" y="28"/>
                      <a:pt x="627" y="3"/>
                    </a:cubicBezTo>
                    <a:cubicBezTo>
                      <a:pt x="611" y="2"/>
                      <a:pt x="595"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a:off x="4328475" y="996825"/>
                <a:ext cx="379100" cy="555225"/>
              </a:xfrm>
              <a:custGeom>
                <a:rect b="b" l="l" r="r" t="t"/>
                <a:pathLst>
                  <a:path extrusionOk="0" h="22209" w="15164">
                    <a:moveTo>
                      <a:pt x="12879" y="1"/>
                    </a:moveTo>
                    <a:cubicBezTo>
                      <a:pt x="12864" y="1"/>
                      <a:pt x="12848" y="2"/>
                      <a:pt x="12833" y="3"/>
                    </a:cubicBezTo>
                    <a:cubicBezTo>
                      <a:pt x="12582" y="53"/>
                      <a:pt x="12356" y="279"/>
                      <a:pt x="12407" y="554"/>
                    </a:cubicBezTo>
                    <a:cubicBezTo>
                      <a:pt x="12532" y="1632"/>
                      <a:pt x="12657" y="2710"/>
                      <a:pt x="12757" y="3788"/>
                    </a:cubicBezTo>
                    <a:cubicBezTo>
                      <a:pt x="12883" y="4840"/>
                      <a:pt x="13008" y="5893"/>
                      <a:pt x="13158" y="6945"/>
                    </a:cubicBezTo>
                    <a:cubicBezTo>
                      <a:pt x="13309" y="8023"/>
                      <a:pt x="13459" y="9126"/>
                      <a:pt x="13610" y="10229"/>
                    </a:cubicBezTo>
                    <a:cubicBezTo>
                      <a:pt x="13860" y="12334"/>
                      <a:pt x="13986" y="14439"/>
                      <a:pt x="14086" y="16570"/>
                    </a:cubicBezTo>
                    <a:cubicBezTo>
                      <a:pt x="14086" y="16544"/>
                      <a:pt x="14086" y="16519"/>
                      <a:pt x="14086" y="16494"/>
                    </a:cubicBezTo>
                    <a:cubicBezTo>
                      <a:pt x="14111" y="17021"/>
                      <a:pt x="14111" y="17572"/>
                      <a:pt x="14136" y="18098"/>
                    </a:cubicBezTo>
                    <a:cubicBezTo>
                      <a:pt x="14136" y="18575"/>
                      <a:pt x="14111" y="19051"/>
                      <a:pt x="14086" y="19552"/>
                    </a:cubicBezTo>
                    <a:cubicBezTo>
                      <a:pt x="14061" y="19753"/>
                      <a:pt x="14036" y="19953"/>
                      <a:pt x="14011" y="20128"/>
                    </a:cubicBezTo>
                    <a:cubicBezTo>
                      <a:pt x="13986" y="20204"/>
                      <a:pt x="13960" y="20279"/>
                      <a:pt x="13935" y="20354"/>
                    </a:cubicBezTo>
                    <a:cubicBezTo>
                      <a:pt x="13935" y="20404"/>
                      <a:pt x="13910" y="20454"/>
                      <a:pt x="13885" y="20479"/>
                    </a:cubicBezTo>
                    <a:cubicBezTo>
                      <a:pt x="13885" y="20504"/>
                      <a:pt x="13885" y="20529"/>
                      <a:pt x="13860" y="20529"/>
                    </a:cubicBezTo>
                    <a:cubicBezTo>
                      <a:pt x="13860" y="20555"/>
                      <a:pt x="13835" y="20555"/>
                      <a:pt x="13835" y="20555"/>
                    </a:cubicBezTo>
                    <a:cubicBezTo>
                      <a:pt x="13835" y="20555"/>
                      <a:pt x="13810" y="20555"/>
                      <a:pt x="13810" y="20580"/>
                    </a:cubicBezTo>
                    <a:lnTo>
                      <a:pt x="13785" y="20580"/>
                    </a:lnTo>
                    <a:cubicBezTo>
                      <a:pt x="13459" y="20680"/>
                      <a:pt x="13133" y="20730"/>
                      <a:pt x="12808" y="20780"/>
                    </a:cubicBezTo>
                    <a:lnTo>
                      <a:pt x="12833" y="20780"/>
                    </a:lnTo>
                    <a:cubicBezTo>
                      <a:pt x="12131" y="20880"/>
                      <a:pt x="11429" y="20981"/>
                      <a:pt x="10702" y="21056"/>
                    </a:cubicBezTo>
                    <a:cubicBezTo>
                      <a:pt x="10001" y="21131"/>
                      <a:pt x="9299" y="21181"/>
                      <a:pt x="8572" y="21206"/>
                    </a:cubicBezTo>
                    <a:cubicBezTo>
                      <a:pt x="8146" y="21219"/>
                      <a:pt x="7720" y="21225"/>
                      <a:pt x="7291" y="21225"/>
                    </a:cubicBezTo>
                    <a:cubicBezTo>
                      <a:pt x="6861" y="21225"/>
                      <a:pt x="6429" y="21219"/>
                      <a:pt x="5990" y="21206"/>
                    </a:cubicBezTo>
                    <a:cubicBezTo>
                      <a:pt x="5138" y="21156"/>
                      <a:pt x="4261" y="21106"/>
                      <a:pt x="3409" y="21031"/>
                    </a:cubicBezTo>
                    <a:cubicBezTo>
                      <a:pt x="3058" y="20981"/>
                      <a:pt x="2707" y="20956"/>
                      <a:pt x="2356" y="20905"/>
                    </a:cubicBezTo>
                    <a:cubicBezTo>
                      <a:pt x="2081" y="20880"/>
                      <a:pt x="1780" y="20805"/>
                      <a:pt x="1504" y="20755"/>
                    </a:cubicBezTo>
                    <a:cubicBezTo>
                      <a:pt x="1354" y="20730"/>
                      <a:pt x="1229" y="20705"/>
                      <a:pt x="1078" y="20655"/>
                    </a:cubicBezTo>
                    <a:cubicBezTo>
                      <a:pt x="1053" y="20630"/>
                      <a:pt x="1028" y="20630"/>
                      <a:pt x="1003" y="20605"/>
                    </a:cubicBezTo>
                    <a:cubicBezTo>
                      <a:pt x="978" y="20555"/>
                      <a:pt x="978" y="20479"/>
                      <a:pt x="978" y="20404"/>
                    </a:cubicBezTo>
                    <a:cubicBezTo>
                      <a:pt x="978" y="20103"/>
                      <a:pt x="1003" y="19803"/>
                      <a:pt x="1028" y="19527"/>
                    </a:cubicBezTo>
                    <a:cubicBezTo>
                      <a:pt x="1103" y="18474"/>
                      <a:pt x="1153" y="17447"/>
                      <a:pt x="1229" y="16419"/>
                    </a:cubicBezTo>
                    <a:cubicBezTo>
                      <a:pt x="1304" y="15392"/>
                      <a:pt x="1404" y="14339"/>
                      <a:pt x="1479" y="13311"/>
                    </a:cubicBezTo>
                    <a:cubicBezTo>
                      <a:pt x="1554" y="12209"/>
                      <a:pt x="1630" y="11081"/>
                      <a:pt x="1705" y="9978"/>
                    </a:cubicBezTo>
                    <a:cubicBezTo>
                      <a:pt x="1780" y="8925"/>
                      <a:pt x="1855" y="7898"/>
                      <a:pt x="1955" y="6870"/>
                    </a:cubicBezTo>
                    <a:cubicBezTo>
                      <a:pt x="2031" y="5993"/>
                      <a:pt x="2106" y="5141"/>
                      <a:pt x="2181" y="4264"/>
                    </a:cubicBezTo>
                    <a:cubicBezTo>
                      <a:pt x="2231" y="3863"/>
                      <a:pt x="2256" y="3437"/>
                      <a:pt x="2306" y="3036"/>
                    </a:cubicBezTo>
                    <a:cubicBezTo>
                      <a:pt x="2331" y="2835"/>
                      <a:pt x="2356" y="2610"/>
                      <a:pt x="2356" y="2384"/>
                    </a:cubicBezTo>
                    <a:cubicBezTo>
                      <a:pt x="2381" y="2234"/>
                      <a:pt x="2381" y="2058"/>
                      <a:pt x="2406" y="1908"/>
                    </a:cubicBezTo>
                    <a:cubicBezTo>
                      <a:pt x="2457" y="1657"/>
                      <a:pt x="2306" y="1407"/>
                      <a:pt x="2056" y="1356"/>
                    </a:cubicBezTo>
                    <a:cubicBezTo>
                      <a:pt x="2011" y="1342"/>
                      <a:pt x="1965" y="1335"/>
                      <a:pt x="1918" y="1335"/>
                    </a:cubicBezTo>
                    <a:cubicBezTo>
                      <a:pt x="1729" y="1335"/>
                      <a:pt x="1540" y="1451"/>
                      <a:pt x="1479" y="1632"/>
                    </a:cubicBezTo>
                    <a:cubicBezTo>
                      <a:pt x="1429" y="1707"/>
                      <a:pt x="1429" y="1808"/>
                      <a:pt x="1429" y="1908"/>
                    </a:cubicBezTo>
                    <a:cubicBezTo>
                      <a:pt x="1404" y="2008"/>
                      <a:pt x="1404" y="2108"/>
                      <a:pt x="1379" y="2209"/>
                    </a:cubicBezTo>
                    <a:cubicBezTo>
                      <a:pt x="1379" y="2434"/>
                      <a:pt x="1354" y="2635"/>
                      <a:pt x="1329" y="2835"/>
                    </a:cubicBezTo>
                    <a:cubicBezTo>
                      <a:pt x="1304" y="3286"/>
                      <a:pt x="1254" y="3712"/>
                      <a:pt x="1203" y="4163"/>
                    </a:cubicBezTo>
                    <a:cubicBezTo>
                      <a:pt x="1103" y="5291"/>
                      <a:pt x="1003" y="6419"/>
                      <a:pt x="903" y="7547"/>
                    </a:cubicBezTo>
                    <a:cubicBezTo>
                      <a:pt x="828" y="8625"/>
                      <a:pt x="727" y="9702"/>
                      <a:pt x="652" y="10780"/>
                    </a:cubicBezTo>
                    <a:cubicBezTo>
                      <a:pt x="577" y="11858"/>
                      <a:pt x="502" y="12910"/>
                      <a:pt x="427" y="13963"/>
                    </a:cubicBezTo>
                    <a:cubicBezTo>
                      <a:pt x="351" y="14991"/>
                      <a:pt x="276" y="16018"/>
                      <a:pt x="201" y="17071"/>
                    </a:cubicBezTo>
                    <a:cubicBezTo>
                      <a:pt x="176" y="17597"/>
                      <a:pt x="126" y="18098"/>
                      <a:pt x="101" y="18625"/>
                    </a:cubicBezTo>
                    <a:cubicBezTo>
                      <a:pt x="76" y="19126"/>
                      <a:pt x="26" y="19627"/>
                      <a:pt x="0" y="20128"/>
                    </a:cubicBezTo>
                    <a:cubicBezTo>
                      <a:pt x="0" y="20254"/>
                      <a:pt x="0" y="20404"/>
                      <a:pt x="0" y="20555"/>
                    </a:cubicBezTo>
                    <a:cubicBezTo>
                      <a:pt x="0" y="20705"/>
                      <a:pt x="26" y="20880"/>
                      <a:pt x="101" y="21031"/>
                    </a:cubicBezTo>
                    <a:cubicBezTo>
                      <a:pt x="151" y="21181"/>
                      <a:pt x="251" y="21281"/>
                      <a:pt x="376" y="21382"/>
                    </a:cubicBezTo>
                    <a:cubicBezTo>
                      <a:pt x="477" y="21457"/>
                      <a:pt x="602" y="21532"/>
                      <a:pt x="727" y="21557"/>
                    </a:cubicBezTo>
                    <a:cubicBezTo>
                      <a:pt x="953" y="21657"/>
                      <a:pt x="1178" y="21707"/>
                      <a:pt x="1429" y="21758"/>
                    </a:cubicBezTo>
                    <a:cubicBezTo>
                      <a:pt x="1955" y="21858"/>
                      <a:pt x="2507" y="21933"/>
                      <a:pt x="3058" y="21983"/>
                    </a:cubicBezTo>
                    <a:cubicBezTo>
                      <a:pt x="4136" y="22083"/>
                      <a:pt x="5214" y="22159"/>
                      <a:pt x="6266" y="22209"/>
                    </a:cubicBezTo>
                    <a:lnTo>
                      <a:pt x="7344" y="22209"/>
                    </a:lnTo>
                    <a:cubicBezTo>
                      <a:pt x="8046" y="22209"/>
                      <a:pt x="8747" y="22184"/>
                      <a:pt x="9449" y="22159"/>
                    </a:cubicBezTo>
                    <a:cubicBezTo>
                      <a:pt x="10477" y="22083"/>
                      <a:pt x="11529" y="21983"/>
                      <a:pt x="12557" y="21808"/>
                    </a:cubicBezTo>
                    <a:cubicBezTo>
                      <a:pt x="12782" y="21783"/>
                      <a:pt x="13033" y="21732"/>
                      <a:pt x="13284" y="21682"/>
                    </a:cubicBezTo>
                    <a:cubicBezTo>
                      <a:pt x="13409" y="21682"/>
                      <a:pt x="13534" y="21657"/>
                      <a:pt x="13660" y="21632"/>
                    </a:cubicBezTo>
                    <a:cubicBezTo>
                      <a:pt x="13760" y="21607"/>
                      <a:pt x="13860" y="21582"/>
                      <a:pt x="13986" y="21557"/>
                    </a:cubicBezTo>
                    <a:cubicBezTo>
                      <a:pt x="14086" y="21507"/>
                      <a:pt x="14211" y="21482"/>
                      <a:pt x="14311" y="21407"/>
                    </a:cubicBezTo>
                    <a:cubicBezTo>
                      <a:pt x="14437" y="21357"/>
                      <a:pt x="14512" y="21281"/>
                      <a:pt x="14587" y="21181"/>
                    </a:cubicBezTo>
                    <a:cubicBezTo>
                      <a:pt x="14788" y="20956"/>
                      <a:pt x="14888" y="20680"/>
                      <a:pt x="14963" y="20404"/>
                    </a:cubicBezTo>
                    <a:cubicBezTo>
                      <a:pt x="15038" y="20053"/>
                      <a:pt x="15063" y="19727"/>
                      <a:pt x="15088" y="19377"/>
                    </a:cubicBezTo>
                    <a:cubicBezTo>
                      <a:pt x="15163" y="18299"/>
                      <a:pt x="15113" y="17221"/>
                      <a:pt x="15063" y="16143"/>
                    </a:cubicBezTo>
                    <a:cubicBezTo>
                      <a:pt x="15013" y="15041"/>
                      <a:pt x="14938" y="13963"/>
                      <a:pt x="14863" y="12885"/>
                    </a:cubicBezTo>
                    <a:cubicBezTo>
                      <a:pt x="14788" y="11808"/>
                      <a:pt x="14662" y="10755"/>
                      <a:pt x="14537" y="9677"/>
                    </a:cubicBezTo>
                    <a:cubicBezTo>
                      <a:pt x="14412" y="8650"/>
                      <a:pt x="14236" y="7597"/>
                      <a:pt x="14111" y="6544"/>
                    </a:cubicBezTo>
                    <a:cubicBezTo>
                      <a:pt x="13960" y="5492"/>
                      <a:pt x="13835" y="4439"/>
                      <a:pt x="13710" y="3412"/>
                    </a:cubicBezTo>
                    <a:cubicBezTo>
                      <a:pt x="13610" y="2409"/>
                      <a:pt x="13509" y="1432"/>
                      <a:pt x="13384" y="454"/>
                    </a:cubicBezTo>
                    <a:cubicBezTo>
                      <a:pt x="13360" y="194"/>
                      <a:pt x="13136" y="1"/>
                      <a:pt x="12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a:off x="4317825" y="1536800"/>
                <a:ext cx="142250" cy="319150"/>
              </a:xfrm>
              <a:custGeom>
                <a:rect b="b" l="l" r="r" t="t"/>
                <a:pathLst>
                  <a:path extrusionOk="0" h="12766" w="5690">
                    <a:moveTo>
                      <a:pt x="1429" y="10560"/>
                    </a:moveTo>
                    <a:cubicBezTo>
                      <a:pt x="1504" y="10560"/>
                      <a:pt x="1579" y="10585"/>
                      <a:pt x="1629" y="10585"/>
                    </a:cubicBezTo>
                    <a:cubicBezTo>
                      <a:pt x="1755" y="10585"/>
                      <a:pt x="1855" y="10610"/>
                      <a:pt x="1955" y="10635"/>
                    </a:cubicBezTo>
                    <a:cubicBezTo>
                      <a:pt x="2081" y="10660"/>
                      <a:pt x="2231" y="10710"/>
                      <a:pt x="2356" y="10735"/>
                    </a:cubicBezTo>
                    <a:cubicBezTo>
                      <a:pt x="2607" y="10835"/>
                      <a:pt x="2832" y="10961"/>
                      <a:pt x="3058" y="11061"/>
                    </a:cubicBezTo>
                    <a:cubicBezTo>
                      <a:pt x="3133" y="11111"/>
                      <a:pt x="3208" y="11136"/>
                      <a:pt x="3284" y="11161"/>
                    </a:cubicBezTo>
                    <a:cubicBezTo>
                      <a:pt x="3259" y="11211"/>
                      <a:pt x="3234" y="11236"/>
                      <a:pt x="3208" y="11261"/>
                    </a:cubicBezTo>
                    <a:cubicBezTo>
                      <a:pt x="3158" y="11311"/>
                      <a:pt x="3108" y="11362"/>
                      <a:pt x="3058" y="11412"/>
                    </a:cubicBezTo>
                    <a:cubicBezTo>
                      <a:pt x="3008" y="11437"/>
                      <a:pt x="2958" y="11487"/>
                      <a:pt x="2908" y="11537"/>
                    </a:cubicBezTo>
                    <a:cubicBezTo>
                      <a:pt x="2832" y="11562"/>
                      <a:pt x="2782" y="11587"/>
                      <a:pt x="2732" y="11612"/>
                    </a:cubicBezTo>
                    <a:cubicBezTo>
                      <a:pt x="2657" y="11637"/>
                      <a:pt x="2607" y="11662"/>
                      <a:pt x="2557" y="11687"/>
                    </a:cubicBezTo>
                    <a:cubicBezTo>
                      <a:pt x="2482" y="11712"/>
                      <a:pt x="2381" y="11738"/>
                      <a:pt x="2306" y="11738"/>
                    </a:cubicBezTo>
                    <a:cubicBezTo>
                      <a:pt x="2206" y="11763"/>
                      <a:pt x="2131" y="11763"/>
                      <a:pt x="2030" y="11763"/>
                    </a:cubicBezTo>
                    <a:lnTo>
                      <a:pt x="1705" y="11763"/>
                    </a:lnTo>
                    <a:cubicBezTo>
                      <a:pt x="1655" y="11738"/>
                      <a:pt x="1629" y="11738"/>
                      <a:pt x="1604" y="11712"/>
                    </a:cubicBezTo>
                    <a:cubicBezTo>
                      <a:pt x="1554" y="11712"/>
                      <a:pt x="1529" y="11687"/>
                      <a:pt x="1504" y="11687"/>
                    </a:cubicBezTo>
                    <a:cubicBezTo>
                      <a:pt x="1479" y="11662"/>
                      <a:pt x="1479" y="11662"/>
                      <a:pt x="1454" y="11662"/>
                    </a:cubicBezTo>
                    <a:cubicBezTo>
                      <a:pt x="1429" y="11637"/>
                      <a:pt x="1404" y="11612"/>
                      <a:pt x="1354" y="11587"/>
                    </a:cubicBezTo>
                    <a:cubicBezTo>
                      <a:pt x="1329" y="11562"/>
                      <a:pt x="1304" y="11512"/>
                      <a:pt x="1279" y="11487"/>
                    </a:cubicBezTo>
                    <a:cubicBezTo>
                      <a:pt x="1254" y="11462"/>
                      <a:pt x="1228" y="11412"/>
                      <a:pt x="1203" y="11387"/>
                    </a:cubicBezTo>
                    <a:cubicBezTo>
                      <a:pt x="1178" y="11337"/>
                      <a:pt x="1153" y="11311"/>
                      <a:pt x="1128" y="11261"/>
                    </a:cubicBezTo>
                    <a:cubicBezTo>
                      <a:pt x="1128" y="11236"/>
                      <a:pt x="1103" y="11211"/>
                      <a:pt x="1103" y="11161"/>
                    </a:cubicBezTo>
                    <a:cubicBezTo>
                      <a:pt x="1103" y="11136"/>
                      <a:pt x="1078" y="11111"/>
                      <a:pt x="1078" y="11086"/>
                    </a:cubicBezTo>
                    <a:cubicBezTo>
                      <a:pt x="1078" y="11036"/>
                      <a:pt x="1078" y="10986"/>
                      <a:pt x="1078" y="10936"/>
                    </a:cubicBezTo>
                    <a:cubicBezTo>
                      <a:pt x="1078" y="10910"/>
                      <a:pt x="1078" y="10885"/>
                      <a:pt x="1078" y="10860"/>
                    </a:cubicBezTo>
                    <a:cubicBezTo>
                      <a:pt x="1078" y="10835"/>
                      <a:pt x="1078" y="10810"/>
                      <a:pt x="1078" y="10785"/>
                    </a:cubicBezTo>
                    <a:cubicBezTo>
                      <a:pt x="1078" y="10760"/>
                      <a:pt x="1103" y="10735"/>
                      <a:pt x="1103" y="10710"/>
                    </a:cubicBezTo>
                    <a:cubicBezTo>
                      <a:pt x="1103" y="10710"/>
                      <a:pt x="1103" y="10685"/>
                      <a:pt x="1103" y="10685"/>
                    </a:cubicBezTo>
                    <a:cubicBezTo>
                      <a:pt x="1128" y="10660"/>
                      <a:pt x="1128" y="10660"/>
                      <a:pt x="1153" y="10635"/>
                    </a:cubicBezTo>
                    <a:cubicBezTo>
                      <a:pt x="1153" y="10635"/>
                      <a:pt x="1153" y="10610"/>
                      <a:pt x="1153" y="10610"/>
                    </a:cubicBezTo>
                    <a:lnTo>
                      <a:pt x="1178" y="10610"/>
                    </a:lnTo>
                    <a:cubicBezTo>
                      <a:pt x="1203" y="10610"/>
                      <a:pt x="1228" y="10585"/>
                      <a:pt x="1254" y="10585"/>
                    </a:cubicBezTo>
                    <a:cubicBezTo>
                      <a:pt x="1304" y="10585"/>
                      <a:pt x="1379" y="10585"/>
                      <a:pt x="1429" y="10560"/>
                    </a:cubicBezTo>
                    <a:close/>
                    <a:moveTo>
                      <a:pt x="5153" y="0"/>
                    </a:moveTo>
                    <a:cubicBezTo>
                      <a:pt x="4913" y="0"/>
                      <a:pt x="4707" y="185"/>
                      <a:pt x="4662" y="409"/>
                    </a:cubicBezTo>
                    <a:cubicBezTo>
                      <a:pt x="4537" y="1562"/>
                      <a:pt x="4437" y="2715"/>
                      <a:pt x="4311" y="3893"/>
                    </a:cubicBezTo>
                    <a:cubicBezTo>
                      <a:pt x="4211" y="4946"/>
                      <a:pt x="4136" y="5998"/>
                      <a:pt x="4036" y="7076"/>
                    </a:cubicBezTo>
                    <a:cubicBezTo>
                      <a:pt x="3960" y="8053"/>
                      <a:pt x="3885" y="9056"/>
                      <a:pt x="3810" y="10033"/>
                    </a:cubicBezTo>
                    <a:cubicBezTo>
                      <a:pt x="3810" y="10134"/>
                      <a:pt x="3810" y="10209"/>
                      <a:pt x="3785" y="10309"/>
                    </a:cubicBezTo>
                    <a:cubicBezTo>
                      <a:pt x="3434" y="10159"/>
                      <a:pt x="3108" y="9958"/>
                      <a:pt x="2757" y="9833"/>
                    </a:cubicBezTo>
                    <a:cubicBezTo>
                      <a:pt x="2557" y="9758"/>
                      <a:pt x="2356" y="9707"/>
                      <a:pt x="2156" y="9657"/>
                    </a:cubicBezTo>
                    <a:cubicBezTo>
                      <a:pt x="1955" y="9632"/>
                      <a:pt x="1730" y="9582"/>
                      <a:pt x="1529" y="9582"/>
                    </a:cubicBezTo>
                    <a:cubicBezTo>
                      <a:pt x="1178" y="9582"/>
                      <a:pt x="802" y="9607"/>
                      <a:pt x="552" y="9833"/>
                    </a:cubicBezTo>
                    <a:cubicBezTo>
                      <a:pt x="76" y="10234"/>
                      <a:pt x="0" y="10885"/>
                      <a:pt x="151" y="11437"/>
                    </a:cubicBezTo>
                    <a:cubicBezTo>
                      <a:pt x="226" y="11712"/>
                      <a:pt x="376" y="11988"/>
                      <a:pt x="577" y="12189"/>
                    </a:cubicBezTo>
                    <a:cubicBezTo>
                      <a:pt x="752" y="12364"/>
                      <a:pt x="953" y="12540"/>
                      <a:pt x="1178" y="12615"/>
                    </a:cubicBezTo>
                    <a:cubicBezTo>
                      <a:pt x="1429" y="12715"/>
                      <a:pt x="1680" y="12765"/>
                      <a:pt x="1955" y="12765"/>
                    </a:cubicBezTo>
                    <a:lnTo>
                      <a:pt x="2131" y="12765"/>
                    </a:lnTo>
                    <a:cubicBezTo>
                      <a:pt x="2632" y="12715"/>
                      <a:pt x="3108" y="12590"/>
                      <a:pt x="3534" y="12289"/>
                    </a:cubicBezTo>
                    <a:cubicBezTo>
                      <a:pt x="3835" y="12063"/>
                      <a:pt x="4086" y="11788"/>
                      <a:pt x="4286" y="11462"/>
                    </a:cubicBezTo>
                    <a:cubicBezTo>
                      <a:pt x="4361" y="11362"/>
                      <a:pt x="4361" y="11261"/>
                      <a:pt x="4361" y="11161"/>
                    </a:cubicBezTo>
                    <a:cubicBezTo>
                      <a:pt x="4411" y="11136"/>
                      <a:pt x="4462" y="11086"/>
                      <a:pt x="4487" y="11036"/>
                    </a:cubicBezTo>
                    <a:cubicBezTo>
                      <a:pt x="4587" y="10910"/>
                      <a:pt x="4662" y="10810"/>
                      <a:pt x="4712" y="10660"/>
                    </a:cubicBezTo>
                    <a:cubicBezTo>
                      <a:pt x="4737" y="10560"/>
                      <a:pt x="4762" y="10484"/>
                      <a:pt x="4762" y="10384"/>
                    </a:cubicBezTo>
                    <a:cubicBezTo>
                      <a:pt x="4812" y="10108"/>
                      <a:pt x="4812" y="9858"/>
                      <a:pt x="4838" y="9582"/>
                    </a:cubicBezTo>
                    <a:cubicBezTo>
                      <a:pt x="4863" y="9357"/>
                      <a:pt x="4888" y="9106"/>
                      <a:pt x="4888" y="8855"/>
                    </a:cubicBezTo>
                    <a:cubicBezTo>
                      <a:pt x="4963" y="7828"/>
                      <a:pt x="5063" y="6800"/>
                      <a:pt x="5138" y="5773"/>
                    </a:cubicBezTo>
                    <a:cubicBezTo>
                      <a:pt x="5138" y="5760"/>
                      <a:pt x="5138" y="5754"/>
                      <a:pt x="5138" y="5748"/>
                    </a:cubicBezTo>
                    <a:cubicBezTo>
                      <a:pt x="5213" y="4870"/>
                      <a:pt x="5289" y="3993"/>
                      <a:pt x="5389" y="3141"/>
                    </a:cubicBezTo>
                    <a:cubicBezTo>
                      <a:pt x="5464" y="2264"/>
                      <a:pt x="5539" y="1412"/>
                      <a:pt x="5640" y="560"/>
                    </a:cubicBezTo>
                    <a:cubicBezTo>
                      <a:pt x="5690" y="284"/>
                      <a:pt x="5514" y="33"/>
                      <a:pt x="5239" y="8"/>
                    </a:cubicBezTo>
                    <a:cubicBezTo>
                      <a:pt x="5210" y="3"/>
                      <a:pt x="5181" y="0"/>
                      <a:pt x="5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a:off x="4574725" y="1545100"/>
                <a:ext cx="124700" cy="299550"/>
              </a:xfrm>
              <a:custGeom>
                <a:rect b="b" l="l" r="r" t="t"/>
                <a:pathLst>
                  <a:path extrusionOk="0" h="11982" w="4988">
                    <a:moveTo>
                      <a:pt x="2983" y="9802"/>
                    </a:moveTo>
                    <a:cubicBezTo>
                      <a:pt x="3133" y="9827"/>
                      <a:pt x="3258" y="9852"/>
                      <a:pt x="3409" y="9877"/>
                    </a:cubicBezTo>
                    <a:lnTo>
                      <a:pt x="3459" y="9877"/>
                    </a:lnTo>
                    <a:cubicBezTo>
                      <a:pt x="3509" y="9902"/>
                      <a:pt x="3559" y="9927"/>
                      <a:pt x="3584" y="9952"/>
                    </a:cubicBezTo>
                    <a:cubicBezTo>
                      <a:pt x="3634" y="9977"/>
                      <a:pt x="3684" y="9977"/>
                      <a:pt x="3709" y="10027"/>
                    </a:cubicBezTo>
                    <a:cubicBezTo>
                      <a:pt x="3760" y="10027"/>
                      <a:pt x="3785" y="10052"/>
                      <a:pt x="3810" y="10102"/>
                    </a:cubicBezTo>
                    <a:cubicBezTo>
                      <a:pt x="3835" y="10127"/>
                      <a:pt x="3860" y="10152"/>
                      <a:pt x="3885" y="10177"/>
                    </a:cubicBezTo>
                    <a:cubicBezTo>
                      <a:pt x="3910" y="10177"/>
                      <a:pt x="3910" y="10203"/>
                      <a:pt x="3910" y="10203"/>
                    </a:cubicBezTo>
                    <a:cubicBezTo>
                      <a:pt x="3935" y="10228"/>
                      <a:pt x="3960" y="10253"/>
                      <a:pt x="3960" y="10278"/>
                    </a:cubicBezTo>
                    <a:cubicBezTo>
                      <a:pt x="3960" y="10303"/>
                      <a:pt x="3960" y="10303"/>
                      <a:pt x="3960" y="10303"/>
                    </a:cubicBezTo>
                    <a:cubicBezTo>
                      <a:pt x="3985" y="10328"/>
                      <a:pt x="3985" y="10353"/>
                      <a:pt x="3985" y="10353"/>
                    </a:cubicBezTo>
                    <a:cubicBezTo>
                      <a:pt x="3985" y="10378"/>
                      <a:pt x="3985" y="10378"/>
                      <a:pt x="3985" y="10403"/>
                    </a:cubicBezTo>
                    <a:cubicBezTo>
                      <a:pt x="3985" y="10403"/>
                      <a:pt x="3985" y="10428"/>
                      <a:pt x="3985" y="10428"/>
                    </a:cubicBezTo>
                    <a:cubicBezTo>
                      <a:pt x="3985" y="10428"/>
                      <a:pt x="3985" y="10453"/>
                      <a:pt x="3985" y="10453"/>
                    </a:cubicBezTo>
                    <a:cubicBezTo>
                      <a:pt x="3985" y="10478"/>
                      <a:pt x="3960" y="10503"/>
                      <a:pt x="3960" y="10528"/>
                    </a:cubicBezTo>
                    <a:cubicBezTo>
                      <a:pt x="3960" y="10528"/>
                      <a:pt x="3960" y="10553"/>
                      <a:pt x="3935" y="10578"/>
                    </a:cubicBezTo>
                    <a:cubicBezTo>
                      <a:pt x="3935" y="10578"/>
                      <a:pt x="3935" y="10604"/>
                      <a:pt x="3910" y="10604"/>
                    </a:cubicBezTo>
                    <a:cubicBezTo>
                      <a:pt x="3910" y="10629"/>
                      <a:pt x="3885" y="10654"/>
                      <a:pt x="3860" y="10679"/>
                    </a:cubicBezTo>
                    <a:cubicBezTo>
                      <a:pt x="3835" y="10704"/>
                      <a:pt x="3810" y="10729"/>
                      <a:pt x="3785" y="10754"/>
                    </a:cubicBezTo>
                    <a:cubicBezTo>
                      <a:pt x="3735" y="10779"/>
                      <a:pt x="3709" y="10829"/>
                      <a:pt x="3659" y="10854"/>
                    </a:cubicBezTo>
                    <a:cubicBezTo>
                      <a:pt x="3634" y="10854"/>
                      <a:pt x="3609" y="10879"/>
                      <a:pt x="3559" y="10904"/>
                    </a:cubicBezTo>
                    <a:cubicBezTo>
                      <a:pt x="3534" y="10904"/>
                      <a:pt x="3509" y="10904"/>
                      <a:pt x="3484" y="10929"/>
                    </a:cubicBezTo>
                    <a:cubicBezTo>
                      <a:pt x="3434" y="10929"/>
                      <a:pt x="3384" y="10954"/>
                      <a:pt x="3333" y="10954"/>
                    </a:cubicBezTo>
                    <a:cubicBezTo>
                      <a:pt x="3258" y="10979"/>
                      <a:pt x="3183" y="10979"/>
                      <a:pt x="3133" y="10979"/>
                    </a:cubicBezTo>
                    <a:lnTo>
                      <a:pt x="2832" y="10979"/>
                    </a:lnTo>
                    <a:cubicBezTo>
                      <a:pt x="2707" y="10979"/>
                      <a:pt x="2582" y="10954"/>
                      <a:pt x="2456" y="10929"/>
                    </a:cubicBezTo>
                    <a:cubicBezTo>
                      <a:pt x="2381" y="10904"/>
                      <a:pt x="2306" y="10879"/>
                      <a:pt x="2256" y="10854"/>
                    </a:cubicBezTo>
                    <a:cubicBezTo>
                      <a:pt x="2181" y="10854"/>
                      <a:pt x="2130" y="10829"/>
                      <a:pt x="2080" y="10804"/>
                    </a:cubicBezTo>
                    <a:cubicBezTo>
                      <a:pt x="2005" y="10754"/>
                      <a:pt x="1930" y="10704"/>
                      <a:pt x="1855" y="10654"/>
                    </a:cubicBezTo>
                    <a:cubicBezTo>
                      <a:pt x="1805" y="10629"/>
                      <a:pt x="1780" y="10604"/>
                      <a:pt x="1755" y="10578"/>
                    </a:cubicBezTo>
                    <a:cubicBezTo>
                      <a:pt x="1679" y="10528"/>
                      <a:pt x="1629" y="10453"/>
                      <a:pt x="1579" y="10403"/>
                    </a:cubicBezTo>
                    <a:cubicBezTo>
                      <a:pt x="1554" y="10353"/>
                      <a:pt x="1529" y="10328"/>
                      <a:pt x="1504" y="10303"/>
                    </a:cubicBezTo>
                    <a:cubicBezTo>
                      <a:pt x="1729" y="10203"/>
                      <a:pt x="1930" y="10077"/>
                      <a:pt x="2156" y="9977"/>
                    </a:cubicBezTo>
                    <a:cubicBezTo>
                      <a:pt x="2231" y="9927"/>
                      <a:pt x="2306" y="9902"/>
                      <a:pt x="2406" y="9877"/>
                    </a:cubicBezTo>
                    <a:cubicBezTo>
                      <a:pt x="2456" y="9852"/>
                      <a:pt x="2531" y="9827"/>
                      <a:pt x="2582" y="9827"/>
                    </a:cubicBezTo>
                    <a:cubicBezTo>
                      <a:pt x="2657" y="9827"/>
                      <a:pt x="2707" y="9802"/>
                      <a:pt x="2757" y="9802"/>
                    </a:cubicBezTo>
                    <a:close/>
                    <a:moveTo>
                      <a:pt x="463" y="0"/>
                    </a:moveTo>
                    <a:cubicBezTo>
                      <a:pt x="226" y="0"/>
                      <a:pt x="0" y="217"/>
                      <a:pt x="0" y="478"/>
                    </a:cubicBezTo>
                    <a:cubicBezTo>
                      <a:pt x="0" y="829"/>
                      <a:pt x="25" y="1180"/>
                      <a:pt x="50" y="1531"/>
                    </a:cubicBezTo>
                    <a:cubicBezTo>
                      <a:pt x="100" y="2709"/>
                      <a:pt x="125" y="3912"/>
                      <a:pt x="125" y="5090"/>
                    </a:cubicBezTo>
                    <a:cubicBezTo>
                      <a:pt x="151" y="6142"/>
                      <a:pt x="176" y="7195"/>
                      <a:pt x="201" y="8248"/>
                    </a:cubicBezTo>
                    <a:cubicBezTo>
                      <a:pt x="226" y="8498"/>
                      <a:pt x="226" y="8724"/>
                      <a:pt x="226" y="8974"/>
                    </a:cubicBezTo>
                    <a:cubicBezTo>
                      <a:pt x="251" y="9275"/>
                      <a:pt x="251" y="9551"/>
                      <a:pt x="276" y="9852"/>
                    </a:cubicBezTo>
                    <a:cubicBezTo>
                      <a:pt x="301" y="10002"/>
                      <a:pt x="351" y="10127"/>
                      <a:pt x="451" y="10253"/>
                    </a:cubicBezTo>
                    <a:cubicBezTo>
                      <a:pt x="451" y="10353"/>
                      <a:pt x="451" y="10478"/>
                      <a:pt x="501" y="10578"/>
                    </a:cubicBezTo>
                    <a:cubicBezTo>
                      <a:pt x="752" y="11030"/>
                      <a:pt x="1103" y="11406"/>
                      <a:pt x="1554" y="11631"/>
                    </a:cubicBezTo>
                    <a:cubicBezTo>
                      <a:pt x="1805" y="11756"/>
                      <a:pt x="2055" y="11857"/>
                      <a:pt x="2306" y="11907"/>
                    </a:cubicBezTo>
                    <a:cubicBezTo>
                      <a:pt x="2531" y="11957"/>
                      <a:pt x="2732" y="11982"/>
                      <a:pt x="2958" y="11982"/>
                    </a:cubicBezTo>
                    <a:lnTo>
                      <a:pt x="3033" y="11982"/>
                    </a:lnTo>
                    <a:cubicBezTo>
                      <a:pt x="3183" y="11982"/>
                      <a:pt x="3308" y="11957"/>
                      <a:pt x="3459" y="11932"/>
                    </a:cubicBezTo>
                    <a:cubicBezTo>
                      <a:pt x="3634" y="11932"/>
                      <a:pt x="3785" y="11882"/>
                      <a:pt x="3935" y="11807"/>
                    </a:cubicBezTo>
                    <a:cubicBezTo>
                      <a:pt x="4361" y="11631"/>
                      <a:pt x="4787" y="11255"/>
                      <a:pt x="4912" y="10779"/>
                    </a:cubicBezTo>
                    <a:cubicBezTo>
                      <a:pt x="4988" y="10553"/>
                      <a:pt x="4988" y="10303"/>
                      <a:pt x="4938" y="10077"/>
                    </a:cubicBezTo>
                    <a:cubicBezTo>
                      <a:pt x="4862" y="9852"/>
                      <a:pt x="4737" y="9626"/>
                      <a:pt x="4587" y="9476"/>
                    </a:cubicBezTo>
                    <a:cubicBezTo>
                      <a:pt x="4386" y="9250"/>
                      <a:pt x="4136" y="9075"/>
                      <a:pt x="3860" y="8974"/>
                    </a:cubicBezTo>
                    <a:cubicBezTo>
                      <a:pt x="3735" y="8924"/>
                      <a:pt x="3584" y="8899"/>
                      <a:pt x="3434" y="8874"/>
                    </a:cubicBezTo>
                    <a:cubicBezTo>
                      <a:pt x="3359" y="8874"/>
                      <a:pt x="3283" y="8849"/>
                      <a:pt x="3208" y="8849"/>
                    </a:cubicBezTo>
                    <a:cubicBezTo>
                      <a:pt x="3073" y="8827"/>
                      <a:pt x="2938" y="8814"/>
                      <a:pt x="2805" y="8814"/>
                    </a:cubicBezTo>
                    <a:cubicBezTo>
                      <a:pt x="2642" y="8814"/>
                      <a:pt x="2483" y="8833"/>
                      <a:pt x="2331" y="8874"/>
                    </a:cubicBezTo>
                    <a:cubicBezTo>
                      <a:pt x="2105" y="8924"/>
                      <a:pt x="1880" y="9000"/>
                      <a:pt x="1654" y="9100"/>
                    </a:cubicBezTo>
                    <a:cubicBezTo>
                      <a:pt x="1504" y="9175"/>
                      <a:pt x="1379" y="9250"/>
                      <a:pt x="1228" y="9325"/>
                    </a:cubicBezTo>
                    <a:cubicBezTo>
                      <a:pt x="1203" y="8498"/>
                      <a:pt x="1178" y="7646"/>
                      <a:pt x="1153" y="6819"/>
                    </a:cubicBezTo>
                    <a:cubicBezTo>
                      <a:pt x="1128" y="5791"/>
                      <a:pt x="1128" y="4739"/>
                      <a:pt x="1103" y="3711"/>
                    </a:cubicBezTo>
                    <a:cubicBezTo>
                      <a:pt x="1078" y="3160"/>
                      <a:pt x="1078" y="2583"/>
                      <a:pt x="1053" y="2007"/>
                    </a:cubicBezTo>
                    <a:cubicBezTo>
                      <a:pt x="1028" y="1506"/>
                      <a:pt x="1003" y="1004"/>
                      <a:pt x="978" y="503"/>
                    </a:cubicBezTo>
                    <a:cubicBezTo>
                      <a:pt x="978" y="228"/>
                      <a:pt x="777" y="2"/>
                      <a:pt x="501" y="2"/>
                    </a:cubicBezTo>
                    <a:cubicBezTo>
                      <a:pt x="489" y="1"/>
                      <a:pt x="476"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8"/>
              <p:cNvSpPr/>
              <p:nvPr/>
            </p:nvSpPr>
            <p:spPr>
              <a:xfrm>
                <a:off x="4277100" y="1026175"/>
                <a:ext cx="105900" cy="488900"/>
              </a:xfrm>
              <a:custGeom>
                <a:rect b="b" l="l" r="r" t="t"/>
                <a:pathLst>
                  <a:path extrusionOk="0" h="19556" w="4236">
                    <a:moveTo>
                      <a:pt x="3699" y="1"/>
                    </a:moveTo>
                    <a:cubicBezTo>
                      <a:pt x="3644" y="1"/>
                      <a:pt x="3588" y="11"/>
                      <a:pt x="3534" y="32"/>
                    </a:cubicBezTo>
                    <a:cubicBezTo>
                      <a:pt x="3409" y="107"/>
                      <a:pt x="3309" y="182"/>
                      <a:pt x="3258" y="308"/>
                    </a:cubicBezTo>
                    <a:cubicBezTo>
                      <a:pt x="3233" y="383"/>
                      <a:pt x="3208" y="483"/>
                      <a:pt x="3158" y="558"/>
                    </a:cubicBezTo>
                    <a:cubicBezTo>
                      <a:pt x="2807" y="1586"/>
                      <a:pt x="2532" y="2614"/>
                      <a:pt x="2231" y="3666"/>
                    </a:cubicBezTo>
                    <a:cubicBezTo>
                      <a:pt x="1930" y="4694"/>
                      <a:pt x="1654" y="5746"/>
                      <a:pt x="1379" y="6774"/>
                    </a:cubicBezTo>
                    <a:cubicBezTo>
                      <a:pt x="1103" y="7827"/>
                      <a:pt x="852" y="8854"/>
                      <a:pt x="627" y="9907"/>
                    </a:cubicBezTo>
                    <a:cubicBezTo>
                      <a:pt x="401" y="10934"/>
                      <a:pt x="226" y="11987"/>
                      <a:pt x="126" y="13040"/>
                    </a:cubicBezTo>
                    <a:cubicBezTo>
                      <a:pt x="0" y="14092"/>
                      <a:pt x="0" y="15145"/>
                      <a:pt x="151" y="16198"/>
                    </a:cubicBezTo>
                    <a:cubicBezTo>
                      <a:pt x="276" y="17225"/>
                      <a:pt x="451" y="18253"/>
                      <a:pt x="752" y="19255"/>
                    </a:cubicBezTo>
                    <a:cubicBezTo>
                      <a:pt x="827" y="19431"/>
                      <a:pt x="1028" y="19556"/>
                      <a:pt x="1228" y="19556"/>
                    </a:cubicBezTo>
                    <a:cubicBezTo>
                      <a:pt x="1279" y="19556"/>
                      <a:pt x="1329" y="19556"/>
                      <a:pt x="1404" y="19531"/>
                    </a:cubicBezTo>
                    <a:cubicBezTo>
                      <a:pt x="1529" y="19481"/>
                      <a:pt x="1629" y="19381"/>
                      <a:pt x="1680" y="19255"/>
                    </a:cubicBezTo>
                    <a:cubicBezTo>
                      <a:pt x="1730" y="19155"/>
                      <a:pt x="1730" y="19005"/>
                      <a:pt x="1680" y="18904"/>
                    </a:cubicBezTo>
                    <a:cubicBezTo>
                      <a:pt x="1680" y="18879"/>
                      <a:pt x="1654" y="18854"/>
                      <a:pt x="1654" y="18829"/>
                    </a:cubicBezTo>
                    <a:cubicBezTo>
                      <a:pt x="1504" y="18303"/>
                      <a:pt x="1404" y="17777"/>
                      <a:pt x="1304" y="17250"/>
                    </a:cubicBezTo>
                    <a:cubicBezTo>
                      <a:pt x="1253" y="16899"/>
                      <a:pt x="1178" y="16573"/>
                      <a:pt x="1153" y="16223"/>
                    </a:cubicBezTo>
                    <a:cubicBezTo>
                      <a:pt x="1103" y="15847"/>
                      <a:pt x="1053" y="15471"/>
                      <a:pt x="1028" y="15120"/>
                    </a:cubicBezTo>
                    <a:cubicBezTo>
                      <a:pt x="1028" y="14769"/>
                      <a:pt x="1028" y="14443"/>
                      <a:pt x="1028" y="14117"/>
                    </a:cubicBezTo>
                    <a:cubicBezTo>
                      <a:pt x="1028" y="13842"/>
                      <a:pt x="1053" y="13566"/>
                      <a:pt x="1078" y="13265"/>
                    </a:cubicBezTo>
                    <a:cubicBezTo>
                      <a:pt x="1128" y="12739"/>
                      <a:pt x="1203" y="12213"/>
                      <a:pt x="1304" y="11661"/>
                    </a:cubicBezTo>
                    <a:cubicBezTo>
                      <a:pt x="1379" y="11160"/>
                      <a:pt x="1479" y="10659"/>
                      <a:pt x="1579" y="10157"/>
                    </a:cubicBezTo>
                    <a:cubicBezTo>
                      <a:pt x="1805" y="9105"/>
                      <a:pt x="2055" y="8052"/>
                      <a:pt x="2331" y="7025"/>
                    </a:cubicBezTo>
                    <a:cubicBezTo>
                      <a:pt x="2607" y="5972"/>
                      <a:pt x="2883" y="4919"/>
                      <a:pt x="3183" y="3892"/>
                    </a:cubicBezTo>
                    <a:cubicBezTo>
                      <a:pt x="3484" y="2864"/>
                      <a:pt x="3760" y="1837"/>
                      <a:pt x="4111" y="834"/>
                    </a:cubicBezTo>
                    <a:cubicBezTo>
                      <a:pt x="4136" y="784"/>
                      <a:pt x="4136" y="759"/>
                      <a:pt x="4161" y="709"/>
                    </a:cubicBezTo>
                    <a:cubicBezTo>
                      <a:pt x="4211" y="609"/>
                      <a:pt x="4236" y="458"/>
                      <a:pt x="4186" y="333"/>
                    </a:cubicBezTo>
                    <a:cubicBezTo>
                      <a:pt x="4107" y="136"/>
                      <a:pt x="3904" y="1"/>
                      <a:pt x="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8"/>
              <p:cNvSpPr/>
              <p:nvPr/>
            </p:nvSpPr>
            <p:spPr>
              <a:xfrm>
                <a:off x="4295275" y="1437375"/>
                <a:ext cx="36350" cy="31975"/>
              </a:xfrm>
              <a:custGeom>
                <a:rect b="b" l="l" r="r" t="t"/>
                <a:pathLst>
                  <a:path extrusionOk="0" h="1279" w="1454">
                    <a:moveTo>
                      <a:pt x="552" y="0"/>
                    </a:moveTo>
                    <a:cubicBezTo>
                      <a:pt x="326" y="0"/>
                      <a:pt x="125" y="125"/>
                      <a:pt x="50" y="351"/>
                    </a:cubicBezTo>
                    <a:cubicBezTo>
                      <a:pt x="0" y="552"/>
                      <a:pt x="75" y="752"/>
                      <a:pt x="226" y="877"/>
                    </a:cubicBezTo>
                    <a:cubicBezTo>
                      <a:pt x="351" y="978"/>
                      <a:pt x="476" y="1078"/>
                      <a:pt x="602" y="1178"/>
                    </a:cubicBezTo>
                    <a:cubicBezTo>
                      <a:pt x="677" y="1253"/>
                      <a:pt x="802" y="1278"/>
                      <a:pt x="902" y="1278"/>
                    </a:cubicBezTo>
                    <a:cubicBezTo>
                      <a:pt x="1053" y="1278"/>
                      <a:pt x="1203" y="1228"/>
                      <a:pt x="1303" y="1103"/>
                    </a:cubicBezTo>
                    <a:cubicBezTo>
                      <a:pt x="1454" y="877"/>
                      <a:pt x="1429" y="577"/>
                      <a:pt x="1228" y="401"/>
                    </a:cubicBezTo>
                    <a:cubicBezTo>
                      <a:pt x="1103" y="301"/>
                      <a:pt x="978" y="226"/>
                      <a:pt x="852" y="125"/>
                    </a:cubicBezTo>
                    <a:cubicBezTo>
                      <a:pt x="777" y="50"/>
                      <a:pt x="702" y="0"/>
                      <a:pt x="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8"/>
              <p:cNvSpPr/>
              <p:nvPr/>
            </p:nvSpPr>
            <p:spPr>
              <a:xfrm>
                <a:off x="4268325" y="1432700"/>
                <a:ext cx="38250" cy="105575"/>
              </a:xfrm>
              <a:custGeom>
                <a:rect b="b" l="l" r="r" t="t"/>
                <a:pathLst>
                  <a:path extrusionOk="0" h="4223" w="1530">
                    <a:moveTo>
                      <a:pt x="1008" y="1"/>
                    </a:moveTo>
                    <a:cubicBezTo>
                      <a:pt x="912" y="1"/>
                      <a:pt x="814" y="29"/>
                      <a:pt x="727" y="87"/>
                    </a:cubicBezTo>
                    <a:cubicBezTo>
                      <a:pt x="527" y="237"/>
                      <a:pt x="502" y="488"/>
                      <a:pt x="452" y="714"/>
                    </a:cubicBezTo>
                    <a:cubicBezTo>
                      <a:pt x="427" y="839"/>
                      <a:pt x="401" y="964"/>
                      <a:pt x="401" y="1115"/>
                    </a:cubicBezTo>
                    <a:cubicBezTo>
                      <a:pt x="351" y="1390"/>
                      <a:pt x="301" y="1666"/>
                      <a:pt x="276" y="1917"/>
                    </a:cubicBezTo>
                    <a:cubicBezTo>
                      <a:pt x="201" y="2493"/>
                      <a:pt x="101" y="3094"/>
                      <a:pt x="51" y="3671"/>
                    </a:cubicBezTo>
                    <a:cubicBezTo>
                      <a:pt x="0" y="3922"/>
                      <a:pt x="176" y="4172"/>
                      <a:pt x="452" y="4222"/>
                    </a:cubicBezTo>
                    <a:lnTo>
                      <a:pt x="527" y="4222"/>
                    </a:lnTo>
                    <a:cubicBezTo>
                      <a:pt x="752" y="4222"/>
                      <a:pt x="978" y="4047"/>
                      <a:pt x="1028" y="3821"/>
                    </a:cubicBezTo>
                    <a:cubicBezTo>
                      <a:pt x="1078" y="3270"/>
                      <a:pt x="1153" y="2744"/>
                      <a:pt x="1229" y="2217"/>
                    </a:cubicBezTo>
                    <a:cubicBezTo>
                      <a:pt x="1304" y="1716"/>
                      <a:pt x="1354" y="1215"/>
                      <a:pt x="1454" y="739"/>
                    </a:cubicBezTo>
                    <a:cubicBezTo>
                      <a:pt x="1454" y="714"/>
                      <a:pt x="1454" y="688"/>
                      <a:pt x="1479" y="688"/>
                    </a:cubicBezTo>
                    <a:cubicBezTo>
                      <a:pt x="1529" y="538"/>
                      <a:pt x="1504" y="338"/>
                      <a:pt x="1404" y="212"/>
                    </a:cubicBezTo>
                    <a:cubicBezTo>
                      <a:pt x="1311" y="73"/>
                      <a:pt x="1162"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8"/>
              <p:cNvSpPr/>
              <p:nvPr/>
            </p:nvSpPr>
            <p:spPr>
              <a:xfrm>
                <a:off x="4289150" y="1421900"/>
                <a:ext cx="67550" cy="36175"/>
              </a:xfrm>
              <a:custGeom>
                <a:rect b="b" l="l" r="r" t="t"/>
                <a:pathLst>
                  <a:path extrusionOk="0" h="1447" w="2702">
                    <a:moveTo>
                      <a:pt x="295" y="920"/>
                    </a:moveTo>
                    <a:cubicBezTo>
                      <a:pt x="308" y="933"/>
                      <a:pt x="321" y="939"/>
                      <a:pt x="334" y="942"/>
                    </a:cubicBezTo>
                    <a:lnTo>
                      <a:pt x="334" y="942"/>
                    </a:lnTo>
                    <a:cubicBezTo>
                      <a:pt x="321" y="935"/>
                      <a:pt x="308" y="928"/>
                      <a:pt x="295" y="920"/>
                    </a:cubicBezTo>
                    <a:close/>
                    <a:moveTo>
                      <a:pt x="371" y="962"/>
                    </a:moveTo>
                    <a:cubicBezTo>
                      <a:pt x="373" y="968"/>
                      <a:pt x="376" y="970"/>
                      <a:pt x="386" y="970"/>
                    </a:cubicBezTo>
                    <a:lnTo>
                      <a:pt x="386" y="970"/>
                    </a:lnTo>
                    <a:cubicBezTo>
                      <a:pt x="381" y="967"/>
                      <a:pt x="376" y="965"/>
                      <a:pt x="371" y="962"/>
                    </a:cubicBezTo>
                    <a:close/>
                    <a:moveTo>
                      <a:pt x="574" y="0"/>
                    </a:moveTo>
                    <a:cubicBezTo>
                      <a:pt x="356" y="0"/>
                      <a:pt x="133" y="158"/>
                      <a:pt x="70" y="369"/>
                    </a:cubicBezTo>
                    <a:cubicBezTo>
                      <a:pt x="1" y="599"/>
                      <a:pt x="122" y="829"/>
                      <a:pt x="336" y="943"/>
                    </a:cubicBezTo>
                    <a:lnTo>
                      <a:pt x="336" y="943"/>
                    </a:lnTo>
                    <a:cubicBezTo>
                      <a:pt x="336" y="943"/>
                      <a:pt x="335" y="942"/>
                      <a:pt x="334" y="942"/>
                    </a:cubicBezTo>
                    <a:lnTo>
                      <a:pt x="334" y="942"/>
                    </a:lnTo>
                    <a:cubicBezTo>
                      <a:pt x="347" y="949"/>
                      <a:pt x="359" y="956"/>
                      <a:pt x="371" y="962"/>
                    </a:cubicBezTo>
                    <a:lnTo>
                      <a:pt x="371" y="962"/>
                    </a:lnTo>
                    <a:cubicBezTo>
                      <a:pt x="371" y="961"/>
                      <a:pt x="371" y="961"/>
                      <a:pt x="371" y="960"/>
                    </a:cubicBezTo>
                    <a:lnTo>
                      <a:pt x="371" y="960"/>
                    </a:lnTo>
                    <a:cubicBezTo>
                      <a:pt x="379" y="963"/>
                      <a:pt x="387" y="967"/>
                      <a:pt x="396" y="970"/>
                    </a:cubicBezTo>
                    <a:cubicBezTo>
                      <a:pt x="392" y="970"/>
                      <a:pt x="389" y="970"/>
                      <a:pt x="386" y="970"/>
                    </a:cubicBezTo>
                    <a:lnTo>
                      <a:pt x="386" y="970"/>
                    </a:lnTo>
                    <a:cubicBezTo>
                      <a:pt x="657" y="1111"/>
                      <a:pt x="927" y="1178"/>
                      <a:pt x="1198" y="1246"/>
                    </a:cubicBezTo>
                    <a:cubicBezTo>
                      <a:pt x="1498" y="1321"/>
                      <a:pt x="1824" y="1371"/>
                      <a:pt x="2125" y="1446"/>
                    </a:cubicBezTo>
                    <a:lnTo>
                      <a:pt x="2200" y="1446"/>
                    </a:lnTo>
                    <a:cubicBezTo>
                      <a:pt x="2426" y="1446"/>
                      <a:pt x="2651" y="1271"/>
                      <a:pt x="2676" y="1045"/>
                    </a:cubicBezTo>
                    <a:cubicBezTo>
                      <a:pt x="2701" y="895"/>
                      <a:pt x="2676" y="770"/>
                      <a:pt x="2601" y="669"/>
                    </a:cubicBezTo>
                    <a:cubicBezTo>
                      <a:pt x="2526" y="569"/>
                      <a:pt x="2401" y="494"/>
                      <a:pt x="2275" y="469"/>
                    </a:cubicBezTo>
                    <a:cubicBezTo>
                      <a:pt x="2250" y="469"/>
                      <a:pt x="2200" y="469"/>
                      <a:pt x="2175" y="444"/>
                    </a:cubicBezTo>
                    <a:lnTo>
                      <a:pt x="2200" y="444"/>
                    </a:lnTo>
                    <a:cubicBezTo>
                      <a:pt x="1774" y="369"/>
                      <a:pt x="1348" y="268"/>
                      <a:pt x="947" y="143"/>
                    </a:cubicBezTo>
                    <a:cubicBezTo>
                      <a:pt x="897" y="118"/>
                      <a:pt x="847" y="93"/>
                      <a:pt x="797" y="68"/>
                    </a:cubicBezTo>
                    <a:cubicBezTo>
                      <a:pt x="771" y="68"/>
                      <a:pt x="721" y="43"/>
                      <a:pt x="696" y="18"/>
                    </a:cubicBezTo>
                    <a:cubicBezTo>
                      <a:pt x="656" y="6"/>
                      <a:pt x="615" y="0"/>
                      <a:pt x="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8"/>
              <p:cNvSpPr/>
              <p:nvPr/>
            </p:nvSpPr>
            <p:spPr>
              <a:xfrm>
                <a:off x="4659925" y="1004300"/>
                <a:ext cx="106550" cy="549625"/>
              </a:xfrm>
              <a:custGeom>
                <a:rect b="b" l="l" r="r" t="t"/>
                <a:pathLst>
                  <a:path extrusionOk="0" h="21985" w="4262">
                    <a:moveTo>
                      <a:pt x="509" y="0"/>
                    </a:moveTo>
                    <a:cubicBezTo>
                      <a:pt x="370" y="0"/>
                      <a:pt x="234" y="56"/>
                      <a:pt x="151" y="180"/>
                    </a:cubicBezTo>
                    <a:cubicBezTo>
                      <a:pt x="1" y="356"/>
                      <a:pt x="1" y="581"/>
                      <a:pt x="126" y="782"/>
                    </a:cubicBezTo>
                    <a:cubicBezTo>
                      <a:pt x="226" y="957"/>
                      <a:pt x="301" y="1133"/>
                      <a:pt x="402" y="1308"/>
                    </a:cubicBezTo>
                    <a:cubicBezTo>
                      <a:pt x="627" y="1859"/>
                      <a:pt x="878" y="2411"/>
                      <a:pt x="1078" y="2987"/>
                    </a:cubicBezTo>
                    <a:cubicBezTo>
                      <a:pt x="1204" y="3313"/>
                      <a:pt x="1329" y="3664"/>
                      <a:pt x="1429" y="3990"/>
                    </a:cubicBezTo>
                    <a:cubicBezTo>
                      <a:pt x="1530" y="4265"/>
                      <a:pt x="1605" y="4516"/>
                      <a:pt x="1705" y="4792"/>
                    </a:cubicBezTo>
                    <a:cubicBezTo>
                      <a:pt x="1805" y="5143"/>
                      <a:pt x="1905" y="5468"/>
                      <a:pt x="2006" y="5819"/>
                    </a:cubicBezTo>
                    <a:cubicBezTo>
                      <a:pt x="2106" y="6195"/>
                      <a:pt x="2181" y="6571"/>
                      <a:pt x="2281" y="6922"/>
                    </a:cubicBezTo>
                    <a:cubicBezTo>
                      <a:pt x="2457" y="7624"/>
                      <a:pt x="2582" y="8301"/>
                      <a:pt x="2707" y="9002"/>
                    </a:cubicBezTo>
                    <a:cubicBezTo>
                      <a:pt x="2833" y="9779"/>
                      <a:pt x="2958" y="10581"/>
                      <a:pt x="3033" y="11358"/>
                    </a:cubicBezTo>
                    <a:cubicBezTo>
                      <a:pt x="3108" y="12185"/>
                      <a:pt x="3184" y="12987"/>
                      <a:pt x="3234" y="13814"/>
                    </a:cubicBezTo>
                    <a:cubicBezTo>
                      <a:pt x="3259" y="14566"/>
                      <a:pt x="3259" y="15318"/>
                      <a:pt x="3209" y="16095"/>
                    </a:cubicBezTo>
                    <a:cubicBezTo>
                      <a:pt x="3184" y="16296"/>
                      <a:pt x="3184" y="16496"/>
                      <a:pt x="3134" y="16722"/>
                    </a:cubicBezTo>
                    <a:cubicBezTo>
                      <a:pt x="3108" y="16922"/>
                      <a:pt x="3058" y="17123"/>
                      <a:pt x="3033" y="17323"/>
                    </a:cubicBezTo>
                    <a:cubicBezTo>
                      <a:pt x="2958" y="17524"/>
                      <a:pt x="2908" y="17749"/>
                      <a:pt x="2833" y="17950"/>
                    </a:cubicBezTo>
                    <a:cubicBezTo>
                      <a:pt x="2582" y="18576"/>
                      <a:pt x="2306" y="19203"/>
                      <a:pt x="2006" y="19804"/>
                    </a:cubicBezTo>
                    <a:cubicBezTo>
                      <a:pt x="1981" y="19829"/>
                      <a:pt x="1981" y="19880"/>
                      <a:pt x="1956" y="19930"/>
                    </a:cubicBezTo>
                    <a:cubicBezTo>
                      <a:pt x="1705" y="20381"/>
                      <a:pt x="1454" y="20807"/>
                      <a:pt x="1179" y="21233"/>
                    </a:cubicBezTo>
                    <a:cubicBezTo>
                      <a:pt x="1028" y="21459"/>
                      <a:pt x="1129" y="21784"/>
                      <a:pt x="1354" y="21910"/>
                    </a:cubicBezTo>
                    <a:cubicBezTo>
                      <a:pt x="1429" y="21960"/>
                      <a:pt x="1530" y="21985"/>
                      <a:pt x="1605" y="21985"/>
                    </a:cubicBezTo>
                    <a:cubicBezTo>
                      <a:pt x="1780" y="21985"/>
                      <a:pt x="1931" y="21885"/>
                      <a:pt x="2031" y="21734"/>
                    </a:cubicBezTo>
                    <a:cubicBezTo>
                      <a:pt x="2347" y="21272"/>
                      <a:pt x="2616" y="20763"/>
                      <a:pt x="2883" y="20253"/>
                    </a:cubicBezTo>
                    <a:lnTo>
                      <a:pt x="2883" y="20253"/>
                    </a:lnTo>
                    <a:cubicBezTo>
                      <a:pt x="2883" y="20254"/>
                      <a:pt x="2883" y="20255"/>
                      <a:pt x="2883" y="20256"/>
                    </a:cubicBezTo>
                    <a:cubicBezTo>
                      <a:pt x="2887" y="20247"/>
                      <a:pt x="2891" y="20239"/>
                      <a:pt x="2895" y="20230"/>
                    </a:cubicBezTo>
                    <a:lnTo>
                      <a:pt x="2895" y="20230"/>
                    </a:lnTo>
                    <a:cubicBezTo>
                      <a:pt x="2895" y="20231"/>
                      <a:pt x="2895" y="20231"/>
                      <a:pt x="2894" y="20232"/>
                    </a:cubicBezTo>
                    <a:lnTo>
                      <a:pt x="2894" y="20232"/>
                    </a:lnTo>
                    <a:cubicBezTo>
                      <a:pt x="2899" y="20223"/>
                      <a:pt x="2903" y="20214"/>
                      <a:pt x="2908" y="20205"/>
                    </a:cubicBezTo>
                    <a:lnTo>
                      <a:pt x="2908" y="20205"/>
                    </a:lnTo>
                    <a:cubicBezTo>
                      <a:pt x="2904" y="20214"/>
                      <a:pt x="2900" y="20222"/>
                      <a:pt x="2895" y="20230"/>
                    </a:cubicBezTo>
                    <a:lnTo>
                      <a:pt x="2895" y="20230"/>
                    </a:lnTo>
                    <a:cubicBezTo>
                      <a:pt x="2902" y="20224"/>
                      <a:pt x="2908" y="20218"/>
                      <a:pt x="2908" y="20205"/>
                    </a:cubicBezTo>
                    <a:lnTo>
                      <a:pt x="2908" y="20205"/>
                    </a:lnTo>
                    <a:cubicBezTo>
                      <a:pt x="2908" y="20205"/>
                      <a:pt x="2908" y="20205"/>
                      <a:pt x="2908" y="20205"/>
                    </a:cubicBezTo>
                    <a:lnTo>
                      <a:pt x="2908" y="20205"/>
                    </a:lnTo>
                    <a:cubicBezTo>
                      <a:pt x="3125" y="19771"/>
                      <a:pt x="3341" y="19337"/>
                      <a:pt x="3535" y="18902"/>
                    </a:cubicBezTo>
                    <a:cubicBezTo>
                      <a:pt x="3635" y="18626"/>
                      <a:pt x="3735" y="18376"/>
                      <a:pt x="3835" y="18100"/>
                    </a:cubicBezTo>
                    <a:cubicBezTo>
                      <a:pt x="3910" y="17850"/>
                      <a:pt x="3986" y="17574"/>
                      <a:pt x="4036" y="17298"/>
                    </a:cubicBezTo>
                    <a:cubicBezTo>
                      <a:pt x="4086" y="17047"/>
                      <a:pt x="4136" y="16797"/>
                      <a:pt x="4161" y="16521"/>
                    </a:cubicBezTo>
                    <a:cubicBezTo>
                      <a:pt x="4186" y="16271"/>
                      <a:pt x="4211" y="16020"/>
                      <a:pt x="4211" y="15769"/>
                    </a:cubicBezTo>
                    <a:cubicBezTo>
                      <a:pt x="4236" y="15243"/>
                      <a:pt x="4261" y="14717"/>
                      <a:pt x="4236" y="14215"/>
                    </a:cubicBezTo>
                    <a:cubicBezTo>
                      <a:pt x="4211" y="13664"/>
                      <a:pt x="4186" y="13138"/>
                      <a:pt x="4136" y="12586"/>
                    </a:cubicBezTo>
                    <a:cubicBezTo>
                      <a:pt x="4061" y="11534"/>
                      <a:pt x="3961" y="10506"/>
                      <a:pt x="3785" y="9453"/>
                    </a:cubicBezTo>
                    <a:cubicBezTo>
                      <a:pt x="3685" y="8902"/>
                      <a:pt x="3585" y="8351"/>
                      <a:pt x="3484" y="7799"/>
                    </a:cubicBezTo>
                    <a:cubicBezTo>
                      <a:pt x="3359" y="7248"/>
                      <a:pt x="3234" y="6722"/>
                      <a:pt x="3108" y="6170"/>
                    </a:cubicBezTo>
                    <a:cubicBezTo>
                      <a:pt x="2983" y="5644"/>
                      <a:pt x="2833" y="5143"/>
                      <a:pt x="2682" y="4616"/>
                    </a:cubicBezTo>
                    <a:cubicBezTo>
                      <a:pt x="2532" y="4115"/>
                      <a:pt x="2357" y="3614"/>
                      <a:pt x="2181" y="3113"/>
                    </a:cubicBezTo>
                    <a:cubicBezTo>
                      <a:pt x="2006" y="2611"/>
                      <a:pt x="1805" y="2135"/>
                      <a:pt x="1605" y="1634"/>
                    </a:cubicBezTo>
                    <a:cubicBezTo>
                      <a:pt x="1504" y="1383"/>
                      <a:pt x="1379" y="1108"/>
                      <a:pt x="1279" y="857"/>
                    </a:cubicBezTo>
                    <a:cubicBezTo>
                      <a:pt x="1179" y="656"/>
                      <a:pt x="1078" y="431"/>
                      <a:pt x="953" y="230"/>
                    </a:cubicBezTo>
                    <a:cubicBezTo>
                      <a:pt x="953" y="230"/>
                      <a:pt x="928" y="205"/>
                      <a:pt x="928" y="205"/>
                    </a:cubicBezTo>
                    <a:cubicBezTo>
                      <a:pt x="903" y="155"/>
                      <a:pt x="878" y="130"/>
                      <a:pt x="828" y="105"/>
                    </a:cubicBezTo>
                    <a:cubicBezTo>
                      <a:pt x="738" y="37"/>
                      <a:pt x="622"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4678725" y="1440400"/>
                <a:ext cx="75225" cy="70300"/>
              </a:xfrm>
              <a:custGeom>
                <a:rect b="b" l="l" r="r" t="t"/>
                <a:pathLst>
                  <a:path extrusionOk="0" h="2812" w="3009">
                    <a:moveTo>
                      <a:pt x="2476" y="0"/>
                    </a:moveTo>
                    <a:cubicBezTo>
                      <a:pt x="2399" y="0"/>
                      <a:pt x="2323" y="17"/>
                      <a:pt x="2256" y="55"/>
                    </a:cubicBezTo>
                    <a:cubicBezTo>
                      <a:pt x="2056" y="180"/>
                      <a:pt x="1905" y="355"/>
                      <a:pt x="1730" y="531"/>
                    </a:cubicBezTo>
                    <a:cubicBezTo>
                      <a:pt x="1554" y="681"/>
                      <a:pt x="1404" y="832"/>
                      <a:pt x="1229" y="982"/>
                    </a:cubicBezTo>
                    <a:cubicBezTo>
                      <a:pt x="878" y="1308"/>
                      <a:pt x="552" y="1634"/>
                      <a:pt x="201" y="1959"/>
                    </a:cubicBezTo>
                    <a:cubicBezTo>
                      <a:pt x="1" y="2135"/>
                      <a:pt x="1" y="2461"/>
                      <a:pt x="201" y="2661"/>
                    </a:cubicBezTo>
                    <a:cubicBezTo>
                      <a:pt x="276" y="2761"/>
                      <a:pt x="427" y="2812"/>
                      <a:pt x="552" y="2812"/>
                    </a:cubicBezTo>
                    <a:cubicBezTo>
                      <a:pt x="677" y="2812"/>
                      <a:pt x="803" y="2761"/>
                      <a:pt x="878" y="2661"/>
                    </a:cubicBezTo>
                    <a:cubicBezTo>
                      <a:pt x="1204" y="2360"/>
                      <a:pt x="1504" y="2085"/>
                      <a:pt x="1805" y="1784"/>
                    </a:cubicBezTo>
                    <a:cubicBezTo>
                      <a:pt x="2106" y="1508"/>
                      <a:pt x="2407" y="1208"/>
                      <a:pt x="2707" y="957"/>
                    </a:cubicBezTo>
                    <a:cubicBezTo>
                      <a:pt x="2732" y="932"/>
                      <a:pt x="2757" y="907"/>
                      <a:pt x="2783" y="907"/>
                    </a:cubicBezTo>
                    <a:lnTo>
                      <a:pt x="2757" y="907"/>
                    </a:lnTo>
                    <a:cubicBezTo>
                      <a:pt x="2858" y="857"/>
                      <a:pt x="2933" y="756"/>
                      <a:pt x="2958" y="631"/>
                    </a:cubicBezTo>
                    <a:cubicBezTo>
                      <a:pt x="3008" y="506"/>
                      <a:pt x="2983" y="380"/>
                      <a:pt x="2933" y="255"/>
                    </a:cubicBezTo>
                    <a:cubicBezTo>
                      <a:pt x="2845" y="97"/>
                      <a:pt x="2658" y="0"/>
                      <a:pt x="24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4744525" y="1441075"/>
                <a:ext cx="30100" cy="126650"/>
              </a:xfrm>
              <a:custGeom>
                <a:rect b="b" l="l" r="r" t="t"/>
                <a:pathLst>
                  <a:path extrusionOk="0" h="5066" w="1204">
                    <a:moveTo>
                      <a:pt x="539" y="1"/>
                    </a:moveTo>
                    <a:cubicBezTo>
                      <a:pt x="527" y="1"/>
                      <a:pt x="514" y="1"/>
                      <a:pt x="501" y="3"/>
                    </a:cubicBezTo>
                    <a:cubicBezTo>
                      <a:pt x="326" y="3"/>
                      <a:pt x="176" y="78"/>
                      <a:pt x="75" y="228"/>
                    </a:cubicBezTo>
                    <a:cubicBezTo>
                      <a:pt x="0" y="353"/>
                      <a:pt x="0" y="504"/>
                      <a:pt x="0" y="654"/>
                    </a:cubicBezTo>
                    <a:cubicBezTo>
                      <a:pt x="0" y="830"/>
                      <a:pt x="25" y="1005"/>
                      <a:pt x="25" y="1181"/>
                    </a:cubicBezTo>
                    <a:cubicBezTo>
                      <a:pt x="50" y="1582"/>
                      <a:pt x="75" y="1983"/>
                      <a:pt x="100" y="2358"/>
                    </a:cubicBezTo>
                    <a:cubicBezTo>
                      <a:pt x="125" y="3110"/>
                      <a:pt x="176" y="3862"/>
                      <a:pt x="226" y="4639"/>
                    </a:cubicBezTo>
                    <a:cubicBezTo>
                      <a:pt x="226" y="4890"/>
                      <a:pt x="476" y="5065"/>
                      <a:pt x="702" y="5065"/>
                    </a:cubicBezTo>
                    <a:lnTo>
                      <a:pt x="752" y="5065"/>
                    </a:lnTo>
                    <a:cubicBezTo>
                      <a:pt x="877" y="5065"/>
                      <a:pt x="1003" y="4990"/>
                      <a:pt x="1103" y="4890"/>
                    </a:cubicBezTo>
                    <a:cubicBezTo>
                      <a:pt x="1178" y="4790"/>
                      <a:pt x="1203" y="4664"/>
                      <a:pt x="1203" y="4514"/>
                    </a:cubicBezTo>
                    <a:cubicBezTo>
                      <a:pt x="1153" y="3862"/>
                      <a:pt x="1128" y="3186"/>
                      <a:pt x="1103" y="2534"/>
                    </a:cubicBezTo>
                    <a:cubicBezTo>
                      <a:pt x="1053" y="1882"/>
                      <a:pt x="1028" y="1231"/>
                      <a:pt x="978" y="579"/>
                    </a:cubicBezTo>
                    <a:lnTo>
                      <a:pt x="978" y="554"/>
                    </a:lnTo>
                    <a:cubicBezTo>
                      <a:pt x="978" y="529"/>
                      <a:pt x="1003" y="529"/>
                      <a:pt x="1003" y="504"/>
                    </a:cubicBezTo>
                    <a:cubicBezTo>
                      <a:pt x="1003" y="241"/>
                      <a:pt x="798" y="1"/>
                      <a:pt x="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8"/>
              <p:cNvSpPr/>
              <p:nvPr/>
            </p:nvSpPr>
            <p:spPr>
              <a:xfrm>
                <a:off x="4739500" y="1431100"/>
                <a:ext cx="62675" cy="70200"/>
              </a:xfrm>
              <a:custGeom>
                <a:rect b="b" l="l" r="r" t="t"/>
                <a:pathLst>
                  <a:path extrusionOk="0" h="2808" w="2507">
                    <a:moveTo>
                      <a:pt x="477" y="1"/>
                    </a:moveTo>
                    <a:cubicBezTo>
                      <a:pt x="201" y="26"/>
                      <a:pt x="1" y="276"/>
                      <a:pt x="26" y="552"/>
                    </a:cubicBezTo>
                    <a:cubicBezTo>
                      <a:pt x="49" y="689"/>
                      <a:pt x="113" y="785"/>
                      <a:pt x="219" y="876"/>
                    </a:cubicBezTo>
                    <a:lnTo>
                      <a:pt x="219" y="876"/>
                    </a:lnTo>
                    <a:cubicBezTo>
                      <a:pt x="215" y="869"/>
                      <a:pt x="209" y="861"/>
                      <a:pt x="201" y="853"/>
                    </a:cubicBezTo>
                    <a:lnTo>
                      <a:pt x="201" y="853"/>
                    </a:lnTo>
                    <a:cubicBezTo>
                      <a:pt x="215" y="866"/>
                      <a:pt x="227" y="880"/>
                      <a:pt x="239" y="893"/>
                    </a:cubicBezTo>
                    <a:lnTo>
                      <a:pt x="239" y="893"/>
                    </a:lnTo>
                    <a:cubicBezTo>
                      <a:pt x="233" y="888"/>
                      <a:pt x="226" y="882"/>
                      <a:pt x="219" y="876"/>
                    </a:cubicBezTo>
                    <a:lnTo>
                      <a:pt x="219" y="876"/>
                    </a:lnTo>
                    <a:cubicBezTo>
                      <a:pt x="228" y="890"/>
                      <a:pt x="234" y="901"/>
                      <a:pt x="248" y="903"/>
                    </a:cubicBezTo>
                    <a:lnTo>
                      <a:pt x="248" y="903"/>
                    </a:lnTo>
                    <a:cubicBezTo>
                      <a:pt x="245" y="899"/>
                      <a:pt x="242" y="896"/>
                      <a:pt x="239" y="893"/>
                    </a:cubicBezTo>
                    <a:lnTo>
                      <a:pt x="239" y="893"/>
                    </a:lnTo>
                    <a:cubicBezTo>
                      <a:pt x="243" y="896"/>
                      <a:pt x="247" y="900"/>
                      <a:pt x="251" y="903"/>
                    </a:cubicBezTo>
                    <a:cubicBezTo>
                      <a:pt x="250" y="903"/>
                      <a:pt x="249" y="903"/>
                      <a:pt x="248" y="903"/>
                    </a:cubicBezTo>
                    <a:lnTo>
                      <a:pt x="248" y="903"/>
                    </a:lnTo>
                    <a:cubicBezTo>
                      <a:pt x="299" y="961"/>
                      <a:pt x="338" y="1020"/>
                      <a:pt x="377" y="1078"/>
                    </a:cubicBezTo>
                    <a:cubicBezTo>
                      <a:pt x="778" y="1580"/>
                      <a:pt x="1179" y="2081"/>
                      <a:pt x="1555" y="2582"/>
                    </a:cubicBezTo>
                    <a:cubicBezTo>
                      <a:pt x="1630" y="2732"/>
                      <a:pt x="1805" y="2808"/>
                      <a:pt x="1956" y="2808"/>
                    </a:cubicBezTo>
                    <a:cubicBezTo>
                      <a:pt x="2056" y="2808"/>
                      <a:pt x="2156" y="2757"/>
                      <a:pt x="2231" y="2707"/>
                    </a:cubicBezTo>
                    <a:cubicBezTo>
                      <a:pt x="2457" y="2557"/>
                      <a:pt x="2507" y="2231"/>
                      <a:pt x="2357" y="2006"/>
                    </a:cubicBezTo>
                    <a:cubicBezTo>
                      <a:pt x="2106" y="1680"/>
                      <a:pt x="1855" y="1354"/>
                      <a:pt x="1605" y="1028"/>
                    </a:cubicBezTo>
                    <a:cubicBezTo>
                      <a:pt x="1479" y="878"/>
                      <a:pt x="1354" y="702"/>
                      <a:pt x="1204" y="527"/>
                    </a:cubicBezTo>
                    <a:cubicBezTo>
                      <a:pt x="1103" y="376"/>
                      <a:pt x="978" y="226"/>
                      <a:pt x="828" y="126"/>
                    </a:cubicBezTo>
                    <a:lnTo>
                      <a:pt x="853" y="126"/>
                    </a:lnTo>
                    <a:cubicBezTo>
                      <a:pt x="753" y="51"/>
                      <a:pt x="602"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9" name="Google Shape;3369;p68"/>
            <p:cNvSpPr/>
            <p:nvPr/>
          </p:nvSpPr>
          <p:spPr>
            <a:xfrm rot="9900040">
              <a:off x="4423094" y="892849"/>
              <a:ext cx="215569" cy="48899"/>
            </a:xfrm>
            <a:custGeom>
              <a:rect b="b" l="l" r="r" t="t"/>
              <a:pathLst>
                <a:path extrusionOk="0" h="1956" w="8623">
                  <a:moveTo>
                    <a:pt x="4387" y="1"/>
                  </a:moveTo>
                  <a:cubicBezTo>
                    <a:pt x="4136" y="1"/>
                    <a:pt x="3860" y="26"/>
                    <a:pt x="3584" y="51"/>
                  </a:cubicBezTo>
                  <a:cubicBezTo>
                    <a:pt x="3334" y="51"/>
                    <a:pt x="3108" y="101"/>
                    <a:pt x="2858" y="126"/>
                  </a:cubicBezTo>
                  <a:cubicBezTo>
                    <a:pt x="2707" y="151"/>
                    <a:pt x="2582" y="176"/>
                    <a:pt x="2432" y="201"/>
                  </a:cubicBezTo>
                  <a:cubicBezTo>
                    <a:pt x="2281" y="251"/>
                    <a:pt x="2131" y="276"/>
                    <a:pt x="1980" y="326"/>
                  </a:cubicBezTo>
                  <a:cubicBezTo>
                    <a:pt x="1830" y="351"/>
                    <a:pt x="1680" y="402"/>
                    <a:pt x="1529" y="452"/>
                  </a:cubicBezTo>
                  <a:cubicBezTo>
                    <a:pt x="1429" y="502"/>
                    <a:pt x="1304" y="552"/>
                    <a:pt x="1204" y="577"/>
                  </a:cubicBezTo>
                  <a:cubicBezTo>
                    <a:pt x="1078" y="627"/>
                    <a:pt x="953" y="677"/>
                    <a:pt x="828" y="752"/>
                  </a:cubicBezTo>
                  <a:cubicBezTo>
                    <a:pt x="727" y="803"/>
                    <a:pt x="602" y="853"/>
                    <a:pt x="502" y="903"/>
                  </a:cubicBezTo>
                  <a:cubicBezTo>
                    <a:pt x="326" y="1003"/>
                    <a:pt x="126" y="1128"/>
                    <a:pt x="76" y="1329"/>
                  </a:cubicBezTo>
                  <a:cubicBezTo>
                    <a:pt x="1" y="1554"/>
                    <a:pt x="101" y="1805"/>
                    <a:pt x="301" y="1905"/>
                  </a:cubicBezTo>
                  <a:cubicBezTo>
                    <a:pt x="376" y="1955"/>
                    <a:pt x="452" y="1955"/>
                    <a:pt x="552" y="1955"/>
                  </a:cubicBezTo>
                  <a:cubicBezTo>
                    <a:pt x="677" y="1955"/>
                    <a:pt x="803" y="1930"/>
                    <a:pt x="878" y="1830"/>
                  </a:cubicBezTo>
                  <a:lnTo>
                    <a:pt x="903" y="1830"/>
                  </a:lnTo>
                  <a:cubicBezTo>
                    <a:pt x="1003" y="1755"/>
                    <a:pt x="1103" y="1705"/>
                    <a:pt x="1204" y="1655"/>
                  </a:cubicBezTo>
                  <a:cubicBezTo>
                    <a:pt x="1379" y="1579"/>
                    <a:pt x="1554" y="1504"/>
                    <a:pt x="1705" y="1454"/>
                  </a:cubicBezTo>
                  <a:cubicBezTo>
                    <a:pt x="1880" y="1379"/>
                    <a:pt x="2056" y="1329"/>
                    <a:pt x="2231" y="1279"/>
                  </a:cubicBezTo>
                  <a:cubicBezTo>
                    <a:pt x="2381" y="1254"/>
                    <a:pt x="2532" y="1204"/>
                    <a:pt x="2682" y="1153"/>
                  </a:cubicBezTo>
                  <a:cubicBezTo>
                    <a:pt x="2833" y="1128"/>
                    <a:pt x="2983" y="1103"/>
                    <a:pt x="3108" y="1078"/>
                  </a:cubicBezTo>
                  <a:cubicBezTo>
                    <a:pt x="3259" y="1078"/>
                    <a:pt x="3409" y="1053"/>
                    <a:pt x="3559" y="1028"/>
                  </a:cubicBezTo>
                  <a:cubicBezTo>
                    <a:pt x="3710" y="1028"/>
                    <a:pt x="3860" y="1003"/>
                    <a:pt x="3985" y="1003"/>
                  </a:cubicBezTo>
                  <a:cubicBezTo>
                    <a:pt x="4261" y="978"/>
                    <a:pt x="4512" y="978"/>
                    <a:pt x="4762" y="978"/>
                  </a:cubicBezTo>
                  <a:cubicBezTo>
                    <a:pt x="5038" y="1003"/>
                    <a:pt x="5314" y="1003"/>
                    <a:pt x="5564" y="1028"/>
                  </a:cubicBezTo>
                  <a:cubicBezTo>
                    <a:pt x="6241" y="1103"/>
                    <a:pt x="6893" y="1178"/>
                    <a:pt x="7519" y="1329"/>
                  </a:cubicBezTo>
                  <a:cubicBezTo>
                    <a:pt x="7670" y="1354"/>
                    <a:pt x="7820" y="1379"/>
                    <a:pt x="7945" y="1429"/>
                  </a:cubicBezTo>
                  <a:cubicBezTo>
                    <a:pt x="7989" y="1442"/>
                    <a:pt x="8033" y="1448"/>
                    <a:pt x="8077" y="1448"/>
                  </a:cubicBezTo>
                  <a:cubicBezTo>
                    <a:pt x="8286" y="1448"/>
                    <a:pt x="8485" y="1306"/>
                    <a:pt x="8547" y="1078"/>
                  </a:cubicBezTo>
                  <a:cubicBezTo>
                    <a:pt x="8622" y="828"/>
                    <a:pt x="8472" y="552"/>
                    <a:pt x="8221" y="477"/>
                  </a:cubicBezTo>
                  <a:cubicBezTo>
                    <a:pt x="7494" y="276"/>
                    <a:pt x="6717" y="176"/>
                    <a:pt x="5965" y="76"/>
                  </a:cubicBezTo>
                  <a:cubicBezTo>
                    <a:pt x="5439" y="26"/>
                    <a:pt x="4913" y="1"/>
                    <a:pt x="4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3" name="Shape 3373"/>
        <p:cNvGrpSpPr/>
        <p:nvPr/>
      </p:nvGrpSpPr>
      <p:grpSpPr>
        <a:xfrm>
          <a:off x="0" y="0"/>
          <a:ext cx="0" cy="0"/>
          <a:chOff x="0" y="0"/>
          <a:chExt cx="0" cy="0"/>
        </a:xfrm>
      </p:grpSpPr>
      <p:sp>
        <p:nvSpPr>
          <p:cNvPr id="3374" name="Google Shape;3374;p69"/>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375" name="Google Shape;3375;p69"/>
          <p:cNvSpPr txBox="1"/>
          <p:nvPr>
            <p:ph idx="1" type="body"/>
          </p:nvPr>
        </p:nvSpPr>
        <p:spPr>
          <a:xfrm>
            <a:off x="999150" y="1392725"/>
            <a:ext cx="3457800" cy="30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solidFill>
                <a:srgbClr val="27343E"/>
              </a:solidFill>
              <a:highlight>
                <a:srgbClr val="FFFFFF"/>
              </a:highlight>
              <a:latin typeface="Proxima Nova"/>
              <a:ea typeface="Proxima Nova"/>
              <a:cs typeface="Proxima Nova"/>
              <a:sym typeface="Proxima Nova"/>
            </a:endParaRPr>
          </a:p>
          <a:p>
            <a:pPr indent="0" lvl="0" marL="0" rtl="0" algn="l">
              <a:spcBef>
                <a:spcPts val="1000"/>
              </a:spcBef>
              <a:spcAft>
                <a:spcPts val="0"/>
              </a:spcAft>
              <a:buNone/>
            </a:pPr>
            <a:r>
              <a:rPr lang="en" sz="2200">
                <a:latin typeface="Jua"/>
                <a:ea typeface="Jua"/>
                <a:cs typeface="Jua"/>
                <a:sym typeface="Jua"/>
              </a:rPr>
              <a:t>Vectors:</a:t>
            </a:r>
            <a:endParaRPr sz="2200">
              <a:latin typeface="Jua"/>
              <a:ea typeface="Jua"/>
              <a:cs typeface="Jua"/>
              <a:sym typeface="Jua"/>
            </a:endParaRPr>
          </a:p>
          <a:p>
            <a:pPr indent="-317500" lvl="0" marL="457200" rtl="0" algn="l">
              <a:spcBef>
                <a:spcPts val="1000"/>
              </a:spcBef>
              <a:spcAft>
                <a:spcPts val="0"/>
              </a:spcAft>
              <a:buSzPts val="1400"/>
              <a:buChar char="●"/>
            </a:pPr>
            <a:r>
              <a:rPr lang="en">
                <a:solidFill>
                  <a:schemeClr val="hlink"/>
                </a:solidFill>
                <a:uFill>
                  <a:noFill/>
                </a:uFill>
                <a:hlinkClick r:id="rId3"/>
              </a:rPr>
              <a:t>Hand drawn bullet journal elements</a:t>
            </a:r>
            <a:endParaRPr/>
          </a:p>
          <a:p>
            <a:pPr indent="-317500" lvl="0" marL="457200" rtl="0" algn="l">
              <a:spcBef>
                <a:spcPts val="0"/>
              </a:spcBef>
              <a:spcAft>
                <a:spcPts val="0"/>
              </a:spcAft>
              <a:buSzPts val="1400"/>
              <a:buChar char="●"/>
            </a:pPr>
            <a:r>
              <a:rPr lang="en">
                <a:solidFill>
                  <a:schemeClr val="hlink"/>
                </a:solidFill>
                <a:uFill>
                  <a:noFill/>
                </a:uFill>
                <a:hlinkClick r:id="rId4"/>
              </a:rPr>
              <a:t>Hand drawn style stickman collection</a:t>
            </a:r>
            <a:endParaRPr>
              <a:uFill>
                <a:noFill/>
              </a:uFill>
              <a:hlinkClick r:id="rId5"/>
            </a:endParaRPr>
          </a:p>
          <a:p>
            <a:pPr indent="-317500" lvl="0" marL="457200" rtl="0" algn="l">
              <a:spcBef>
                <a:spcPts val="0"/>
              </a:spcBef>
              <a:spcAft>
                <a:spcPts val="0"/>
              </a:spcAft>
              <a:buSzPts val="1400"/>
              <a:buChar char="●"/>
            </a:pPr>
            <a:r>
              <a:rPr lang="en">
                <a:solidFill>
                  <a:schemeClr val="hlink"/>
                </a:solidFill>
                <a:uFill>
                  <a:noFill/>
                </a:uFill>
                <a:hlinkClick r:id="rId6"/>
              </a:rPr>
              <a:t>Realistic spiral for notebooks collection</a:t>
            </a:r>
            <a:endParaRPr sz="1250">
              <a:solidFill>
                <a:srgbClr val="27343E"/>
              </a:solidFill>
              <a:highlight>
                <a:srgbClr val="FFFFFF"/>
              </a:highlight>
              <a:latin typeface="Proxima Nova"/>
              <a:ea typeface="Proxima Nova"/>
              <a:cs typeface="Proxima Nova"/>
              <a:sym typeface="Proxima Nova"/>
            </a:endParaRPr>
          </a:p>
        </p:txBody>
      </p:sp>
      <p:sp>
        <p:nvSpPr>
          <p:cNvPr id="3376" name="Google Shape;3376;p69"/>
          <p:cNvSpPr txBox="1"/>
          <p:nvPr>
            <p:ph idx="2" type="body"/>
          </p:nvPr>
        </p:nvSpPr>
        <p:spPr>
          <a:xfrm>
            <a:off x="4687075" y="1392725"/>
            <a:ext cx="3457800" cy="30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Jua"/>
                <a:ea typeface="Jua"/>
                <a:cs typeface="Jua"/>
                <a:sym typeface="Jua"/>
              </a:rPr>
              <a:t>Photos:</a:t>
            </a:r>
            <a:endParaRPr b="1" sz="1800">
              <a:uFill>
                <a:noFill/>
              </a:uFill>
              <a:latin typeface="BioRhyme"/>
              <a:ea typeface="BioRhyme"/>
              <a:cs typeface="BioRhyme"/>
              <a:sym typeface="BioRhyme"/>
              <a:hlinkClick r:id="rId7"/>
            </a:endParaRPr>
          </a:p>
          <a:p>
            <a:pPr indent="-317500" lvl="0" marL="457200" rtl="0" algn="l">
              <a:spcBef>
                <a:spcPts val="1000"/>
              </a:spcBef>
              <a:spcAft>
                <a:spcPts val="0"/>
              </a:spcAft>
              <a:buSzPts val="1400"/>
              <a:buChar char="●"/>
            </a:pPr>
            <a:r>
              <a:rPr lang="en">
                <a:solidFill>
                  <a:schemeClr val="hlink"/>
                </a:solidFill>
                <a:uFill>
                  <a:noFill/>
                </a:uFill>
                <a:hlinkClick r:id="rId8"/>
              </a:rPr>
              <a:t>Close up smiley student holding books</a:t>
            </a:r>
            <a:endParaRPr>
              <a:uFill>
                <a:noFill/>
              </a:uFill>
              <a:hlinkClick r:id="rId9"/>
            </a:endParaRPr>
          </a:p>
          <a:p>
            <a:pPr indent="-317500" lvl="0" marL="457200" rtl="0" algn="l">
              <a:spcBef>
                <a:spcPts val="0"/>
              </a:spcBef>
              <a:spcAft>
                <a:spcPts val="0"/>
              </a:spcAft>
              <a:buSzPts val="1400"/>
              <a:buChar char="●"/>
            </a:pPr>
            <a:r>
              <a:rPr lang="en">
                <a:solidFill>
                  <a:schemeClr val="hlink"/>
                </a:solidFill>
                <a:uFill>
                  <a:noFill/>
                </a:uFill>
                <a:hlinkClick r:id="rId10"/>
              </a:rPr>
              <a:t>Front view smiley teacher holding tablet</a:t>
            </a:r>
            <a:endParaRPr sz="2400">
              <a:latin typeface="Jua"/>
              <a:ea typeface="Jua"/>
              <a:cs typeface="Jua"/>
              <a:sym typeface="Jua"/>
            </a:endParaRPr>
          </a:p>
        </p:txBody>
      </p:sp>
      <p:sp>
        <p:nvSpPr>
          <p:cNvPr id="3377" name="Google Shape;3377;p69"/>
          <p:cNvSpPr/>
          <p:nvPr/>
        </p:nvSpPr>
        <p:spPr>
          <a:xfrm>
            <a:off x="4901875" y="3156805"/>
            <a:ext cx="3028200" cy="13995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8" name="Google Shape;3378;p69"/>
          <p:cNvGrpSpPr/>
          <p:nvPr/>
        </p:nvGrpSpPr>
        <p:grpSpPr>
          <a:xfrm flipH="1">
            <a:off x="5603547" y="3310558"/>
            <a:ext cx="1624859" cy="1091986"/>
            <a:chOff x="1614175" y="702900"/>
            <a:chExt cx="1575850" cy="1059050"/>
          </a:xfrm>
        </p:grpSpPr>
        <p:sp>
          <p:nvSpPr>
            <p:cNvPr id="3379" name="Google Shape;3379;p69"/>
            <p:cNvSpPr/>
            <p:nvPr/>
          </p:nvSpPr>
          <p:spPr>
            <a:xfrm>
              <a:off x="1792750" y="1266850"/>
              <a:ext cx="638500" cy="495100"/>
            </a:xfrm>
            <a:custGeom>
              <a:rect b="b" l="l" r="r" t="t"/>
              <a:pathLst>
                <a:path extrusionOk="0" h="19804" w="25540">
                  <a:moveTo>
                    <a:pt x="18596" y="1"/>
                  </a:moveTo>
                  <a:cubicBezTo>
                    <a:pt x="18322" y="1"/>
                    <a:pt x="18060" y="123"/>
                    <a:pt x="17945" y="330"/>
                  </a:cubicBezTo>
                  <a:cubicBezTo>
                    <a:pt x="17795" y="581"/>
                    <a:pt x="17870" y="831"/>
                    <a:pt x="18121" y="1007"/>
                  </a:cubicBezTo>
                  <a:lnTo>
                    <a:pt x="18848" y="1508"/>
                  </a:lnTo>
                  <a:lnTo>
                    <a:pt x="18848" y="1508"/>
                  </a:lnTo>
                  <a:lnTo>
                    <a:pt x="16642" y="1032"/>
                  </a:lnTo>
                  <a:cubicBezTo>
                    <a:pt x="16579" y="1017"/>
                    <a:pt x="16514" y="1010"/>
                    <a:pt x="16451" y="1010"/>
                  </a:cubicBezTo>
                  <a:cubicBezTo>
                    <a:pt x="16187" y="1010"/>
                    <a:pt x="15936" y="1131"/>
                    <a:pt x="15815" y="1332"/>
                  </a:cubicBezTo>
                  <a:cubicBezTo>
                    <a:pt x="15690" y="1558"/>
                    <a:pt x="15765" y="1859"/>
                    <a:pt x="16041" y="2034"/>
                  </a:cubicBezTo>
                  <a:lnTo>
                    <a:pt x="17444" y="2836"/>
                  </a:lnTo>
                  <a:lnTo>
                    <a:pt x="17444" y="2836"/>
                  </a:lnTo>
                  <a:lnTo>
                    <a:pt x="13509" y="1909"/>
                  </a:lnTo>
                  <a:cubicBezTo>
                    <a:pt x="13427" y="1885"/>
                    <a:pt x="13343" y="1874"/>
                    <a:pt x="13262" y="1874"/>
                  </a:cubicBezTo>
                  <a:cubicBezTo>
                    <a:pt x="12994" y="1874"/>
                    <a:pt x="12747" y="1993"/>
                    <a:pt x="12632" y="2185"/>
                  </a:cubicBezTo>
                  <a:cubicBezTo>
                    <a:pt x="12482" y="2460"/>
                    <a:pt x="12582" y="2761"/>
                    <a:pt x="12908" y="2911"/>
                  </a:cubicBezTo>
                  <a:lnTo>
                    <a:pt x="14587" y="3663"/>
                  </a:lnTo>
                  <a:lnTo>
                    <a:pt x="5213" y="1107"/>
                  </a:lnTo>
                  <a:cubicBezTo>
                    <a:pt x="5121" y="1074"/>
                    <a:pt x="5026" y="1058"/>
                    <a:pt x="4934" y="1058"/>
                  </a:cubicBezTo>
                  <a:cubicBezTo>
                    <a:pt x="4678" y="1058"/>
                    <a:pt x="4440" y="1180"/>
                    <a:pt x="4311" y="1383"/>
                  </a:cubicBezTo>
                  <a:cubicBezTo>
                    <a:pt x="4161" y="1633"/>
                    <a:pt x="4286" y="1959"/>
                    <a:pt x="4587" y="2109"/>
                  </a:cubicBezTo>
                  <a:cubicBezTo>
                    <a:pt x="6015" y="2811"/>
                    <a:pt x="8697" y="3438"/>
                    <a:pt x="10502" y="4315"/>
                  </a:cubicBezTo>
                  <a:cubicBezTo>
                    <a:pt x="7745" y="3237"/>
                    <a:pt x="4637" y="2611"/>
                    <a:pt x="4462" y="2510"/>
                  </a:cubicBezTo>
                  <a:lnTo>
                    <a:pt x="4436" y="2535"/>
                  </a:lnTo>
                  <a:cubicBezTo>
                    <a:pt x="4249" y="2452"/>
                    <a:pt x="4096" y="2408"/>
                    <a:pt x="3963" y="2408"/>
                  </a:cubicBezTo>
                  <a:cubicBezTo>
                    <a:pt x="3777" y="2408"/>
                    <a:pt x="3631" y="2495"/>
                    <a:pt x="3484" y="2686"/>
                  </a:cubicBezTo>
                  <a:cubicBezTo>
                    <a:pt x="3259" y="2936"/>
                    <a:pt x="3359" y="3287"/>
                    <a:pt x="3685" y="3463"/>
                  </a:cubicBezTo>
                  <a:cubicBezTo>
                    <a:pt x="3760" y="3513"/>
                    <a:pt x="6792" y="4415"/>
                    <a:pt x="9549" y="5869"/>
                  </a:cubicBezTo>
                  <a:lnTo>
                    <a:pt x="3735" y="3939"/>
                  </a:lnTo>
                  <a:cubicBezTo>
                    <a:pt x="3630" y="3891"/>
                    <a:pt x="3518" y="3868"/>
                    <a:pt x="3407" y="3868"/>
                  </a:cubicBezTo>
                  <a:cubicBezTo>
                    <a:pt x="3172" y="3868"/>
                    <a:pt x="2944" y="3969"/>
                    <a:pt x="2807" y="4139"/>
                  </a:cubicBezTo>
                  <a:cubicBezTo>
                    <a:pt x="2607" y="4390"/>
                    <a:pt x="2707" y="4716"/>
                    <a:pt x="3008" y="4891"/>
                  </a:cubicBezTo>
                  <a:lnTo>
                    <a:pt x="13033" y="9703"/>
                  </a:lnTo>
                  <a:lnTo>
                    <a:pt x="2958" y="5894"/>
                  </a:lnTo>
                  <a:cubicBezTo>
                    <a:pt x="2854" y="5854"/>
                    <a:pt x="2740" y="5834"/>
                    <a:pt x="2626" y="5834"/>
                  </a:cubicBezTo>
                  <a:cubicBezTo>
                    <a:pt x="2383" y="5834"/>
                    <a:pt x="2142" y="5924"/>
                    <a:pt x="2005" y="6094"/>
                  </a:cubicBezTo>
                  <a:cubicBezTo>
                    <a:pt x="1830" y="6370"/>
                    <a:pt x="1905" y="6696"/>
                    <a:pt x="2231" y="6871"/>
                  </a:cubicBezTo>
                  <a:lnTo>
                    <a:pt x="13459" y="12285"/>
                  </a:lnTo>
                  <a:lnTo>
                    <a:pt x="2782" y="7749"/>
                  </a:lnTo>
                  <a:cubicBezTo>
                    <a:pt x="2678" y="7700"/>
                    <a:pt x="2563" y="7678"/>
                    <a:pt x="2450" y="7678"/>
                  </a:cubicBezTo>
                  <a:cubicBezTo>
                    <a:pt x="2209" y="7678"/>
                    <a:pt x="1974" y="7779"/>
                    <a:pt x="1855" y="7949"/>
                  </a:cubicBezTo>
                  <a:cubicBezTo>
                    <a:pt x="1654" y="8200"/>
                    <a:pt x="1755" y="8551"/>
                    <a:pt x="2055" y="8701"/>
                  </a:cubicBezTo>
                  <a:lnTo>
                    <a:pt x="9098" y="12410"/>
                  </a:lnTo>
                  <a:lnTo>
                    <a:pt x="9098" y="12410"/>
                  </a:lnTo>
                  <a:lnTo>
                    <a:pt x="2331" y="9503"/>
                  </a:lnTo>
                  <a:cubicBezTo>
                    <a:pt x="2229" y="9464"/>
                    <a:pt x="2120" y="9444"/>
                    <a:pt x="2012" y="9444"/>
                  </a:cubicBezTo>
                  <a:cubicBezTo>
                    <a:pt x="1774" y="9444"/>
                    <a:pt x="1542" y="9539"/>
                    <a:pt x="1404" y="9728"/>
                  </a:cubicBezTo>
                  <a:cubicBezTo>
                    <a:pt x="1228" y="9979"/>
                    <a:pt x="1304" y="10305"/>
                    <a:pt x="1604" y="10480"/>
                  </a:cubicBezTo>
                  <a:lnTo>
                    <a:pt x="9374" y="14891"/>
                  </a:lnTo>
                  <a:lnTo>
                    <a:pt x="1629" y="11708"/>
                  </a:lnTo>
                  <a:cubicBezTo>
                    <a:pt x="1526" y="11668"/>
                    <a:pt x="1414" y="11649"/>
                    <a:pt x="1304" y="11649"/>
                  </a:cubicBezTo>
                  <a:cubicBezTo>
                    <a:pt x="1068" y="11649"/>
                    <a:pt x="839" y="11738"/>
                    <a:pt x="702" y="11909"/>
                  </a:cubicBezTo>
                  <a:cubicBezTo>
                    <a:pt x="502" y="12185"/>
                    <a:pt x="602" y="12510"/>
                    <a:pt x="903" y="12686"/>
                  </a:cubicBezTo>
                  <a:lnTo>
                    <a:pt x="6316" y="15744"/>
                  </a:lnTo>
                  <a:lnTo>
                    <a:pt x="1429" y="13889"/>
                  </a:lnTo>
                  <a:cubicBezTo>
                    <a:pt x="1336" y="13860"/>
                    <a:pt x="1237" y="13846"/>
                    <a:pt x="1138" y="13846"/>
                  </a:cubicBezTo>
                  <a:cubicBezTo>
                    <a:pt x="892" y="13846"/>
                    <a:pt x="652" y="13935"/>
                    <a:pt x="527" y="14114"/>
                  </a:cubicBezTo>
                  <a:cubicBezTo>
                    <a:pt x="351" y="14365"/>
                    <a:pt x="426" y="14691"/>
                    <a:pt x="702" y="14866"/>
                  </a:cubicBezTo>
                  <a:lnTo>
                    <a:pt x="3735" y="16671"/>
                  </a:lnTo>
                  <a:lnTo>
                    <a:pt x="1053" y="15744"/>
                  </a:lnTo>
                  <a:cubicBezTo>
                    <a:pt x="958" y="15707"/>
                    <a:pt x="858" y="15690"/>
                    <a:pt x="761" y="15690"/>
                  </a:cubicBezTo>
                  <a:cubicBezTo>
                    <a:pt x="525" y="15690"/>
                    <a:pt x="300" y="15792"/>
                    <a:pt x="176" y="15969"/>
                  </a:cubicBezTo>
                  <a:cubicBezTo>
                    <a:pt x="0" y="16195"/>
                    <a:pt x="50" y="16520"/>
                    <a:pt x="326" y="16696"/>
                  </a:cubicBezTo>
                  <a:lnTo>
                    <a:pt x="1454" y="17448"/>
                  </a:lnTo>
                  <a:lnTo>
                    <a:pt x="1203" y="17373"/>
                  </a:lnTo>
                  <a:cubicBezTo>
                    <a:pt x="1114" y="17343"/>
                    <a:pt x="1022" y="17328"/>
                    <a:pt x="931" y="17328"/>
                  </a:cubicBezTo>
                  <a:cubicBezTo>
                    <a:pt x="719" y="17328"/>
                    <a:pt x="517" y="17407"/>
                    <a:pt x="376" y="17548"/>
                  </a:cubicBezTo>
                  <a:cubicBezTo>
                    <a:pt x="201" y="17774"/>
                    <a:pt x="201" y="18049"/>
                    <a:pt x="401" y="18250"/>
                  </a:cubicBezTo>
                  <a:lnTo>
                    <a:pt x="1554" y="19378"/>
                  </a:lnTo>
                  <a:cubicBezTo>
                    <a:pt x="1693" y="19517"/>
                    <a:pt x="1887" y="19587"/>
                    <a:pt x="2083" y="19587"/>
                  </a:cubicBezTo>
                  <a:cubicBezTo>
                    <a:pt x="2240" y="19587"/>
                    <a:pt x="2398" y="19542"/>
                    <a:pt x="2532" y="19453"/>
                  </a:cubicBezTo>
                  <a:cubicBezTo>
                    <a:pt x="2682" y="19353"/>
                    <a:pt x="2782" y="19227"/>
                    <a:pt x="2807" y="19077"/>
                  </a:cubicBezTo>
                  <a:lnTo>
                    <a:pt x="5013" y="19754"/>
                  </a:lnTo>
                  <a:cubicBezTo>
                    <a:pt x="5088" y="19779"/>
                    <a:pt x="5188" y="19804"/>
                    <a:pt x="5264" y="19804"/>
                  </a:cubicBezTo>
                  <a:cubicBezTo>
                    <a:pt x="5514" y="19804"/>
                    <a:pt x="5740" y="19703"/>
                    <a:pt x="5865" y="19528"/>
                  </a:cubicBezTo>
                  <a:cubicBezTo>
                    <a:pt x="6040" y="19277"/>
                    <a:pt x="5990" y="18977"/>
                    <a:pt x="5715" y="18801"/>
                  </a:cubicBezTo>
                  <a:lnTo>
                    <a:pt x="5088" y="18400"/>
                  </a:lnTo>
                  <a:lnTo>
                    <a:pt x="8772" y="19678"/>
                  </a:lnTo>
                  <a:cubicBezTo>
                    <a:pt x="8867" y="19715"/>
                    <a:pt x="8967" y="19732"/>
                    <a:pt x="9065" y="19732"/>
                  </a:cubicBezTo>
                  <a:cubicBezTo>
                    <a:pt x="9303" y="19732"/>
                    <a:pt x="9533" y="19630"/>
                    <a:pt x="9675" y="19453"/>
                  </a:cubicBezTo>
                  <a:cubicBezTo>
                    <a:pt x="9850" y="19202"/>
                    <a:pt x="9775" y="18876"/>
                    <a:pt x="9474" y="18701"/>
                  </a:cubicBezTo>
                  <a:lnTo>
                    <a:pt x="7068" y="17272"/>
                  </a:lnTo>
                  <a:lnTo>
                    <a:pt x="12958" y="19478"/>
                  </a:lnTo>
                  <a:cubicBezTo>
                    <a:pt x="13060" y="19514"/>
                    <a:pt x="13165" y="19532"/>
                    <a:pt x="13266" y="19532"/>
                  </a:cubicBezTo>
                  <a:cubicBezTo>
                    <a:pt x="13511" y="19532"/>
                    <a:pt x="13736" y="19430"/>
                    <a:pt x="13860" y="19252"/>
                  </a:cubicBezTo>
                  <a:cubicBezTo>
                    <a:pt x="14061" y="19002"/>
                    <a:pt x="13960" y="18676"/>
                    <a:pt x="13660" y="18500"/>
                  </a:cubicBezTo>
                  <a:lnTo>
                    <a:pt x="9900" y="16370"/>
                  </a:lnTo>
                  <a:lnTo>
                    <a:pt x="17444" y="19478"/>
                  </a:lnTo>
                  <a:cubicBezTo>
                    <a:pt x="17546" y="19517"/>
                    <a:pt x="17655" y="19537"/>
                    <a:pt x="17763" y="19537"/>
                  </a:cubicBezTo>
                  <a:cubicBezTo>
                    <a:pt x="18001" y="19537"/>
                    <a:pt x="18234" y="19442"/>
                    <a:pt x="18371" y="19252"/>
                  </a:cubicBezTo>
                  <a:cubicBezTo>
                    <a:pt x="18547" y="19002"/>
                    <a:pt x="18472" y="18676"/>
                    <a:pt x="18171" y="18500"/>
                  </a:cubicBezTo>
                  <a:lnTo>
                    <a:pt x="11454" y="14691"/>
                  </a:lnTo>
                  <a:lnTo>
                    <a:pt x="22256" y="19302"/>
                  </a:lnTo>
                  <a:cubicBezTo>
                    <a:pt x="22361" y="19351"/>
                    <a:pt x="22475" y="19373"/>
                    <a:pt x="22589" y="19373"/>
                  </a:cubicBezTo>
                  <a:cubicBezTo>
                    <a:pt x="22829" y="19373"/>
                    <a:pt x="23064" y="19272"/>
                    <a:pt x="23183" y="19102"/>
                  </a:cubicBezTo>
                  <a:cubicBezTo>
                    <a:pt x="23384" y="18826"/>
                    <a:pt x="23284" y="18500"/>
                    <a:pt x="22958" y="18350"/>
                  </a:cubicBezTo>
                  <a:lnTo>
                    <a:pt x="15765" y="14566"/>
                  </a:lnTo>
                  <a:lnTo>
                    <a:pt x="15765" y="14566"/>
                  </a:lnTo>
                  <a:lnTo>
                    <a:pt x="24161" y="18150"/>
                  </a:lnTo>
                  <a:cubicBezTo>
                    <a:pt x="24263" y="18189"/>
                    <a:pt x="24374" y="18208"/>
                    <a:pt x="24485" y="18208"/>
                  </a:cubicBezTo>
                  <a:cubicBezTo>
                    <a:pt x="24729" y="18208"/>
                    <a:pt x="24968" y="18114"/>
                    <a:pt x="25088" y="17924"/>
                  </a:cubicBezTo>
                  <a:cubicBezTo>
                    <a:pt x="25289" y="17673"/>
                    <a:pt x="25188" y="17348"/>
                    <a:pt x="24888" y="17172"/>
                  </a:cubicBezTo>
                  <a:lnTo>
                    <a:pt x="15790" y="12210"/>
                  </a:lnTo>
                  <a:lnTo>
                    <a:pt x="15790" y="12210"/>
                  </a:lnTo>
                  <a:lnTo>
                    <a:pt x="24412" y="15969"/>
                  </a:lnTo>
                  <a:cubicBezTo>
                    <a:pt x="24516" y="16017"/>
                    <a:pt x="24628" y="16040"/>
                    <a:pt x="24739" y="16040"/>
                  </a:cubicBezTo>
                  <a:cubicBezTo>
                    <a:pt x="24974" y="16040"/>
                    <a:pt x="25203" y="15939"/>
                    <a:pt x="25339" y="15769"/>
                  </a:cubicBezTo>
                  <a:cubicBezTo>
                    <a:pt x="25539" y="15518"/>
                    <a:pt x="25439" y="15192"/>
                    <a:pt x="25138" y="15017"/>
                  </a:cubicBezTo>
                  <a:lnTo>
                    <a:pt x="16291" y="10129"/>
                  </a:lnTo>
                  <a:lnTo>
                    <a:pt x="16291" y="10129"/>
                  </a:lnTo>
                  <a:lnTo>
                    <a:pt x="23960" y="13513"/>
                  </a:lnTo>
                  <a:cubicBezTo>
                    <a:pt x="24065" y="13561"/>
                    <a:pt x="24180" y="13584"/>
                    <a:pt x="24294" y="13584"/>
                  </a:cubicBezTo>
                  <a:cubicBezTo>
                    <a:pt x="24536" y="13584"/>
                    <a:pt x="24777" y="13483"/>
                    <a:pt x="24913" y="13312"/>
                  </a:cubicBezTo>
                  <a:cubicBezTo>
                    <a:pt x="25088" y="13037"/>
                    <a:pt x="25013" y="12711"/>
                    <a:pt x="24687" y="12536"/>
                  </a:cubicBezTo>
                  <a:lnTo>
                    <a:pt x="14161" y="6972"/>
                  </a:lnTo>
                  <a:lnTo>
                    <a:pt x="14161" y="6972"/>
                  </a:lnTo>
                  <a:cubicBezTo>
                    <a:pt x="16066" y="7698"/>
                    <a:pt x="18346" y="8576"/>
                    <a:pt x="21053" y="9603"/>
                  </a:cubicBezTo>
                  <a:cubicBezTo>
                    <a:pt x="22457" y="10155"/>
                    <a:pt x="23384" y="10505"/>
                    <a:pt x="23459" y="10530"/>
                  </a:cubicBezTo>
                  <a:cubicBezTo>
                    <a:pt x="23562" y="10578"/>
                    <a:pt x="23674" y="10600"/>
                    <a:pt x="23786" y="10600"/>
                  </a:cubicBezTo>
                  <a:cubicBezTo>
                    <a:pt x="24028" y="10600"/>
                    <a:pt x="24266" y="10494"/>
                    <a:pt x="24386" y="10305"/>
                  </a:cubicBezTo>
                  <a:cubicBezTo>
                    <a:pt x="24612" y="9954"/>
                    <a:pt x="24512" y="9779"/>
                    <a:pt x="24086" y="9528"/>
                  </a:cubicBezTo>
                  <a:cubicBezTo>
                    <a:pt x="24086" y="9528"/>
                    <a:pt x="24061" y="9503"/>
                    <a:pt x="24011" y="9503"/>
                  </a:cubicBezTo>
                  <a:cubicBezTo>
                    <a:pt x="23835" y="9403"/>
                    <a:pt x="23635" y="9302"/>
                    <a:pt x="23359" y="9177"/>
                  </a:cubicBezTo>
                  <a:lnTo>
                    <a:pt x="21329" y="8200"/>
                  </a:lnTo>
                  <a:cubicBezTo>
                    <a:pt x="19675" y="7398"/>
                    <a:pt x="17419" y="6320"/>
                    <a:pt x="15188" y="5242"/>
                  </a:cubicBezTo>
                  <a:lnTo>
                    <a:pt x="14161" y="4741"/>
                  </a:lnTo>
                  <a:lnTo>
                    <a:pt x="22958" y="7473"/>
                  </a:lnTo>
                  <a:cubicBezTo>
                    <a:pt x="23045" y="7506"/>
                    <a:pt x="23138" y="7522"/>
                    <a:pt x="23230" y="7522"/>
                  </a:cubicBezTo>
                  <a:cubicBezTo>
                    <a:pt x="23482" y="7522"/>
                    <a:pt x="23732" y="7406"/>
                    <a:pt x="23860" y="7222"/>
                  </a:cubicBezTo>
                  <a:cubicBezTo>
                    <a:pt x="24011" y="6946"/>
                    <a:pt x="23885" y="6621"/>
                    <a:pt x="23584" y="6470"/>
                  </a:cubicBezTo>
                  <a:lnTo>
                    <a:pt x="19198" y="4566"/>
                  </a:lnTo>
                  <a:lnTo>
                    <a:pt x="19198" y="4566"/>
                  </a:lnTo>
                  <a:lnTo>
                    <a:pt x="22106" y="5292"/>
                  </a:lnTo>
                  <a:cubicBezTo>
                    <a:pt x="22182" y="5316"/>
                    <a:pt x="22260" y="5327"/>
                    <a:pt x="22336" y="5327"/>
                  </a:cubicBezTo>
                  <a:cubicBezTo>
                    <a:pt x="22586" y="5327"/>
                    <a:pt x="22824" y="5209"/>
                    <a:pt x="22958" y="5017"/>
                  </a:cubicBezTo>
                  <a:cubicBezTo>
                    <a:pt x="23133" y="4766"/>
                    <a:pt x="23033" y="4465"/>
                    <a:pt x="22757" y="4315"/>
                  </a:cubicBezTo>
                  <a:lnTo>
                    <a:pt x="20376" y="2911"/>
                  </a:lnTo>
                  <a:lnTo>
                    <a:pt x="21880" y="3237"/>
                  </a:lnTo>
                  <a:cubicBezTo>
                    <a:pt x="21951" y="3254"/>
                    <a:pt x="22022" y="3262"/>
                    <a:pt x="22091" y="3262"/>
                  </a:cubicBezTo>
                  <a:cubicBezTo>
                    <a:pt x="22341" y="3262"/>
                    <a:pt x="22570" y="3158"/>
                    <a:pt x="22707" y="2962"/>
                  </a:cubicBezTo>
                  <a:cubicBezTo>
                    <a:pt x="22858" y="2736"/>
                    <a:pt x="22782" y="2435"/>
                    <a:pt x="22532" y="2285"/>
                  </a:cubicBezTo>
                  <a:lnTo>
                    <a:pt x="21128" y="1307"/>
                  </a:lnTo>
                  <a:cubicBezTo>
                    <a:pt x="21329" y="1232"/>
                    <a:pt x="21504" y="1057"/>
                    <a:pt x="21529" y="856"/>
                  </a:cubicBezTo>
                  <a:cubicBezTo>
                    <a:pt x="21579" y="555"/>
                    <a:pt x="21329" y="280"/>
                    <a:pt x="20928" y="230"/>
                  </a:cubicBezTo>
                  <a:lnTo>
                    <a:pt x="18672" y="4"/>
                  </a:lnTo>
                  <a:cubicBezTo>
                    <a:pt x="18647" y="2"/>
                    <a:pt x="18621" y="1"/>
                    <a:pt x="185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614175" y="702900"/>
              <a:ext cx="1432350" cy="1021450"/>
            </a:xfrm>
            <a:custGeom>
              <a:rect b="b" l="l" r="r" t="t"/>
              <a:pathLst>
                <a:path extrusionOk="0" h="40858" w="57294">
                  <a:moveTo>
                    <a:pt x="1379" y="6998"/>
                  </a:moveTo>
                  <a:lnTo>
                    <a:pt x="1379" y="6998"/>
                  </a:lnTo>
                  <a:cubicBezTo>
                    <a:pt x="1554" y="8026"/>
                    <a:pt x="1254" y="8803"/>
                    <a:pt x="777" y="9605"/>
                  </a:cubicBezTo>
                  <a:cubicBezTo>
                    <a:pt x="401" y="8828"/>
                    <a:pt x="677" y="7524"/>
                    <a:pt x="1379" y="6998"/>
                  </a:cubicBezTo>
                  <a:close/>
                  <a:moveTo>
                    <a:pt x="53795" y="12031"/>
                  </a:moveTo>
                  <a:cubicBezTo>
                    <a:pt x="53981" y="12031"/>
                    <a:pt x="54169" y="12057"/>
                    <a:pt x="54362" y="12111"/>
                  </a:cubicBezTo>
                  <a:cubicBezTo>
                    <a:pt x="54988" y="12286"/>
                    <a:pt x="55439" y="12662"/>
                    <a:pt x="55565" y="13314"/>
                  </a:cubicBezTo>
                  <a:cubicBezTo>
                    <a:pt x="55690" y="13966"/>
                    <a:pt x="55364" y="14442"/>
                    <a:pt x="54863" y="14818"/>
                  </a:cubicBezTo>
                  <a:cubicBezTo>
                    <a:pt x="54474" y="15100"/>
                    <a:pt x="54061" y="15246"/>
                    <a:pt x="53614" y="15246"/>
                  </a:cubicBezTo>
                  <a:cubicBezTo>
                    <a:pt x="53426" y="15246"/>
                    <a:pt x="53233" y="15220"/>
                    <a:pt x="53033" y="15169"/>
                  </a:cubicBezTo>
                  <a:cubicBezTo>
                    <a:pt x="52808" y="15118"/>
                    <a:pt x="52682" y="14993"/>
                    <a:pt x="52682" y="14768"/>
                  </a:cubicBezTo>
                  <a:cubicBezTo>
                    <a:pt x="52632" y="13966"/>
                    <a:pt x="52582" y="13189"/>
                    <a:pt x="52532" y="12387"/>
                  </a:cubicBezTo>
                  <a:cubicBezTo>
                    <a:pt x="52966" y="12161"/>
                    <a:pt x="53376" y="12031"/>
                    <a:pt x="53795" y="12031"/>
                  </a:cubicBezTo>
                  <a:close/>
                  <a:moveTo>
                    <a:pt x="35138" y="13239"/>
                  </a:moveTo>
                  <a:lnTo>
                    <a:pt x="35138" y="13239"/>
                  </a:lnTo>
                  <a:cubicBezTo>
                    <a:pt x="34687" y="15144"/>
                    <a:pt x="34662" y="16923"/>
                    <a:pt x="35214" y="18677"/>
                  </a:cubicBezTo>
                  <a:cubicBezTo>
                    <a:pt x="35062" y="18700"/>
                    <a:pt x="34950" y="18716"/>
                    <a:pt x="34861" y="18716"/>
                  </a:cubicBezTo>
                  <a:cubicBezTo>
                    <a:pt x="34658" y="18716"/>
                    <a:pt x="34584" y="18631"/>
                    <a:pt x="34462" y="18352"/>
                  </a:cubicBezTo>
                  <a:cubicBezTo>
                    <a:pt x="33860" y="16973"/>
                    <a:pt x="33710" y="15545"/>
                    <a:pt x="33986" y="14091"/>
                  </a:cubicBezTo>
                  <a:cubicBezTo>
                    <a:pt x="34036" y="13865"/>
                    <a:pt x="34161" y="13690"/>
                    <a:pt x="34387" y="13590"/>
                  </a:cubicBezTo>
                  <a:cubicBezTo>
                    <a:pt x="34587" y="13514"/>
                    <a:pt x="34788" y="13414"/>
                    <a:pt x="35138" y="13239"/>
                  </a:cubicBezTo>
                  <a:close/>
                  <a:moveTo>
                    <a:pt x="52958" y="5570"/>
                  </a:moveTo>
                  <a:cubicBezTo>
                    <a:pt x="52081" y="8151"/>
                    <a:pt x="51905" y="10732"/>
                    <a:pt x="52006" y="13339"/>
                  </a:cubicBezTo>
                  <a:cubicBezTo>
                    <a:pt x="52131" y="15920"/>
                    <a:pt x="52432" y="18502"/>
                    <a:pt x="53660" y="20933"/>
                  </a:cubicBezTo>
                  <a:cubicBezTo>
                    <a:pt x="47720" y="20231"/>
                    <a:pt x="41830" y="19555"/>
                    <a:pt x="35915" y="18853"/>
                  </a:cubicBezTo>
                  <a:cubicBezTo>
                    <a:pt x="35389" y="17449"/>
                    <a:pt x="35239" y="16021"/>
                    <a:pt x="35439" y="14567"/>
                  </a:cubicBezTo>
                  <a:cubicBezTo>
                    <a:pt x="35489" y="14166"/>
                    <a:pt x="35590" y="13815"/>
                    <a:pt x="35640" y="13414"/>
                  </a:cubicBezTo>
                  <a:cubicBezTo>
                    <a:pt x="35665" y="13088"/>
                    <a:pt x="35840" y="12888"/>
                    <a:pt x="36141" y="12763"/>
                  </a:cubicBezTo>
                  <a:cubicBezTo>
                    <a:pt x="37695" y="12061"/>
                    <a:pt x="39224" y="11359"/>
                    <a:pt x="40778" y="10657"/>
                  </a:cubicBezTo>
                  <a:cubicBezTo>
                    <a:pt x="44261" y="9053"/>
                    <a:pt x="47795" y="7575"/>
                    <a:pt x="51404" y="6221"/>
                  </a:cubicBezTo>
                  <a:cubicBezTo>
                    <a:pt x="51880" y="6046"/>
                    <a:pt x="52357" y="5820"/>
                    <a:pt x="52958" y="5570"/>
                  </a:cubicBezTo>
                  <a:close/>
                  <a:moveTo>
                    <a:pt x="54322" y="5011"/>
                  </a:moveTo>
                  <a:cubicBezTo>
                    <a:pt x="54499" y="5011"/>
                    <a:pt x="54684" y="5130"/>
                    <a:pt x="54863" y="5369"/>
                  </a:cubicBezTo>
                  <a:cubicBezTo>
                    <a:pt x="55114" y="5695"/>
                    <a:pt x="55314" y="6096"/>
                    <a:pt x="55489" y="6472"/>
                  </a:cubicBezTo>
                  <a:cubicBezTo>
                    <a:pt x="56016" y="7800"/>
                    <a:pt x="56266" y="9179"/>
                    <a:pt x="56417" y="10582"/>
                  </a:cubicBezTo>
                  <a:cubicBezTo>
                    <a:pt x="56667" y="12737"/>
                    <a:pt x="56718" y="14893"/>
                    <a:pt x="56417" y="17023"/>
                  </a:cubicBezTo>
                  <a:cubicBezTo>
                    <a:pt x="56291" y="17976"/>
                    <a:pt x="56066" y="18878"/>
                    <a:pt x="55815" y="19805"/>
                  </a:cubicBezTo>
                  <a:cubicBezTo>
                    <a:pt x="55715" y="20156"/>
                    <a:pt x="55515" y="20507"/>
                    <a:pt x="55289" y="20808"/>
                  </a:cubicBezTo>
                  <a:cubicBezTo>
                    <a:pt x="55149" y="20986"/>
                    <a:pt x="55002" y="21074"/>
                    <a:pt x="54852" y="21074"/>
                  </a:cubicBezTo>
                  <a:cubicBezTo>
                    <a:pt x="54707" y="21074"/>
                    <a:pt x="54559" y="20993"/>
                    <a:pt x="54412" y="20833"/>
                  </a:cubicBezTo>
                  <a:cubicBezTo>
                    <a:pt x="54161" y="20532"/>
                    <a:pt x="53936" y="20181"/>
                    <a:pt x="53785" y="19830"/>
                  </a:cubicBezTo>
                  <a:cubicBezTo>
                    <a:pt x="53334" y="18828"/>
                    <a:pt x="53109" y="17750"/>
                    <a:pt x="52933" y="16672"/>
                  </a:cubicBezTo>
                  <a:cubicBezTo>
                    <a:pt x="52883" y="16397"/>
                    <a:pt x="52858" y="16096"/>
                    <a:pt x="52808" y="15720"/>
                  </a:cubicBezTo>
                  <a:lnTo>
                    <a:pt x="52808" y="15720"/>
                  </a:lnTo>
                  <a:cubicBezTo>
                    <a:pt x="53081" y="15784"/>
                    <a:pt x="53337" y="15814"/>
                    <a:pt x="53582" y="15814"/>
                  </a:cubicBezTo>
                  <a:cubicBezTo>
                    <a:pt x="54011" y="15814"/>
                    <a:pt x="54405" y="15720"/>
                    <a:pt x="54788" y="15545"/>
                  </a:cubicBezTo>
                  <a:cubicBezTo>
                    <a:pt x="55840" y="15043"/>
                    <a:pt x="56392" y="13966"/>
                    <a:pt x="56066" y="12963"/>
                  </a:cubicBezTo>
                  <a:cubicBezTo>
                    <a:pt x="55815" y="12136"/>
                    <a:pt x="55013" y="11534"/>
                    <a:pt x="54061" y="11484"/>
                  </a:cubicBezTo>
                  <a:cubicBezTo>
                    <a:pt x="54009" y="11482"/>
                    <a:pt x="53958" y="11480"/>
                    <a:pt x="53906" y="11480"/>
                  </a:cubicBezTo>
                  <a:cubicBezTo>
                    <a:pt x="53481" y="11480"/>
                    <a:pt x="53052" y="11565"/>
                    <a:pt x="52582" y="11610"/>
                  </a:cubicBezTo>
                  <a:cubicBezTo>
                    <a:pt x="52582" y="11309"/>
                    <a:pt x="52582" y="11008"/>
                    <a:pt x="52582" y="10682"/>
                  </a:cubicBezTo>
                  <a:cubicBezTo>
                    <a:pt x="52657" y="9379"/>
                    <a:pt x="52783" y="8076"/>
                    <a:pt x="53184" y="6823"/>
                  </a:cubicBezTo>
                  <a:cubicBezTo>
                    <a:pt x="53334" y="6346"/>
                    <a:pt x="53535" y="5870"/>
                    <a:pt x="53785" y="5444"/>
                  </a:cubicBezTo>
                  <a:cubicBezTo>
                    <a:pt x="53943" y="5155"/>
                    <a:pt x="54128" y="5011"/>
                    <a:pt x="54322" y="5011"/>
                  </a:cubicBezTo>
                  <a:close/>
                  <a:moveTo>
                    <a:pt x="40303" y="22173"/>
                  </a:moveTo>
                  <a:cubicBezTo>
                    <a:pt x="40412" y="22173"/>
                    <a:pt x="40529" y="22195"/>
                    <a:pt x="40652" y="22236"/>
                  </a:cubicBezTo>
                  <a:cubicBezTo>
                    <a:pt x="40953" y="22362"/>
                    <a:pt x="41053" y="22537"/>
                    <a:pt x="41128" y="22913"/>
                  </a:cubicBezTo>
                  <a:cubicBezTo>
                    <a:pt x="40978" y="23314"/>
                    <a:pt x="40853" y="23715"/>
                    <a:pt x="40702" y="24091"/>
                  </a:cubicBezTo>
                  <a:cubicBezTo>
                    <a:pt x="40577" y="24321"/>
                    <a:pt x="40364" y="24429"/>
                    <a:pt x="40121" y="24429"/>
                  </a:cubicBezTo>
                  <a:cubicBezTo>
                    <a:pt x="40074" y="24429"/>
                    <a:pt x="40025" y="24425"/>
                    <a:pt x="39976" y="24417"/>
                  </a:cubicBezTo>
                  <a:cubicBezTo>
                    <a:pt x="39650" y="24367"/>
                    <a:pt x="39499" y="24141"/>
                    <a:pt x="39449" y="23840"/>
                  </a:cubicBezTo>
                  <a:cubicBezTo>
                    <a:pt x="39374" y="23364"/>
                    <a:pt x="39449" y="22888"/>
                    <a:pt x="39750" y="22487"/>
                  </a:cubicBezTo>
                  <a:cubicBezTo>
                    <a:pt x="39885" y="22268"/>
                    <a:pt x="40077" y="22173"/>
                    <a:pt x="40303" y="22173"/>
                  </a:cubicBezTo>
                  <a:close/>
                  <a:moveTo>
                    <a:pt x="38447" y="19730"/>
                  </a:moveTo>
                  <a:cubicBezTo>
                    <a:pt x="38973" y="19805"/>
                    <a:pt x="39374" y="19855"/>
                    <a:pt x="39875" y="19905"/>
                  </a:cubicBezTo>
                  <a:cubicBezTo>
                    <a:pt x="39850" y="20457"/>
                    <a:pt x="39825" y="20958"/>
                    <a:pt x="39800" y="21484"/>
                  </a:cubicBezTo>
                  <a:cubicBezTo>
                    <a:pt x="39775" y="21610"/>
                    <a:pt x="39675" y="21785"/>
                    <a:pt x="39550" y="21860"/>
                  </a:cubicBezTo>
                  <a:cubicBezTo>
                    <a:pt x="38948" y="22437"/>
                    <a:pt x="38798" y="23139"/>
                    <a:pt x="38898" y="23915"/>
                  </a:cubicBezTo>
                  <a:cubicBezTo>
                    <a:pt x="38948" y="24191"/>
                    <a:pt x="39123" y="24492"/>
                    <a:pt x="39324" y="24692"/>
                  </a:cubicBezTo>
                  <a:cubicBezTo>
                    <a:pt x="39600" y="24943"/>
                    <a:pt x="39675" y="25194"/>
                    <a:pt x="39600" y="25520"/>
                  </a:cubicBezTo>
                  <a:cubicBezTo>
                    <a:pt x="39550" y="25720"/>
                    <a:pt x="39524" y="25921"/>
                    <a:pt x="39474" y="26121"/>
                  </a:cubicBezTo>
                  <a:cubicBezTo>
                    <a:pt x="39249" y="26227"/>
                    <a:pt x="39024" y="26256"/>
                    <a:pt x="38787" y="26256"/>
                  </a:cubicBezTo>
                  <a:cubicBezTo>
                    <a:pt x="38576" y="26256"/>
                    <a:pt x="38357" y="26233"/>
                    <a:pt x="38121" y="26221"/>
                  </a:cubicBezTo>
                  <a:cubicBezTo>
                    <a:pt x="37920" y="24066"/>
                    <a:pt x="38196" y="21961"/>
                    <a:pt x="38447" y="19730"/>
                  </a:cubicBezTo>
                  <a:close/>
                  <a:moveTo>
                    <a:pt x="17892" y="0"/>
                  </a:moveTo>
                  <a:cubicBezTo>
                    <a:pt x="16267" y="0"/>
                    <a:pt x="14604" y="314"/>
                    <a:pt x="12983" y="983"/>
                  </a:cubicBezTo>
                  <a:cubicBezTo>
                    <a:pt x="12858" y="1033"/>
                    <a:pt x="12757" y="1083"/>
                    <a:pt x="12657" y="1133"/>
                  </a:cubicBezTo>
                  <a:cubicBezTo>
                    <a:pt x="12507" y="1234"/>
                    <a:pt x="12356" y="1359"/>
                    <a:pt x="12507" y="1534"/>
                  </a:cubicBezTo>
                  <a:cubicBezTo>
                    <a:pt x="12569" y="1596"/>
                    <a:pt x="12698" y="1641"/>
                    <a:pt x="12826" y="1641"/>
                  </a:cubicBezTo>
                  <a:cubicBezTo>
                    <a:pt x="12854" y="1641"/>
                    <a:pt x="12881" y="1639"/>
                    <a:pt x="12908" y="1635"/>
                  </a:cubicBezTo>
                  <a:cubicBezTo>
                    <a:pt x="13058" y="1610"/>
                    <a:pt x="13209" y="1534"/>
                    <a:pt x="13359" y="1459"/>
                  </a:cubicBezTo>
                  <a:cubicBezTo>
                    <a:pt x="14832" y="889"/>
                    <a:pt x="16345" y="588"/>
                    <a:pt x="17889" y="588"/>
                  </a:cubicBezTo>
                  <a:cubicBezTo>
                    <a:pt x="18447" y="588"/>
                    <a:pt x="19009" y="628"/>
                    <a:pt x="19574" y="707"/>
                  </a:cubicBezTo>
                  <a:cubicBezTo>
                    <a:pt x="26291" y="1660"/>
                    <a:pt x="30953" y="8026"/>
                    <a:pt x="29825" y="14717"/>
                  </a:cubicBezTo>
                  <a:cubicBezTo>
                    <a:pt x="28803" y="20681"/>
                    <a:pt x="23635" y="24817"/>
                    <a:pt x="17876" y="24817"/>
                  </a:cubicBezTo>
                  <a:cubicBezTo>
                    <a:pt x="16859" y="24817"/>
                    <a:pt x="15822" y="24688"/>
                    <a:pt x="14787" y="24417"/>
                  </a:cubicBezTo>
                  <a:cubicBezTo>
                    <a:pt x="9499" y="23038"/>
                    <a:pt x="5790" y="18226"/>
                    <a:pt x="5765" y="12763"/>
                  </a:cubicBezTo>
                  <a:cubicBezTo>
                    <a:pt x="5765" y="9855"/>
                    <a:pt x="6692" y="7274"/>
                    <a:pt x="8522" y="5018"/>
                  </a:cubicBezTo>
                  <a:cubicBezTo>
                    <a:pt x="8622" y="4893"/>
                    <a:pt x="8722" y="4768"/>
                    <a:pt x="8797" y="4617"/>
                  </a:cubicBezTo>
                  <a:cubicBezTo>
                    <a:pt x="8823" y="4542"/>
                    <a:pt x="8797" y="4367"/>
                    <a:pt x="8722" y="4316"/>
                  </a:cubicBezTo>
                  <a:cubicBezTo>
                    <a:pt x="8681" y="4275"/>
                    <a:pt x="8609" y="4256"/>
                    <a:pt x="8540" y="4256"/>
                  </a:cubicBezTo>
                  <a:cubicBezTo>
                    <a:pt x="8484" y="4256"/>
                    <a:pt x="8430" y="4269"/>
                    <a:pt x="8396" y="4291"/>
                  </a:cubicBezTo>
                  <a:cubicBezTo>
                    <a:pt x="8271" y="4367"/>
                    <a:pt x="8171" y="4517"/>
                    <a:pt x="8071" y="4617"/>
                  </a:cubicBezTo>
                  <a:cubicBezTo>
                    <a:pt x="6341" y="6722"/>
                    <a:pt x="5339" y="9128"/>
                    <a:pt x="5214" y="11810"/>
                  </a:cubicBezTo>
                  <a:cubicBezTo>
                    <a:pt x="4963" y="16572"/>
                    <a:pt x="6818" y="20382"/>
                    <a:pt x="10702" y="23189"/>
                  </a:cubicBezTo>
                  <a:cubicBezTo>
                    <a:pt x="10853" y="23289"/>
                    <a:pt x="11028" y="23414"/>
                    <a:pt x="11178" y="23514"/>
                  </a:cubicBezTo>
                  <a:cubicBezTo>
                    <a:pt x="10602" y="24768"/>
                    <a:pt x="10051" y="25996"/>
                    <a:pt x="9474" y="27249"/>
                  </a:cubicBezTo>
                  <a:cubicBezTo>
                    <a:pt x="9299" y="27174"/>
                    <a:pt x="9123" y="27098"/>
                    <a:pt x="8973" y="27023"/>
                  </a:cubicBezTo>
                  <a:cubicBezTo>
                    <a:pt x="7319" y="26171"/>
                    <a:pt x="5940" y="24968"/>
                    <a:pt x="4813" y="23489"/>
                  </a:cubicBezTo>
                  <a:cubicBezTo>
                    <a:pt x="2005" y="19780"/>
                    <a:pt x="853" y="15570"/>
                    <a:pt x="953" y="10983"/>
                  </a:cubicBezTo>
                  <a:cubicBezTo>
                    <a:pt x="953" y="10632"/>
                    <a:pt x="1053" y="10281"/>
                    <a:pt x="1254" y="9956"/>
                  </a:cubicBezTo>
                  <a:cubicBezTo>
                    <a:pt x="1604" y="9379"/>
                    <a:pt x="1905" y="8753"/>
                    <a:pt x="1980" y="8051"/>
                  </a:cubicBezTo>
                  <a:cubicBezTo>
                    <a:pt x="2005" y="7725"/>
                    <a:pt x="2056" y="7374"/>
                    <a:pt x="1980" y="7048"/>
                  </a:cubicBezTo>
                  <a:cubicBezTo>
                    <a:pt x="1902" y="6654"/>
                    <a:pt x="1655" y="6439"/>
                    <a:pt x="1370" y="6439"/>
                  </a:cubicBezTo>
                  <a:cubicBezTo>
                    <a:pt x="1202" y="6439"/>
                    <a:pt x="1020" y="6514"/>
                    <a:pt x="853" y="6672"/>
                  </a:cubicBezTo>
                  <a:cubicBezTo>
                    <a:pt x="627" y="6873"/>
                    <a:pt x="427" y="7148"/>
                    <a:pt x="326" y="7449"/>
                  </a:cubicBezTo>
                  <a:cubicBezTo>
                    <a:pt x="0" y="8251"/>
                    <a:pt x="26" y="9103"/>
                    <a:pt x="201" y="9956"/>
                  </a:cubicBezTo>
                  <a:cubicBezTo>
                    <a:pt x="276" y="10281"/>
                    <a:pt x="351" y="10607"/>
                    <a:pt x="351" y="10958"/>
                  </a:cubicBezTo>
                  <a:cubicBezTo>
                    <a:pt x="401" y="11785"/>
                    <a:pt x="376" y="12637"/>
                    <a:pt x="452" y="13489"/>
                  </a:cubicBezTo>
                  <a:cubicBezTo>
                    <a:pt x="702" y="16447"/>
                    <a:pt x="1529" y="19254"/>
                    <a:pt x="3033" y="21835"/>
                  </a:cubicBezTo>
                  <a:cubicBezTo>
                    <a:pt x="4487" y="24367"/>
                    <a:pt x="6417" y="26422"/>
                    <a:pt x="9098" y="27725"/>
                  </a:cubicBezTo>
                  <a:cubicBezTo>
                    <a:pt x="9148" y="27750"/>
                    <a:pt x="9224" y="27800"/>
                    <a:pt x="9324" y="27875"/>
                  </a:cubicBezTo>
                  <a:cubicBezTo>
                    <a:pt x="9224" y="28276"/>
                    <a:pt x="9123" y="28652"/>
                    <a:pt x="8998" y="29028"/>
                  </a:cubicBezTo>
                  <a:cubicBezTo>
                    <a:pt x="7945" y="32261"/>
                    <a:pt x="7494" y="35570"/>
                    <a:pt x="7269" y="38953"/>
                  </a:cubicBezTo>
                  <a:cubicBezTo>
                    <a:pt x="7244" y="39329"/>
                    <a:pt x="7294" y="39755"/>
                    <a:pt x="7319" y="40156"/>
                  </a:cubicBezTo>
                  <a:cubicBezTo>
                    <a:pt x="7342" y="40317"/>
                    <a:pt x="7427" y="40435"/>
                    <a:pt x="7595" y="40435"/>
                  </a:cubicBezTo>
                  <a:cubicBezTo>
                    <a:pt x="7611" y="40435"/>
                    <a:pt x="7627" y="40434"/>
                    <a:pt x="7645" y="40432"/>
                  </a:cubicBezTo>
                  <a:cubicBezTo>
                    <a:pt x="7820" y="40407"/>
                    <a:pt x="7870" y="40256"/>
                    <a:pt x="7870" y="40081"/>
                  </a:cubicBezTo>
                  <a:cubicBezTo>
                    <a:pt x="7870" y="39705"/>
                    <a:pt x="7820" y="39329"/>
                    <a:pt x="7845" y="38928"/>
                  </a:cubicBezTo>
                  <a:cubicBezTo>
                    <a:pt x="7970" y="37525"/>
                    <a:pt x="8096" y="36121"/>
                    <a:pt x="8271" y="34743"/>
                  </a:cubicBezTo>
                  <a:cubicBezTo>
                    <a:pt x="8597" y="32387"/>
                    <a:pt x="9198" y="30106"/>
                    <a:pt x="9950" y="27875"/>
                  </a:cubicBezTo>
                  <a:cubicBezTo>
                    <a:pt x="10376" y="26647"/>
                    <a:pt x="10928" y="25469"/>
                    <a:pt x="11454" y="24266"/>
                  </a:cubicBezTo>
                  <a:cubicBezTo>
                    <a:pt x="11504" y="24091"/>
                    <a:pt x="11630" y="23966"/>
                    <a:pt x="11680" y="23865"/>
                  </a:cubicBezTo>
                  <a:cubicBezTo>
                    <a:pt x="13900" y="24886"/>
                    <a:pt x="16018" y="25396"/>
                    <a:pt x="18045" y="25396"/>
                  </a:cubicBezTo>
                  <a:cubicBezTo>
                    <a:pt x="21439" y="25396"/>
                    <a:pt x="24575" y="23965"/>
                    <a:pt x="27494" y="21108"/>
                  </a:cubicBezTo>
                  <a:cubicBezTo>
                    <a:pt x="27895" y="21860"/>
                    <a:pt x="28271" y="22537"/>
                    <a:pt x="28622" y="23239"/>
                  </a:cubicBezTo>
                  <a:cubicBezTo>
                    <a:pt x="29925" y="26021"/>
                    <a:pt x="30727" y="28978"/>
                    <a:pt x="31279" y="31986"/>
                  </a:cubicBezTo>
                  <a:cubicBezTo>
                    <a:pt x="31780" y="34743"/>
                    <a:pt x="32081" y="37500"/>
                    <a:pt x="31780" y="40282"/>
                  </a:cubicBezTo>
                  <a:cubicBezTo>
                    <a:pt x="31780" y="40382"/>
                    <a:pt x="31755" y="40507"/>
                    <a:pt x="31780" y="40582"/>
                  </a:cubicBezTo>
                  <a:cubicBezTo>
                    <a:pt x="31830" y="40683"/>
                    <a:pt x="31930" y="40858"/>
                    <a:pt x="32031" y="40858"/>
                  </a:cubicBezTo>
                  <a:cubicBezTo>
                    <a:pt x="32131" y="40858"/>
                    <a:pt x="32256" y="40733"/>
                    <a:pt x="32306" y="40632"/>
                  </a:cubicBezTo>
                  <a:cubicBezTo>
                    <a:pt x="32357" y="40557"/>
                    <a:pt x="32357" y="40432"/>
                    <a:pt x="32357" y="40332"/>
                  </a:cubicBezTo>
                  <a:cubicBezTo>
                    <a:pt x="32407" y="39680"/>
                    <a:pt x="32482" y="39053"/>
                    <a:pt x="32482" y="38402"/>
                  </a:cubicBezTo>
                  <a:cubicBezTo>
                    <a:pt x="32482" y="35094"/>
                    <a:pt x="31956" y="31860"/>
                    <a:pt x="31154" y="28677"/>
                  </a:cubicBezTo>
                  <a:cubicBezTo>
                    <a:pt x="31128" y="28552"/>
                    <a:pt x="31103" y="28427"/>
                    <a:pt x="31078" y="28226"/>
                  </a:cubicBezTo>
                  <a:lnTo>
                    <a:pt x="31078" y="28226"/>
                  </a:lnTo>
                  <a:cubicBezTo>
                    <a:pt x="31630" y="28878"/>
                    <a:pt x="32106" y="29429"/>
                    <a:pt x="32632" y="29981"/>
                  </a:cubicBezTo>
                  <a:cubicBezTo>
                    <a:pt x="33334" y="30733"/>
                    <a:pt x="34136" y="31359"/>
                    <a:pt x="35113" y="31735"/>
                  </a:cubicBezTo>
                  <a:cubicBezTo>
                    <a:pt x="35396" y="31847"/>
                    <a:pt x="35673" y="31902"/>
                    <a:pt x="35941" y="31902"/>
                  </a:cubicBezTo>
                  <a:cubicBezTo>
                    <a:pt x="36454" y="31902"/>
                    <a:pt x="36932" y="31696"/>
                    <a:pt x="37344" y="31284"/>
                  </a:cubicBezTo>
                  <a:cubicBezTo>
                    <a:pt x="37670" y="30958"/>
                    <a:pt x="37996" y="30607"/>
                    <a:pt x="38221" y="30231"/>
                  </a:cubicBezTo>
                  <a:cubicBezTo>
                    <a:pt x="39149" y="28677"/>
                    <a:pt x="40076" y="27149"/>
                    <a:pt x="40377" y="25344"/>
                  </a:cubicBezTo>
                  <a:cubicBezTo>
                    <a:pt x="40402" y="25194"/>
                    <a:pt x="40477" y="24993"/>
                    <a:pt x="40602" y="24943"/>
                  </a:cubicBezTo>
                  <a:cubicBezTo>
                    <a:pt x="41379" y="24492"/>
                    <a:pt x="41580" y="23715"/>
                    <a:pt x="41655" y="22938"/>
                  </a:cubicBezTo>
                  <a:cubicBezTo>
                    <a:pt x="41730" y="22136"/>
                    <a:pt x="41379" y="21835"/>
                    <a:pt x="40828" y="21710"/>
                  </a:cubicBezTo>
                  <a:cubicBezTo>
                    <a:pt x="40677" y="21685"/>
                    <a:pt x="40552" y="21635"/>
                    <a:pt x="40402" y="21560"/>
                  </a:cubicBezTo>
                  <a:cubicBezTo>
                    <a:pt x="40402" y="21033"/>
                    <a:pt x="40301" y="20507"/>
                    <a:pt x="40527" y="19981"/>
                  </a:cubicBezTo>
                  <a:cubicBezTo>
                    <a:pt x="40652" y="20006"/>
                    <a:pt x="40753" y="20006"/>
                    <a:pt x="40853" y="20006"/>
                  </a:cubicBezTo>
                  <a:cubicBezTo>
                    <a:pt x="42006" y="20131"/>
                    <a:pt x="43159" y="20281"/>
                    <a:pt x="44311" y="20432"/>
                  </a:cubicBezTo>
                  <a:cubicBezTo>
                    <a:pt x="47745" y="20833"/>
                    <a:pt x="51154" y="21209"/>
                    <a:pt x="54587" y="21635"/>
                  </a:cubicBezTo>
                  <a:cubicBezTo>
                    <a:pt x="54650" y="21642"/>
                    <a:pt x="54711" y="21645"/>
                    <a:pt x="54772" y="21645"/>
                  </a:cubicBezTo>
                  <a:cubicBezTo>
                    <a:pt x="55147" y="21645"/>
                    <a:pt x="55474" y="21507"/>
                    <a:pt x="55690" y="21184"/>
                  </a:cubicBezTo>
                  <a:cubicBezTo>
                    <a:pt x="55941" y="20858"/>
                    <a:pt x="56166" y="20482"/>
                    <a:pt x="56317" y="20106"/>
                  </a:cubicBezTo>
                  <a:cubicBezTo>
                    <a:pt x="56743" y="19053"/>
                    <a:pt x="56918" y="17925"/>
                    <a:pt x="57043" y="16798"/>
                  </a:cubicBezTo>
                  <a:cubicBezTo>
                    <a:pt x="57294" y="14492"/>
                    <a:pt x="57219" y="12186"/>
                    <a:pt x="56918" y="9880"/>
                  </a:cubicBezTo>
                  <a:cubicBezTo>
                    <a:pt x="56718" y="8577"/>
                    <a:pt x="56492" y="7274"/>
                    <a:pt x="55941" y="6096"/>
                  </a:cubicBezTo>
                  <a:cubicBezTo>
                    <a:pt x="55715" y="5620"/>
                    <a:pt x="55414" y="5169"/>
                    <a:pt x="55088" y="4768"/>
                  </a:cubicBezTo>
                  <a:cubicBezTo>
                    <a:pt x="54908" y="4537"/>
                    <a:pt x="54651" y="4426"/>
                    <a:pt x="54376" y="4426"/>
                  </a:cubicBezTo>
                  <a:cubicBezTo>
                    <a:pt x="54232" y="4426"/>
                    <a:pt x="54082" y="4457"/>
                    <a:pt x="53936" y="4517"/>
                  </a:cubicBezTo>
                  <a:cubicBezTo>
                    <a:pt x="52657" y="5043"/>
                    <a:pt x="51379" y="5595"/>
                    <a:pt x="50076" y="6096"/>
                  </a:cubicBezTo>
                  <a:cubicBezTo>
                    <a:pt x="45489" y="7875"/>
                    <a:pt x="40978" y="9905"/>
                    <a:pt x="36517" y="11986"/>
                  </a:cubicBezTo>
                  <a:cubicBezTo>
                    <a:pt x="35640" y="12387"/>
                    <a:pt x="34788" y="12838"/>
                    <a:pt x="33910" y="13264"/>
                  </a:cubicBezTo>
                  <a:cubicBezTo>
                    <a:pt x="33635" y="13414"/>
                    <a:pt x="33484" y="13615"/>
                    <a:pt x="33459" y="13915"/>
                  </a:cubicBezTo>
                  <a:cubicBezTo>
                    <a:pt x="33409" y="14342"/>
                    <a:pt x="33309" y="14768"/>
                    <a:pt x="33309" y="15169"/>
                  </a:cubicBezTo>
                  <a:cubicBezTo>
                    <a:pt x="33259" y="16372"/>
                    <a:pt x="33434" y="17499"/>
                    <a:pt x="33935" y="18602"/>
                  </a:cubicBezTo>
                  <a:cubicBezTo>
                    <a:pt x="34161" y="19053"/>
                    <a:pt x="34437" y="19329"/>
                    <a:pt x="34988" y="19354"/>
                  </a:cubicBezTo>
                  <a:cubicBezTo>
                    <a:pt x="35489" y="19354"/>
                    <a:pt x="35991" y="19429"/>
                    <a:pt x="36492" y="19504"/>
                  </a:cubicBezTo>
                  <a:cubicBezTo>
                    <a:pt x="36943" y="19555"/>
                    <a:pt x="37419" y="19630"/>
                    <a:pt x="37895" y="19680"/>
                  </a:cubicBezTo>
                  <a:cubicBezTo>
                    <a:pt x="37770" y="21033"/>
                    <a:pt x="37620" y="22286"/>
                    <a:pt x="37519" y="23540"/>
                  </a:cubicBezTo>
                  <a:cubicBezTo>
                    <a:pt x="37469" y="24392"/>
                    <a:pt x="37469" y="25244"/>
                    <a:pt x="37519" y="26071"/>
                  </a:cubicBezTo>
                  <a:cubicBezTo>
                    <a:pt x="37545" y="26748"/>
                    <a:pt x="37695" y="26823"/>
                    <a:pt x="38347" y="26848"/>
                  </a:cubicBezTo>
                  <a:lnTo>
                    <a:pt x="39424" y="26848"/>
                  </a:lnTo>
                  <a:cubicBezTo>
                    <a:pt x="39073" y="27525"/>
                    <a:pt x="38773" y="28151"/>
                    <a:pt x="38447" y="28728"/>
                  </a:cubicBezTo>
                  <a:cubicBezTo>
                    <a:pt x="38071" y="29354"/>
                    <a:pt x="37695" y="29981"/>
                    <a:pt x="37244" y="30557"/>
                  </a:cubicBezTo>
                  <a:cubicBezTo>
                    <a:pt x="36823" y="31083"/>
                    <a:pt x="36412" y="31329"/>
                    <a:pt x="35934" y="31329"/>
                  </a:cubicBezTo>
                  <a:cubicBezTo>
                    <a:pt x="35614" y="31329"/>
                    <a:pt x="35265" y="31219"/>
                    <a:pt x="34863" y="31008"/>
                  </a:cubicBezTo>
                  <a:cubicBezTo>
                    <a:pt x="34763" y="30958"/>
                    <a:pt x="34662" y="30883"/>
                    <a:pt x="34562" y="30808"/>
                  </a:cubicBezTo>
                  <a:cubicBezTo>
                    <a:pt x="33409" y="30131"/>
                    <a:pt x="32557" y="29129"/>
                    <a:pt x="31755" y="28101"/>
                  </a:cubicBezTo>
                  <a:cubicBezTo>
                    <a:pt x="30978" y="27073"/>
                    <a:pt x="30326" y="26021"/>
                    <a:pt x="29900" y="24793"/>
                  </a:cubicBezTo>
                  <a:cubicBezTo>
                    <a:pt x="29374" y="23339"/>
                    <a:pt x="28697" y="21936"/>
                    <a:pt x="27820" y="20607"/>
                  </a:cubicBezTo>
                  <a:cubicBezTo>
                    <a:pt x="27920" y="20482"/>
                    <a:pt x="27971" y="20382"/>
                    <a:pt x="28046" y="20281"/>
                  </a:cubicBezTo>
                  <a:cubicBezTo>
                    <a:pt x="30226" y="17274"/>
                    <a:pt x="31028" y="13915"/>
                    <a:pt x="30326" y="10281"/>
                  </a:cubicBezTo>
                  <a:cubicBezTo>
                    <a:pt x="29129" y="4081"/>
                    <a:pt x="23754" y="0"/>
                    <a:pt x="17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2095375" y="1002525"/>
              <a:ext cx="205550" cy="135725"/>
            </a:xfrm>
            <a:custGeom>
              <a:rect b="b" l="l" r="r" t="t"/>
              <a:pathLst>
                <a:path extrusionOk="0" h="5429" w="8222">
                  <a:moveTo>
                    <a:pt x="7520" y="1028"/>
                  </a:moveTo>
                  <a:lnTo>
                    <a:pt x="7520" y="1028"/>
                  </a:lnTo>
                  <a:cubicBezTo>
                    <a:pt x="7895" y="2532"/>
                    <a:pt x="6993" y="4637"/>
                    <a:pt x="4988" y="4813"/>
                  </a:cubicBezTo>
                  <a:cubicBezTo>
                    <a:pt x="4844" y="4828"/>
                    <a:pt x="4703" y="4835"/>
                    <a:pt x="4564" y="4835"/>
                  </a:cubicBezTo>
                  <a:cubicBezTo>
                    <a:pt x="3302" y="4835"/>
                    <a:pt x="2255" y="4235"/>
                    <a:pt x="1329" y="3309"/>
                  </a:cubicBezTo>
                  <a:lnTo>
                    <a:pt x="1329" y="3309"/>
                  </a:lnTo>
                  <a:cubicBezTo>
                    <a:pt x="1676" y="3344"/>
                    <a:pt x="2017" y="3363"/>
                    <a:pt x="2350" y="3363"/>
                  </a:cubicBezTo>
                  <a:cubicBezTo>
                    <a:pt x="4371" y="3363"/>
                    <a:pt x="6121" y="2685"/>
                    <a:pt x="7520" y="1028"/>
                  </a:cubicBezTo>
                  <a:close/>
                  <a:moveTo>
                    <a:pt x="7645" y="1"/>
                  </a:moveTo>
                  <a:cubicBezTo>
                    <a:pt x="7570" y="1"/>
                    <a:pt x="7394" y="151"/>
                    <a:pt x="7319" y="276"/>
                  </a:cubicBezTo>
                  <a:cubicBezTo>
                    <a:pt x="6191" y="2006"/>
                    <a:pt x="4537" y="2707"/>
                    <a:pt x="2532" y="2758"/>
                  </a:cubicBezTo>
                  <a:cubicBezTo>
                    <a:pt x="2485" y="2759"/>
                    <a:pt x="2439" y="2760"/>
                    <a:pt x="2393" y="2760"/>
                  </a:cubicBezTo>
                  <a:cubicBezTo>
                    <a:pt x="1715" y="2760"/>
                    <a:pt x="1060" y="2593"/>
                    <a:pt x="427" y="2382"/>
                  </a:cubicBezTo>
                  <a:cubicBezTo>
                    <a:pt x="402" y="2372"/>
                    <a:pt x="376" y="2368"/>
                    <a:pt x="348" y="2368"/>
                  </a:cubicBezTo>
                  <a:cubicBezTo>
                    <a:pt x="235" y="2368"/>
                    <a:pt x="102" y="2437"/>
                    <a:pt x="1" y="2457"/>
                  </a:cubicBezTo>
                  <a:cubicBezTo>
                    <a:pt x="26" y="2582"/>
                    <a:pt x="1" y="2732"/>
                    <a:pt x="76" y="2833"/>
                  </a:cubicBezTo>
                  <a:cubicBezTo>
                    <a:pt x="928" y="4011"/>
                    <a:pt x="2031" y="4863"/>
                    <a:pt x="3434" y="5264"/>
                  </a:cubicBezTo>
                  <a:cubicBezTo>
                    <a:pt x="3836" y="5375"/>
                    <a:pt x="4228" y="5429"/>
                    <a:pt x="4605" y="5429"/>
                  </a:cubicBezTo>
                  <a:cubicBezTo>
                    <a:pt x="6346" y="5429"/>
                    <a:pt x="7750" y="4286"/>
                    <a:pt x="8121" y="2432"/>
                  </a:cubicBezTo>
                  <a:cubicBezTo>
                    <a:pt x="8171" y="2131"/>
                    <a:pt x="8196" y="1830"/>
                    <a:pt x="8221" y="1555"/>
                  </a:cubicBezTo>
                  <a:cubicBezTo>
                    <a:pt x="8196" y="1229"/>
                    <a:pt x="8171" y="928"/>
                    <a:pt x="8121" y="627"/>
                  </a:cubicBezTo>
                  <a:cubicBezTo>
                    <a:pt x="8121" y="527"/>
                    <a:pt x="8096" y="402"/>
                    <a:pt x="8046" y="326"/>
                  </a:cubicBezTo>
                  <a:cubicBezTo>
                    <a:pt x="7946" y="201"/>
                    <a:pt x="7795" y="51"/>
                    <a:pt x="76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3077225" y="862500"/>
              <a:ext cx="109675" cy="69250"/>
            </a:xfrm>
            <a:custGeom>
              <a:rect b="b" l="l" r="r" t="t"/>
              <a:pathLst>
                <a:path extrusionOk="0" h="2770" w="4387">
                  <a:moveTo>
                    <a:pt x="4014" y="1"/>
                  </a:moveTo>
                  <a:cubicBezTo>
                    <a:pt x="3891" y="1"/>
                    <a:pt x="3754" y="78"/>
                    <a:pt x="3634" y="138"/>
                  </a:cubicBezTo>
                  <a:cubicBezTo>
                    <a:pt x="3609" y="163"/>
                    <a:pt x="3559" y="163"/>
                    <a:pt x="3534" y="188"/>
                  </a:cubicBezTo>
                  <a:cubicBezTo>
                    <a:pt x="2506" y="815"/>
                    <a:pt x="1479" y="1466"/>
                    <a:pt x="451" y="2093"/>
                  </a:cubicBezTo>
                  <a:cubicBezTo>
                    <a:pt x="326" y="2168"/>
                    <a:pt x="201" y="2293"/>
                    <a:pt x="100" y="2419"/>
                  </a:cubicBezTo>
                  <a:cubicBezTo>
                    <a:pt x="0" y="2544"/>
                    <a:pt x="125" y="2770"/>
                    <a:pt x="351" y="2770"/>
                  </a:cubicBezTo>
                  <a:cubicBezTo>
                    <a:pt x="426" y="2719"/>
                    <a:pt x="551" y="2644"/>
                    <a:pt x="677" y="2569"/>
                  </a:cubicBezTo>
                  <a:cubicBezTo>
                    <a:pt x="1754" y="1917"/>
                    <a:pt x="2832" y="1266"/>
                    <a:pt x="3935" y="614"/>
                  </a:cubicBezTo>
                  <a:cubicBezTo>
                    <a:pt x="4110" y="514"/>
                    <a:pt x="4386" y="439"/>
                    <a:pt x="4236" y="138"/>
                  </a:cubicBezTo>
                  <a:cubicBezTo>
                    <a:pt x="4175" y="37"/>
                    <a:pt x="4098" y="1"/>
                    <a:pt x="4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2046500" y="987500"/>
              <a:ext cx="40125" cy="45775"/>
            </a:xfrm>
            <a:custGeom>
              <a:rect b="b" l="l" r="r" t="t"/>
              <a:pathLst>
                <a:path extrusionOk="0" h="1831" w="1605">
                  <a:moveTo>
                    <a:pt x="803" y="0"/>
                  </a:moveTo>
                  <a:cubicBezTo>
                    <a:pt x="352" y="0"/>
                    <a:pt x="1" y="351"/>
                    <a:pt x="1" y="802"/>
                  </a:cubicBezTo>
                  <a:cubicBezTo>
                    <a:pt x="25" y="1364"/>
                    <a:pt x="431" y="1831"/>
                    <a:pt x="869" y="1831"/>
                  </a:cubicBezTo>
                  <a:cubicBezTo>
                    <a:pt x="880" y="1831"/>
                    <a:pt x="892" y="1830"/>
                    <a:pt x="903" y="1830"/>
                  </a:cubicBezTo>
                  <a:cubicBezTo>
                    <a:pt x="1279" y="1805"/>
                    <a:pt x="1605" y="1379"/>
                    <a:pt x="1605" y="978"/>
                  </a:cubicBezTo>
                  <a:cubicBezTo>
                    <a:pt x="1605" y="501"/>
                    <a:pt x="1204" y="0"/>
                    <a:pt x="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2253900" y="935475"/>
              <a:ext cx="43875" cy="44050"/>
            </a:xfrm>
            <a:custGeom>
              <a:rect b="b" l="l" r="r" t="t"/>
              <a:pathLst>
                <a:path extrusionOk="0" h="1762" w="1755">
                  <a:moveTo>
                    <a:pt x="803" y="1"/>
                  </a:moveTo>
                  <a:cubicBezTo>
                    <a:pt x="702" y="51"/>
                    <a:pt x="502" y="101"/>
                    <a:pt x="377" y="226"/>
                  </a:cubicBezTo>
                  <a:cubicBezTo>
                    <a:pt x="1" y="653"/>
                    <a:pt x="176" y="1429"/>
                    <a:pt x="677" y="1655"/>
                  </a:cubicBezTo>
                  <a:cubicBezTo>
                    <a:pt x="815" y="1718"/>
                    <a:pt x="959" y="1762"/>
                    <a:pt x="1097" y="1762"/>
                  </a:cubicBezTo>
                  <a:cubicBezTo>
                    <a:pt x="1235" y="1762"/>
                    <a:pt x="1366" y="1718"/>
                    <a:pt x="1479" y="1605"/>
                  </a:cubicBezTo>
                  <a:cubicBezTo>
                    <a:pt x="1755" y="1329"/>
                    <a:pt x="1730" y="978"/>
                    <a:pt x="1630" y="653"/>
                  </a:cubicBezTo>
                  <a:cubicBezTo>
                    <a:pt x="1504" y="302"/>
                    <a:pt x="1304" y="51"/>
                    <a:pt x="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3085350" y="1145375"/>
              <a:ext cx="94650" cy="42025"/>
            </a:xfrm>
            <a:custGeom>
              <a:rect b="b" l="l" r="r" t="t"/>
              <a:pathLst>
                <a:path extrusionOk="0" h="1681" w="3786">
                  <a:moveTo>
                    <a:pt x="327" y="1"/>
                  </a:moveTo>
                  <a:cubicBezTo>
                    <a:pt x="226" y="51"/>
                    <a:pt x="126" y="126"/>
                    <a:pt x="1" y="201"/>
                  </a:cubicBezTo>
                  <a:cubicBezTo>
                    <a:pt x="51" y="302"/>
                    <a:pt x="101" y="402"/>
                    <a:pt x="176" y="477"/>
                  </a:cubicBezTo>
                  <a:cubicBezTo>
                    <a:pt x="252" y="527"/>
                    <a:pt x="377" y="552"/>
                    <a:pt x="452" y="577"/>
                  </a:cubicBezTo>
                  <a:cubicBezTo>
                    <a:pt x="1354" y="903"/>
                    <a:pt x="2231" y="1254"/>
                    <a:pt x="3109" y="1580"/>
                  </a:cubicBezTo>
                  <a:cubicBezTo>
                    <a:pt x="3234" y="1605"/>
                    <a:pt x="3334" y="1680"/>
                    <a:pt x="3460" y="1680"/>
                  </a:cubicBezTo>
                  <a:cubicBezTo>
                    <a:pt x="3535" y="1655"/>
                    <a:pt x="3635" y="1555"/>
                    <a:pt x="3785" y="1455"/>
                  </a:cubicBezTo>
                  <a:cubicBezTo>
                    <a:pt x="3560" y="1279"/>
                    <a:pt x="3409" y="1104"/>
                    <a:pt x="3234" y="1028"/>
                  </a:cubicBezTo>
                  <a:cubicBezTo>
                    <a:pt x="2332" y="678"/>
                    <a:pt x="1404" y="377"/>
                    <a:pt x="502" y="51"/>
                  </a:cubicBezTo>
                  <a:cubicBezTo>
                    <a:pt x="452" y="26"/>
                    <a:pt x="37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3104150" y="1048625"/>
              <a:ext cx="85875" cy="23125"/>
            </a:xfrm>
            <a:custGeom>
              <a:rect b="b" l="l" r="r" t="t"/>
              <a:pathLst>
                <a:path extrusionOk="0" h="925" w="3435">
                  <a:moveTo>
                    <a:pt x="270" y="1"/>
                  </a:moveTo>
                  <a:cubicBezTo>
                    <a:pt x="131" y="1"/>
                    <a:pt x="1" y="46"/>
                    <a:pt x="1" y="237"/>
                  </a:cubicBezTo>
                  <a:cubicBezTo>
                    <a:pt x="1" y="337"/>
                    <a:pt x="176" y="487"/>
                    <a:pt x="302" y="513"/>
                  </a:cubicBezTo>
                  <a:cubicBezTo>
                    <a:pt x="1154" y="663"/>
                    <a:pt x="2006" y="788"/>
                    <a:pt x="2808" y="914"/>
                  </a:cubicBezTo>
                  <a:cubicBezTo>
                    <a:pt x="2875" y="914"/>
                    <a:pt x="2919" y="925"/>
                    <a:pt x="2964" y="925"/>
                  </a:cubicBezTo>
                  <a:cubicBezTo>
                    <a:pt x="2986" y="925"/>
                    <a:pt x="3008" y="922"/>
                    <a:pt x="3033" y="914"/>
                  </a:cubicBezTo>
                  <a:cubicBezTo>
                    <a:pt x="3209" y="914"/>
                    <a:pt x="3434" y="888"/>
                    <a:pt x="3409" y="663"/>
                  </a:cubicBezTo>
                  <a:cubicBezTo>
                    <a:pt x="3409" y="563"/>
                    <a:pt x="3209" y="437"/>
                    <a:pt x="3083" y="412"/>
                  </a:cubicBezTo>
                  <a:cubicBezTo>
                    <a:pt x="2181" y="262"/>
                    <a:pt x="1304" y="137"/>
                    <a:pt x="402" y="11"/>
                  </a:cubicBezTo>
                  <a:cubicBezTo>
                    <a:pt x="360" y="5"/>
                    <a:pt x="315"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90" name="Shape 3390"/>
        <p:cNvGrpSpPr/>
        <p:nvPr/>
      </p:nvGrpSpPr>
      <p:grpSpPr>
        <a:xfrm>
          <a:off x="0" y="0"/>
          <a:ext cx="0" cy="0"/>
          <a:chOff x="0" y="0"/>
          <a:chExt cx="0" cy="0"/>
        </a:xfrm>
      </p:grpSpPr>
      <p:sp>
        <p:nvSpPr>
          <p:cNvPr id="3391" name="Google Shape;3391;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392" name="Google Shape;3392;p7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396" name="Shape 3396"/>
        <p:cNvGrpSpPr/>
        <p:nvPr/>
      </p:nvGrpSpPr>
      <p:grpSpPr>
        <a:xfrm>
          <a:off x="0" y="0"/>
          <a:ext cx="0" cy="0"/>
          <a:chOff x="0" y="0"/>
          <a:chExt cx="0" cy="0"/>
        </a:xfrm>
      </p:grpSpPr>
      <p:sp>
        <p:nvSpPr>
          <p:cNvPr id="3397" name="Google Shape;3397;p7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398" name="Google Shape;3398;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02" name="Shape 3402"/>
        <p:cNvGrpSpPr/>
        <p:nvPr/>
      </p:nvGrpSpPr>
      <p:grpSpPr>
        <a:xfrm>
          <a:off x="0" y="0"/>
          <a:ext cx="0" cy="0"/>
          <a:chOff x="0" y="0"/>
          <a:chExt cx="0" cy="0"/>
        </a:xfrm>
      </p:grpSpPr>
      <p:sp>
        <p:nvSpPr>
          <p:cNvPr id="3403" name="Google Shape;3403;p72"/>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Jua</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https://fonts.google.com/specimen/Jua</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Nunito</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https://fonts.google.com/specimen/Nunito</a:t>
            </a:r>
            <a:r>
              <a:rPr lang="en" sz="1100">
                <a:solidFill>
                  <a:schemeClr val="lt1"/>
                </a:solidFill>
              </a:rPr>
              <a:t>)</a:t>
            </a:r>
            <a:endParaRPr sz="1100">
              <a:solidFill>
                <a:schemeClr val="lt1"/>
              </a:solidFill>
            </a:endParaRPr>
          </a:p>
        </p:txBody>
      </p:sp>
      <p:sp>
        <p:nvSpPr>
          <p:cNvPr id="3404" name="Google Shape;3404;p72"/>
          <p:cNvSpPr/>
          <p:nvPr/>
        </p:nvSpPr>
        <p:spPr>
          <a:xfrm>
            <a:off x="3114475" y="2947800"/>
            <a:ext cx="791400" cy="754200"/>
          </a:xfrm>
          <a:prstGeom prst="roundRect">
            <a:avLst>
              <a:gd fmla="val 16667" name="adj"/>
            </a:avLst>
          </a:prstGeom>
          <a:solidFill>
            <a:srgbClr val="5757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2"/>
          <p:cNvSpPr/>
          <p:nvPr/>
        </p:nvSpPr>
        <p:spPr>
          <a:xfrm>
            <a:off x="4176295" y="2947800"/>
            <a:ext cx="791400" cy="754200"/>
          </a:xfrm>
          <a:prstGeom prst="roundRect">
            <a:avLst>
              <a:gd fmla="val 16667" name="adj"/>
            </a:avLst>
          </a:prstGeom>
          <a:solidFill>
            <a:srgbClr val="FFF7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2"/>
          <p:cNvSpPr/>
          <p:nvPr/>
        </p:nvSpPr>
        <p:spPr>
          <a:xfrm>
            <a:off x="5238114" y="2947800"/>
            <a:ext cx="791400" cy="754200"/>
          </a:xfrm>
          <a:prstGeom prst="roundRect">
            <a:avLst>
              <a:gd fmla="val 16667" name="adj"/>
            </a:avLst>
          </a:prstGeom>
          <a:solidFill>
            <a:srgbClr val="FDEFC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rgbClr val="FFFFFF"/>
                </a:solidFill>
              </a:rPr>
              <a:t>#575757</a:t>
            </a:r>
            <a:endParaRPr sz="1000">
              <a:solidFill>
                <a:srgbClr val="FFFFFF"/>
              </a:solidFill>
            </a:endParaRPr>
          </a:p>
        </p:txBody>
      </p:sp>
      <p:sp>
        <p:nvSpPr>
          <p:cNvPr id="3408" name="Google Shape;3408;p7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#fff7ee</a:t>
            </a:r>
            <a:endParaRPr sz="1000">
              <a:solidFill>
                <a:schemeClr val="dk1"/>
              </a:solidFill>
            </a:endParaRPr>
          </a:p>
        </p:txBody>
      </p:sp>
      <p:sp>
        <p:nvSpPr>
          <p:cNvPr id="3409" name="Google Shape;3409;p7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chemeClr val="dk1"/>
                </a:solidFill>
              </a:rPr>
              <a:t>#fdefc2</a:t>
            </a:r>
            <a:endParaRPr sz="1000">
              <a:solidFill>
                <a:schemeClr val="dk1"/>
              </a:solidFill>
            </a:endParaRPr>
          </a:p>
        </p:txBody>
      </p:sp>
      <p:sp>
        <p:nvSpPr>
          <p:cNvPr id="3410" name="Google Shape;3410;p72"/>
          <p:cNvSpPr/>
          <p:nvPr/>
        </p:nvSpPr>
        <p:spPr>
          <a:xfrm>
            <a:off x="3114475" y="3878900"/>
            <a:ext cx="791400" cy="754200"/>
          </a:xfrm>
          <a:prstGeom prst="roundRect">
            <a:avLst>
              <a:gd fmla="val 16667" name="adj"/>
            </a:avLst>
          </a:prstGeom>
          <a:solidFill>
            <a:srgbClr val="ECF2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2"/>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chemeClr val="dk1"/>
                </a:solidFill>
              </a:rPr>
              <a:t>#ecf2ff</a:t>
            </a:r>
            <a:endParaRPr sz="1000">
              <a:solidFill>
                <a:schemeClr val="dk1"/>
              </a:solidFill>
            </a:endParaRPr>
          </a:p>
        </p:txBody>
      </p:sp>
      <p:sp>
        <p:nvSpPr>
          <p:cNvPr id="3412" name="Google Shape;3412;p72"/>
          <p:cNvSpPr/>
          <p:nvPr/>
        </p:nvSpPr>
        <p:spPr>
          <a:xfrm>
            <a:off x="5238125" y="3878900"/>
            <a:ext cx="791400" cy="754200"/>
          </a:xfrm>
          <a:prstGeom prst="roundRect">
            <a:avLst>
              <a:gd fmla="val 16667" name="adj"/>
            </a:avLst>
          </a:prstGeom>
          <a:solidFill>
            <a:srgbClr val="F8F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2"/>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chemeClr val="dk1"/>
                </a:solidFill>
              </a:rPr>
              <a:t>#f8f1ff</a:t>
            </a:r>
            <a:endParaRPr sz="1000">
              <a:solidFill>
                <a:schemeClr val="dk1"/>
              </a:solidFill>
            </a:endParaRPr>
          </a:p>
        </p:txBody>
      </p:sp>
      <p:sp>
        <p:nvSpPr>
          <p:cNvPr id="3414" name="Google Shape;3414;p72"/>
          <p:cNvSpPr/>
          <p:nvPr/>
        </p:nvSpPr>
        <p:spPr>
          <a:xfrm>
            <a:off x="4176300" y="3878900"/>
            <a:ext cx="791400" cy="754200"/>
          </a:xfrm>
          <a:prstGeom prst="roundRect">
            <a:avLst>
              <a:gd fmla="val 16667" name="adj"/>
            </a:avLst>
          </a:prstGeom>
          <a:solidFill>
            <a:srgbClr val="E3DF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2"/>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000">
                <a:solidFill>
                  <a:schemeClr val="dk1"/>
                </a:solidFill>
              </a:rPr>
              <a:t>#e3dffd</a:t>
            </a:r>
            <a:endParaRPr sz="1000">
              <a:solidFill>
                <a:schemeClr val="dk1"/>
              </a:solidFill>
            </a:endParaRPr>
          </a:p>
        </p:txBody>
      </p:sp>
      <p:sp>
        <p:nvSpPr>
          <p:cNvPr id="3416" name="Google Shape;3416;p7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20" name="Shape 3420"/>
        <p:cNvGrpSpPr/>
        <p:nvPr/>
      </p:nvGrpSpPr>
      <p:grpSpPr>
        <a:xfrm>
          <a:off x="0" y="0"/>
          <a:ext cx="0" cy="0"/>
          <a:chOff x="0" y="0"/>
          <a:chExt cx="0" cy="0"/>
        </a:xfrm>
      </p:grpSpPr>
      <p:sp>
        <p:nvSpPr>
          <p:cNvPr id="3421" name="Google Shape;3421;p7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422" name="Google Shape;3422;p7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423" name="Google Shape;3423;p7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424" name="Google Shape;3424;p7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425" name="Google Shape;3425;p7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426" name="Google Shape;3426;p7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427" name="Google Shape;3427;p7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428" name="Google Shape;3428;p7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429" name="Google Shape;3429;p7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430" name="Google Shape;3430;p7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431" name="Google Shape;3431;p7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432" name="Google Shape;3432;p7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436" name="Shape 3436"/>
        <p:cNvGrpSpPr/>
        <p:nvPr/>
      </p:nvGrpSpPr>
      <p:grpSpPr>
        <a:xfrm>
          <a:off x="0" y="0"/>
          <a:ext cx="0" cy="0"/>
          <a:chOff x="0" y="0"/>
          <a:chExt cx="0" cy="0"/>
        </a:xfrm>
      </p:grpSpPr>
      <p:sp>
        <p:nvSpPr>
          <p:cNvPr id="3437" name="Google Shape;3437;p7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3438" name="Google Shape;3438;p74"/>
          <p:cNvGrpSpPr/>
          <p:nvPr/>
        </p:nvGrpSpPr>
        <p:grpSpPr>
          <a:xfrm>
            <a:off x="5117640" y="3085736"/>
            <a:ext cx="474294" cy="551291"/>
            <a:chOff x="4727025" y="1332775"/>
            <a:chExt cx="59900" cy="69625"/>
          </a:xfrm>
        </p:grpSpPr>
        <p:sp>
          <p:nvSpPr>
            <p:cNvPr id="3439" name="Google Shape;3439;p7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1" name="Google Shape;3441;p74"/>
          <p:cNvGrpSpPr/>
          <p:nvPr/>
        </p:nvGrpSpPr>
        <p:grpSpPr>
          <a:xfrm>
            <a:off x="5731296" y="2314340"/>
            <a:ext cx="555653" cy="557031"/>
            <a:chOff x="4820425" y="1329900"/>
            <a:chExt cx="70175" cy="70350"/>
          </a:xfrm>
        </p:grpSpPr>
        <p:sp>
          <p:nvSpPr>
            <p:cNvPr id="3442" name="Google Shape;3442;p7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74"/>
          <p:cNvGrpSpPr/>
          <p:nvPr/>
        </p:nvGrpSpPr>
        <p:grpSpPr>
          <a:xfrm>
            <a:off x="6357664" y="2318845"/>
            <a:ext cx="582574" cy="533871"/>
            <a:chOff x="4903200" y="1331525"/>
            <a:chExt cx="73575" cy="67425"/>
          </a:xfrm>
        </p:grpSpPr>
        <p:sp>
          <p:nvSpPr>
            <p:cNvPr id="3447" name="Google Shape;3447;p7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9" name="Google Shape;3449;p74"/>
          <p:cNvGrpSpPr/>
          <p:nvPr/>
        </p:nvGrpSpPr>
        <p:grpSpPr>
          <a:xfrm>
            <a:off x="5717142" y="3078709"/>
            <a:ext cx="583960" cy="565345"/>
            <a:chOff x="4815575" y="1416800"/>
            <a:chExt cx="73750" cy="71400"/>
          </a:xfrm>
        </p:grpSpPr>
        <p:sp>
          <p:nvSpPr>
            <p:cNvPr id="3450" name="Google Shape;3450;p7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3" name="Google Shape;3453;p74"/>
          <p:cNvGrpSpPr/>
          <p:nvPr/>
        </p:nvGrpSpPr>
        <p:grpSpPr>
          <a:xfrm>
            <a:off x="6351924" y="3108896"/>
            <a:ext cx="589898" cy="504970"/>
            <a:chOff x="4902475" y="1418875"/>
            <a:chExt cx="74500" cy="63775"/>
          </a:xfrm>
        </p:grpSpPr>
        <p:sp>
          <p:nvSpPr>
            <p:cNvPr id="3454" name="Google Shape;3454;p7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6" name="Google Shape;3456;p74"/>
          <p:cNvGrpSpPr/>
          <p:nvPr/>
        </p:nvGrpSpPr>
        <p:grpSpPr>
          <a:xfrm>
            <a:off x="5727139" y="3826000"/>
            <a:ext cx="563967" cy="567127"/>
            <a:chOff x="4818100" y="1507675"/>
            <a:chExt cx="71225" cy="71625"/>
          </a:xfrm>
        </p:grpSpPr>
        <p:sp>
          <p:nvSpPr>
            <p:cNvPr id="3457" name="Google Shape;3457;p7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1" name="Google Shape;3461;p74"/>
          <p:cNvGrpSpPr/>
          <p:nvPr/>
        </p:nvGrpSpPr>
        <p:grpSpPr>
          <a:xfrm>
            <a:off x="5040636" y="3829461"/>
            <a:ext cx="628301" cy="588505"/>
            <a:chOff x="4721450" y="1509475"/>
            <a:chExt cx="79350" cy="74325"/>
          </a:xfrm>
        </p:grpSpPr>
        <p:sp>
          <p:nvSpPr>
            <p:cNvPr id="3462" name="Google Shape;3462;p7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74"/>
          <p:cNvGrpSpPr/>
          <p:nvPr/>
        </p:nvGrpSpPr>
        <p:grpSpPr>
          <a:xfrm>
            <a:off x="6386170" y="3814027"/>
            <a:ext cx="557038" cy="562772"/>
            <a:chOff x="4906800" y="1507500"/>
            <a:chExt cx="70350" cy="71075"/>
          </a:xfrm>
        </p:grpSpPr>
        <p:sp>
          <p:nvSpPr>
            <p:cNvPr id="3467" name="Google Shape;3467;p7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2" name="Google Shape;3472;p74"/>
          <p:cNvGrpSpPr/>
          <p:nvPr/>
        </p:nvGrpSpPr>
        <p:grpSpPr>
          <a:xfrm>
            <a:off x="4423778" y="2340963"/>
            <a:ext cx="517934" cy="517934"/>
            <a:chOff x="3736598" y="2170606"/>
            <a:chExt cx="404889" cy="404889"/>
          </a:xfrm>
        </p:grpSpPr>
        <p:sp>
          <p:nvSpPr>
            <p:cNvPr id="3473" name="Google Shape;3473;p7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74"/>
          <p:cNvGrpSpPr/>
          <p:nvPr/>
        </p:nvGrpSpPr>
        <p:grpSpPr>
          <a:xfrm>
            <a:off x="3690839" y="2341061"/>
            <a:ext cx="586986" cy="517740"/>
            <a:chOff x="3161917" y="2170682"/>
            <a:chExt cx="458870" cy="404737"/>
          </a:xfrm>
        </p:grpSpPr>
        <p:sp>
          <p:nvSpPr>
            <p:cNvPr id="3478" name="Google Shape;3478;p7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74"/>
          <p:cNvGrpSpPr/>
          <p:nvPr/>
        </p:nvGrpSpPr>
        <p:grpSpPr>
          <a:xfrm>
            <a:off x="3713860" y="3102400"/>
            <a:ext cx="540943" cy="517963"/>
            <a:chOff x="3179914" y="2889488"/>
            <a:chExt cx="422876" cy="404911"/>
          </a:xfrm>
        </p:grpSpPr>
        <p:sp>
          <p:nvSpPr>
            <p:cNvPr id="3482" name="Google Shape;3482;p7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74"/>
          <p:cNvGrpSpPr/>
          <p:nvPr/>
        </p:nvGrpSpPr>
        <p:grpSpPr>
          <a:xfrm>
            <a:off x="4414654" y="3102358"/>
            <a:ext cx="536180" cy="518047"/>
            <a:chOff x="3729467" y="2889422"/>
            <a:chExt cx="419153" cy="404977"/>
          </a:xfrm>
        </p:grpSpPr>
        <p:sp>
          <p:nvSpPr>
            <p:cNvPr id="3489" name="Google Shape;3489;p7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74"/>
          <p:cNvGrpSpPr/>
          <p:nvPr/>
        </p:nvGrpSpPr>
        <p:grpSpPr>
          <a:xfrm>
            <a:off x="1951688" y="3445787"/>
            <a:ext cx="965351" cy="134611"/>
            <a:chOff x="4411970" y="2962952"/>
            <a:chExt cx="706544" cy="104212"/>
          </a:xfrm>
        </p:grpSpPr>
        <p:sp>
          <p:nvSpPr>
            <p:cNvPr id="3497" name="Google Shape;3497;p7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74"/>
          <p:cNvGrpSpPr/>
          <p:nvPr/>
        </p:nvGrpSpPr>
        <p:grpSpPr>
          <a:xfrm>
            <a:off x="1951688" y="3041077"/>
            <a:ext cx="960158" cy="289172"/>
            <a:chOff x="4411970" y="2726085"/>
            <a:chExt cx="643107" cy="193659"/>
          </a:xfrm>
        </p:grpSpPr>
        <p:sp>
          <p:nvSpPr>
            <p:cNvPr id="3502" name="Google Shape;3502;p7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5" name="Google Shape;3505;p74"/>
          <p:cNvGrpSpPr/>
          <p:nvPr/>
        </p:nvGrpSpPr>
        <p:grpSpPr>
          <a:xfrm>
            <a:off x="960185" y="3295400"/>
            <a:ext cx="811503" cy="252584"/>
            <a:chOff x="4411970" y="4340222"/>
            <a:chExt cx="779467" cy="242683"/>
          </a:xfrm>
        </p:grpSpPr>
        <p:sp>
          <p:nvSpPr>
            <p:cNvPr id="3506" name="Google Shape;3506;p7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74"/>
          <p:cNvGrpSpPr/>
          <p:nvPr/>
        </p:nvGrpSpPr>
        <p:grpSpPr>
          <a:xfrm>
            <a:off x="1951688" y="2709308"/>
            <a:ext cx="965160" cy="216230"/>
            <a:chOff x="4411970" y="2468674"/>
            <a:chExt cx="747317" cy="167425"/>
          </a:xfrm>
        </p:grpSpPr>
        <p:sp>
          <p:nvSpPr>
            <p:cNvPr id="3510" name="Google Shape;3510;p7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2" name="Google Shape;3512;p7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3" name="Google Shape;3513;p74"/>
          <p:cNvGrpSpPr/>
          <p:nvPr/>
        </p:nvGrpSpPr>
        <p:grpSpPr>
          <a:xfrm>
            <a:off x="959254" y="2334687"/>
            <a:ext cx="1959041" cy="208784"/>
            <a:chOff x="6336019" y="3733725"/>
            <a:chExt cx="2566206" cy="351310"/>
          </a:xfrm>
        </p:grpSpPr>
        <p:sp>
          <p:nvSpPr>
            <p:cNvPr id="3514" name="Google Shape;3514;p7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74"/>
          <p:cNvGrpSpPr/>
          <p:nvPr/>
        </p:nvGrpSpPr>
        <p:grpSpPr>
          <a:xfrm>
            <a:off x="1951688" y="3950602"/>
            <a:ext cx="946551" cy="153200"/>
            <a:chOff x="4404545" y="3301592"/>
            <a:chExt cx="782403" cy="129272"/>
          </a:xfrm>
        </p:grpSpPr>
        <p:sp>
          <p:nvSpPr>
            <p:cNvPr id="3519" name="Google Shape;3519;p7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1" name="Google Shape;3521;p74"/>
          <p:cNvGrpSpPr/>
          <p:nvPr/>
        </p:nvGrpSpPr>
        <p:grpSpPr>
          <a:xfrm>
            <a:off x="1951688" y="3695937"/>
            <a:ext cx="962257" cy="139127"/>
            <a:chOff x="4411970" y="3131459"/>
            <a:chExt cx="710520" cy="117397"/>
          </a:xfrm>
        </p:grpSpPr>
        <p:sp>
          <p:nvSpPr>
            <p:cNvPr id="3522" name="Google Shape;3522;p7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524" name="Google Shape;3524;p7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5" name="Google Shape;3525;p74"/>
          <p:cNvGrpSpPr/>
          <p:nvPr/>
        </p:nvGrpSpPr>
        <p:grpSpPr>
          <a:xfrm>
            <a:off x="951833" y="3621603"/>
            <a:ext cx="823838" cy="458988"/>
            <a:chOff x="4411970" y="1801825"/>
            <a:chExt cx="734586" cy="409262"/>
          </a:xfrm>
        </p:grpSpPr>
        <p:sp>
          <p:nvSpPr>
            <p:cNvPr id="3526" name="Google Shape;3526;p7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74"/>
          <p:cNvGrpSpPr/>
          <p:nvPr/>
        </p:nvGrpSpPr>
        <p:grpSpPr>
          <a:xfrm>
            <a:off x="3056804" y="2339173"/>
            <a:ext cx="521514" cy="521514"/>
            <a:chOff x="5681300" y="2527788"/>
            <a:chExt cx="805800" cy="805800"/>
          </a:xfrm>
        </p:grpSpPr>
        <p:sp>
          <p:nvSpPr>
            <p:cNvPr id="3529" name="Google Shape;3529;p7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74"/>
          <p:cNvGrpSpPr/>
          <p:nvPr/>
        </p:nvGrpSpPr>
        <p:grpSpPr>
          <a:xfrm>
            <a:off x="3051044" y="3094865"/>
            <a:ext cx="533033" cy="533033"/>
            <a:chOff x="4049800" y="640400"/>
            <a:chExt cx="858900" cy="858900"/>
          </a:xfrm>
        </p:grpSpPr>
        <p:sp>
          <p:nvSpPr>
            <p:cNvPr id="3532" name="Google Shape;3532;p7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74"/>
          <p:cNvGrpSpPr/>
          <p:nvPr/>
        </p:nvGrpSpPr>
        <p:grpSpPr>
          <a:xfrm>
            <a:off x="2976527" y="3772543"/>
            <a:ext cx="682068" cy="682068"/>
            <a:chOff x="5080188" y="927900"/>
            <a:chExt cx="961200" cy="961200"/>
          </a:xfrm>
        </p:grpSpPr>
        <p:sp>
          <p:nvSpPr>
            <p:cNvPr id="3535" name="Google Shape;3535;p7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74"/>
          <p:cNvGrpSpPr/>
          <p:nvPr/>
        </p:nvGrpSpPr>
        <p:grpSpPr>
          <a:xfrm>
            <a:off x="4440026" y="3869234"/>
            <a:ext cx="505650" cy="504006"/>
            <a:chOff x="6039282" y="1042577"/>
            <a:chExt cx="734315" cy="731929"/>
          </a:xfrm>
        </p:grpSpPr>
        <p:sp>
          <p:nvSpPr>
            <p:cNvPr id="3544" name="Google Shape;3544;p7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74"/>
          <p:cNvGrpSpPr/>
          <p:nvPr/>
        </p:nvGrpSpPr>
        <p:grpSpPr>
          <a:xfrm>
            <a:off x="5052628" y="2298862"/>
            <a:ext cx="567744" cy="602136"/>
            <a:chOff x="1825800" y="1651625"/>
            <a:chExt cx="539989" cy="571775"/>
          </a:xfrm>
        </p:grpSpPr>
        <p:sp>
          <p:nvSpPr>
            <p:cNvPr id="3566" name="Google Shape;3566;p7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74"/>
          <p:cNvGrpSpPr/>
          <p:nvPr/>
        </p:nvGrpSpPr>
        <p:grpSpPr>
          <a:xfrm>
            <a:off x="3727557" y="3855579"/>
            <a:ext cx="508123" cy="507955"/>
            <a:chOff x="1897577" y="2802432"/>
            <a:chExt cx="492176" cy="492014"/>
          </a:xfrm>
        </p:grpSpPr>
        <p:sp>
          <p:nvSpPr>
            <p:cNvPr id="3571" name="Google Shape;3571;p7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74"/>
          <p:cNvGrpSpPr/>
          <p:nvPr/>
        </p:nvGrpSpPr>
        <p:grpSpPr>
          <a:xfrm>
            <a:off x="959087" y="4169123"/>
            <a:ext cx="809227" cy="200842"/>
            <a:chOff x="2013045" y="4813233"/>
            <a:chExt cx="921986" cy="228854"/>
          </a:xfrm>
        </p:grpSpPr>
        <p:sp>
          <p:nvSpPr>
            <p:cNvPr id="3584" name="Google Shape;3584;p7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6" name="Google Shape;3586;p74"/>
          <p:cNvGrpSpPr/>
          <p:nvPr/>
        </p:nvGrpSpPr>
        <p:grpSpPr>
          <a:xfrm>
            <a:off x="967547" y="2656004"/>
            <a:ext cx="792421" cy="269941"/>
            <a:chOff x="1046767" y="4756633"/>
            <a:chExt cx="859646" cy="292841"/>
          </a:xfrm>
        </p:grpSpPr>
        <p:sp>
          <p:nvSpPr>
            <p:cNvPr id="3587" name="Google Shape;3587;p7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0" name="Google Shape;3590;p7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74"/>
          <p:cNvGrpSpPr/>
          <p:nvPr/>
        </p:nvGrpSpPr>
        <p:grpSpPr>
          <a:xfrm>
            <a:off x="7103403" y="2550562"/>
            <a:ext cx="166473" cy="141497"/>
            <a:chOff x="4660325" y="1866850"/>
            <a:chExt cx="68350" cy="58100"/>
          </a:xfrm>
        </p:grpSpPr>
        <p:sp>
          <p:nvSpPr>
            <p:cNvPr id="3595" name="Google Shape;3595;p7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74"/>
          <p:cNvGrpSpPr/>
          <p:nvPr/>
        </p:nvGrpSpPr>
        <p:grpSpPr>
          <a:xfrm>
            <a:off x="7412747" y="2576286"/>
            <a:ext cx="162515" cy="90049"/>
            <a:chOff x="4791775" y="1877500"/>
            <a:chExt cx="66725" cy="36975"/>
          </a:xfrm>
        </p:grpSpPr>
        <p:sp>
          <p:nvSpPr>
            <p:cNvPr id="3598" name="Google Shape;3598;p7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74"/>
          <p:cNvGrpSpPr/>
          <p:nvPr/>
        </p:nvGrpSpPr>
        <p:grpSpPr>
          <a:xfrm>
            <a:off x="7734460" y="2576286"/>
            <a:ext cx="144979" cy="90049"/>
            <a:chOff x="4923925" y="1877500"/>
            <a:chExt cx="59525" cy="36975"/>
          </a:xfrm>
        </p:grpSpPr>
        <p:sp>
          <p:nvSpPr>
            <p:cNvPr id="3601" name="Google Shape;3601;p7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74"/>
          <p:cNvGrpSpPr/>
          <p:nvPr/>
        </p:nvGrpSpPr>
        <p:grpSpPr>
          <a:xfrm>
            <a:off x="8028952" y="2558477"/>
            <a:ext cx="141447" cy="125667"/>
            <a:chOff x="5058450" y="1870100"/>
            <a:chExt cx="58075" cy="51600"/>
          </a:xfrm>
        </p:grpSpPr>
        <p:sp>
          <p:nvSpPr>
            <p:cNvPr id="3604" name="Google Shape;3604;p7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74"/>
          <p:cNvGrpSpPr/>
          <p:nvPr/>
        </p:nvGrpSpPr>
        <p:grpSpPr>
          <a:xfrm>
            <a:off x="7443466" y="2980885"/>
            <a:ext cx="101077" cy="107645"/>
            <a:chOff x="4811425" y="2065025"/>
            <a:chExt cx="41500" cy="44200"/>
          </a:xfrm>
        </p:grpSpPr>
        <p:sp>
          <p:nvSpPr>
            <p:cNvPr id="3607" name="Google Shape;3607;p7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74"/>
          <p:cNvGrpSpPr/>
          <p:nvPr/>
        </p:nvGrpSpPr>
        <p:grpSpPr>
          <a:xfrm>
            <a:off x="7735904" y="2981098"/>
            <a:ext cx="120867" cy="107218"/>
            <a:chOff x="4929875" y="2065025"/>
            <a:chExt cx="49625" cy="44025"/>
          </a:xfrm>
        </p:grpSpPr>
        <p:sp>
          <p:nvSpPr>
            <p:cNvPr id="3610" name="Google Shape;3610;p7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74"/>
          <p:cNvGrpSpPr/>
          <p:nvPr/>
        </p:nvGrpSpPr>
        <p:grpSpPr>
          <a:xfrm>
            <a:off x="8064572" y="2984112"/>
            <a:ext cx="70206" cy="101191"/>
            <a:chOff x="5083925" y="2066350"/>
            <a:chExt cx="28825" cy="41550"/>
          </a:xfrm>
        </p:grpSpPr>
        <p:sp>
          <p:nvSpPr>
            <p:cNvPr id="3613" name="Google Shape;3613;p7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74"/>
          <p:cNvGrpSpPr/>
          <p:nvPr/>
        </p:nvGrpSpPr>
        <p:grpSpPr>
          <a:xfrm>
            <a:off x="7096126" y="2999759"/>
            <a:ext cx="181026" cy="69896"/>
            <a:chOff x="4659775" y="2072775"/>
            <a:chExt cx="74325" cy="28700"/>
          </a:xfrm>
        </p:grpSpPr>
        <p:sp>
          <p:nvSpPr>
            <p:cNvPr id="3616" name="Google Shape;3616;p7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74"/>
          <p:cNvGrpSpPr/>
          <p:nvPr/>
        </p:nvGrpSpPr>
        <p:grpSpPr>
          <a:xfrm>
            <a:off x="8015982" y="2790324"/>
            <a:ext cx="167387" cy="89197"/>
            <a:chOff x="4662475" y="1976500"/>
            <a:chExt cx="68725" cy="36625"/>
          </a:xfrm>
        </p:grpSpPr>
        <p:sp>
          <p:nvSpPr>
            <p:cNvPr id="3620" name="Google Shape;3620;p7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74"/>
          <p:cNvGrpSpPr/>
          <p:nvPr/>
        </p:nvGrpSpPr>
        <p:grpSpPr>
          <a:xfrm>
            <a:off x="7712887" y="2793764"/>
            <a:ext cx="166899" cy="82317"/>
            <a:chOff x="4920150" y="1977875"/>
            <a:chExt cx="68525" cy="33800"/>
          </a:xfrm>
        </p:grpSpPr>
        <p:sp>
          <p:nvSpPr>
            <p:cNvPr id="3624" name="Google Shape;3624;p7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74"/>
          <p:cNvGrpSpPr/>
          <p:nvPr/>
        </p:nvGrpSpPr>
        <p:grpSpPr>
          <a:xfrm>
            <a:off x="7124044" y="3197682"/>
            <a:ext cx="125190" cy="127859"/>
            <a:chOff x="4676550" y="2160575"/>
            <a:chExt cx="51400" cy="52500"/>
          </a:xfrm>
        </p:grpSpPr>
        <p:sp>
          <p:nvSpPr>
            <p:cNvPr id="3628" name="Google Shape;3628;p7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74"/>
          <p:cNvGrpSpPr/>
          <p:nvPr/>
        </p:nvGrpSpPr>
        <p:grpSpPr>
          <a:xfrm>
            <a:off x="7421302" y="3204714"/>
            <a:ext cx="145405" cy="113794"/>
            <a:chOff x="4768325" y="2163475"/>
            <a:chExt cx="59700" cy="46725"/>
          </a:xfrm>
        </p:grpSpPr>
        <p:sp>
          <p:nvSpPr>
            <p:cNvPr id="3632" name="Google Shape;3632;p7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0" name="Google Shape;3640;p74"/>
          <p:cNvGrpSpPr/>
          <p:nvPr/>
        </p:nvGrpSpPr>
        <p:grpSpPr>
          <a:xfrm>
            <a:off x="7437621" y="3459808"/>
            <a:ext cx="112768" cy="106853"/>
            <a:chOff x="4768575" y="2253950"/>
            <a:chExt cx="46300" cy="43875"/>
          </a:xfrm>
        </p:grpSpPr>
        <p:sp>
          <p:nvSpPr>
            <p:cNvPr id="3641" name="Google Shape;3641;p7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3" name="Google Shape;3643;p74"/>
          <p:cNvGrpSpPr/>
          <p:nvPr/>
        </p:nvGrpSpPr>
        <p:grpSpPr>
          <a:xfrm>
            <a:off x="7737243" y="3948834"/>
            <a:ext cx="118187" cy="146246"/>
            <a:chOff x="4960900" y="2433225"/>
            <a:chExt cx="48525" cy="60050"/>
          </a:xfrm>
        </p:grpSpPr>
        <p:sp>
          <p:nvSpPr>
            <p:cNvPr id="3644" name="Google Shape;3644;p7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74"/>
          <p:cNvGrpSpPr/>
          <p:nvPr/>
        </p:nvGrpSpPr>
        <p:grpSpPr>
          <a:xfrm>
            <a:off x="7425808" y="4212895"/>
            <a:ext cx="136394" cy="143810"/>
            <a:chOff x="4854075" y="2527625"/>
            <a:chExt cx="56000" cy="59050"/>
          </a:xfrm>
        </p:grpSpPr>
        <p:sp>
          <p:nvSpPr>
            <p:cNvPr id="3647" name="Google Shape;3647;p7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9" name="Google Shape;3649;p7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2" name="Google Shape;3652;p74"/>
          <p:cNvGrpSpPr/>
          <p:nvPr/>
        </p:nvGrpSpPr>
        <p:grpSpPr>
          <a:xfrm>
            <a:off x="8050020" y="3676639"/>
            <a:ext cx="99312" cy="160797"/>
            <a:chOff x="5059700" y="2334775"/>
            <a:chExt cx="40775" cy="66025"/>
          </a:xfrm>
        </p:grpSpPr>
        <p:sp>
          <p:nvSpPr>
            <p:cNvPr id="3653" name="Google Shape;3653;p7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74"/>
          <p:cNvGrpSpPr/>
          <p:nvPr/>
        </p:nvGrpSpPr>
        <p:grpSpPr>
          <a:xfrm>
            <a:off x="8007184" y="3941771"/>
            <a:ext cx="184984" cy="160371"/>
            <a:chOff x="5037700" y="2430325"/>
            <a:chExt cx="75950" cy="65850"/>
          </a:xfrm>
        </p:grpSpPr>
        <p:sp>
          <p:nvSpPr>
            <p:cNvPr id="3663" name="Google Shape;3663;p7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74"/>
          <p:cNvGrpSpPr/>
          <p:nvPr/>
        </p:nvGrpSpPr>
        <p:grpSpPr>
          <a:xfrm>
            <a:off x="7426689" y="3708223"/>
            <a:ext cx="173014" cy="97629"/>
            <a:chOff x="4756975" y="2341800"/>
            <a:chExt cx="91975" cy="51925"/>
          </a:xfrm>
        </p:grpSpPr>
        <p:sp>
          <p:nvSpPr>
            <p:cNvPr id="3666" name="Google Shape;3666;p7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74"/>
          <p:cNvGrpSpPr/>
          <p:nvPr/>
        </p:nvGrpSpPr>
        <p:grpSpPr>
          <a:xfrm>
            <a:off x="7693626" y="4196920"/>
            <a:ext cx="212497" cy="175761"/>
            <a:chOff x="4943575" y="2516350"/>
            <a:chExt cx="98675" cy="81700"/>
          </a:xfrm>
        </p:grpSpPr>
        <p:sp>
          <p:nvSpPr>
            <p:cNvPr id="3687" name="Google Shape;3687;p7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5" name="Google Shape;3765;p7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3" name="Shape 3773"/>
        <p:cNvGrpSpPr/>
        <p:nvPr/>
      </p:nvGrpSpPr>
      <p:grpSpPr>
        <a:xfrm>
          <a:off x="0" y="0"/>
          <a:ext cx="0" cy="0"/>
          <a:chOff x="0" y="0"/>
          <a:chExt cx="0" cy="0"/>
        </a:xfrm>
      </p:grpSpPr>
      <p:grpSp>
        <p:nvGrpSpPr>
          <p:cNvPr id="3774" name="Google Shape;3774;p75"/>
          <p:cNvGrpSpPr/>
          <p:nvPr/>
        </p:nvGrpSpPr>
        <p:grpSpPr>
          <a:xfrm>
            <a:off x="6681268" y="3584496"/>
            <a:ext cx="560636" cy="516497"/>
            <a:chOff x="6652051" y="3714143"/>
            <a:chExt cx="560636" cy="516497"/>
          </a:xfrm>
        </p:grpSpPr>
        <p:grpSp>
          <p:nvGrpSpPr>
            <p:cNvPr id="3775" name="Google Shape;3775;p75"/>
            <p:cNvGrpSpPr/>
            <p:nvPr/>
          </p:nvGrpSpPr>
          <p:grpSpPr>
            <a:xfrm>
              <a:off x="6669657" y="3716715"/>
              <a:ext cx="466768" cy="464314"/>
              <a:chOff x="3139766" y="765669"/>
              <a:chExt cx="886380" cy="881888"/>
            </a:xfrm>
          </p:grpSpPr>
          <p:grpSp>
            <p:nvGrpSpPr>
              <p:cNvPr id="3776" name="Google Shape;3776;p75"/>
              <p:cNvGrpSpPr/>
              <p:nvPr/>
            </p:nvGrpSpPr>
            <p:grpSpPr>
              <a:xfrm>
                <a:off x="3139766" y="765669"/>
                <a:ext cx="886380" cy="881888"/>
                <a:chOff x="3139766" y="765669"/>
                <a:chExt cx="886380" cy="881888"/>
              </a:xfrm>
            </p:grpSpPr>
            <p:sp>
              <p:nvSpPr>
                <p:cNvPr id="3777" name="Google Shape;3777;p7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6" name="Google Shape;3786;p7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0" name="Google Shape;3790;p7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1" name="Google Shape;3791;p75"/>
          <p:cNvGrpSpPr/>
          <p:nvPr/>
        </p:nvGrpSpPr>
        <p:grpSpPr>
          <a:xfrm>
            <a:off x="7679978" y="3065079"/>
            <a:ext cx="104231" cy="320340"/>
            <a:chOff x="7564426" y="3224343"/>
            <a:chExt cx="119985" cy="368801"/>
          </a:xfrm>
        </p:grpSpPr>
        <p:sp>
          <p:nvSpPr>
            <p:cNvPr id="3792" name="Google Shape;3792;p7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75"/>
          <p:cNvGrpSpPr/>
          <p:nvPr/>
        </p:nvGrpSpPr>
        <p:grpSpPr>
          <a:xfrm>
            <a:off x="7379466" y="3059180"/>
            <a:ext cx="189489" cy="332132"/>
            <a:chOff x="8370831" y="3202002"/>
            <a:chExt cx="218129" cy="382376"/>
          </a:xfrm>
        </p:grpSpPr>
        <p:sp>
          <p:nvSpPr>
            <p:cNvPr id="3795" name="Google Shape;3795;p7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75"/>
          <p:cNvGrpSpPr/>
          <p:nvPr/>
        </p:nvGrpSpPr>
        <p:grpSpPr>
          <a:xfrm>
            <a:off x="8102855" y="3470312"/>
            <a:ext cx="309429" cy="267000"/>
            <a:chOff x="6742064" y="3750480"/>
            <a:chExt cx="399315" cy="344560"/>
          </a:xfrm>
        </p:grpSpPr>
        <p:sp>
          <p:nvSpPr>
            <p:cNvPr id="3798" name="Google Shape;3798;p7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75"/>
          <p:cNvGrpSpPr/>
          <p:nvPr/>
        </p:nvGrpSpPr>
        <p:grpSpPr>
          <a:xfrm>
            <a:off x="7641874" y="3821360"/>
            <a:ext cx="180437" cy="281608"/>
            <a:chOff x="7248525" y="3739696"/>
            <a:chExt cx="230531" cy="359790"/>
          </a:xfrm>
        </p:grpSpPr>
        <p:sp>
          <p:nvSpPr>
            <p:cNvPr id="3801" name="Google Shape;3801;p7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75"/>
          <p:cNvGrpSpPr/>
          <p:nvPr/>
        </p:nvGrpSpPr>
        <p:grpSpPr>
          <a:xfrm>
            <a:off x="7887794" y="3464584"/>
            <a:ext cx="162896" cy="278710"/>
            <a:chOff x="7601242" y="3729267"/>
            <a:chExt cx="222566" cy="380803"/>
          </a:xfrm>
        </p:grpSpPr>
        <p:sp>
          <p:nvSpPr>
            <p:cNvPr id="3804" name="Google Shape;3804;p7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6" name="Google Shape;3806;p7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7" name="Google Shape;3807;p75"/>
          <p:cNvGrpSpPr/>
          <p:nvPr/>
        </p:nvGrpSpPr>
        <p:grpSpPr>
          <a:xfrm>
            <a:off x="7377439" y="3465724"/>
            <a:ext cx="193543" cy="275990"/>
            <a:chOff x="8304647" y="3738687"/>
            <a:chExt cx="225076" cy="320956"/>
          </a:xfrm>
        </p:grpSpPr>
        <p:sp>
          <p:nvSpPr>
            <p:cNvPr id="3808" name="Google Shape;3808;p7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75"/>
          <p:cNvGrpSpPr/>
          <p:nvPr/>
        </p:nvGrpSpPr>
        <p:grpSpPr>
          <a:xfrm>
            <a:off x="7649932" y="3465724"/>
            <a:ext cx="178492" cy="275990"/>
            <a:chOff x="8615101" y="3738687"/>
            <a:chExt cx="207573" cy="320956"/>
          </a:xfrm>
        </p:grpSpPr>
        <p:sp>
          <p:nvSpPr>
            <p:cNvPr id="3812" name="Google Shape;3812;p7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5" name="Google Shape;3815;p7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6" name="Google Shape;3816;p75"/>
          <p:cNvGrpSpPr/>
          <p:nvPr/>
        </p:nvGrpSpPr>
        <p:grpSpPr>
          <a:xfrm>
            <a:off x="7875463" y="3868385"/>
            <a:ext cx="187557" cy="187557"/>
            <a:chOff x="8565775" y="671075"/>
            <a:chExt cx="441000" cy="441000"/>
          </a:xfrm>
        </p:grpSpPr>
        <p:sp>
          <p:nvSpPr>
            <p:cNvPr id="3817" name="Google Shape;3817;p7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19" name="Google Shape;3819;p7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1" name="Google Shape;3821;p75"/>
          <p:cNvGrpSpPr/>
          <p:nvPr/>
        </p:nvGrpSpPr>
        <p:grpSpPr>
          <a:xfrm>
            <a:off x="6029935" y="2940910"/>
            <a:ext cx="587865" cy="517731"/>
            <a:chOff x="6000718" y="3070557"/>
            <a:chExt cx="587865" cy="517731"/>
          </a:xfrm>
        </p:grpSpPr>
        <p:sp>
          <p:nvSpPr>
            <p:cNvPr id="3822" name="Google Shape;3822;p7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75"/>
          <p:cNvGrpSpPr/>
          <p:nvPr/>
        </p:nvGrpSpPr>
        <p:grpSpPr>
          <a:xfrm>
            <a:off x="6044740" y="3584570"/>
            <a:ext cx="557665" cy="516387"/>
            <a:chOff x="6015523" y="3714217"/>
            <a:chExt cx="557665" cy="516387"/>
          </a:xfrm>
        </p:grpSpPr>
        <p:grpSp>
          <p:nvGrpSpPr>
            <p:cNvPr id="3833" name="Google Shape;3833;p75"/>
            <p:cNvGrpSpPr/>
            <p:nvPr/>
          </p:nvGrpSpPr>
          <p:grpSpPr>
            <a:xfrm>
              <a:off x="6036094" y="3716980"/>
              <a:ext cx="529822" cy="510480"/>
              <a:chOff x="3148311" y="-545634"/>
              <a:chExt cx="1006118" cy="969572"/>
            </a:xfrm>
          </p:grpSpPr>
          <p:sp>
            <p:nvSpPr>
              <p:cNvPr id="3834" name="Google Shape;3834;p7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4" name="Google Shape;3844;p7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75"/>
          <p:cNvGrpSpPr/>
          <p:nvPr/>
        </p:nvGrpSpPr>
        <p:grpSpPr>
          <a:xfrm>
            <a:off x="6673522" y="2943981"/>
            <a:ext cx="576302" cy="511871"/>
            <a:chOff x="6644304" y="3073628"/>
            <a:chExt cx="576302" cy="511871"/>
          </a:xfrm>
        </p:grpSpPr>
        <p:grpSp>
          <p:nvGrpSpPr>
            <p:cNvPr id="3846" name="Google Shape;3846;p75"/>
            <p:cNvGrpSpPr/>
            <p:nvPr/>
          </p:nvGrpSpPr>
          <p:grpSpPr>
            <a:xfrm>
              <a:off x="6712169" y="3073651"/>
              <a:ext cx="481611" cy="506713"/>
              <a:chOff x="1833536" y="-546641"/>
              <a:chExt cx="914567" cy="962419"/>
            </a:xfrm>
          </p:grpSpPr>
          <p:grpSp>
            <p:nvGrpSpPr>
              <p:cNvPr id="3847" name="Google Shape;3847;p75"/>
              <p:cNvGrpSpPr/>
              <p:nvPr/>
            </p:nvGrpSpPr>
            <p:grpSpPr>
              <a:xfrm>
                <a:off x="1833536" y="-524249"/>
                <a:ext cx="914567" cy="940027"/>
                <a:chOff x="1833536" y="-524249"/>
                <a:chExt cx="914567" cy="940027"/>
              </a:xfrm>
            </p:grpSpPr>
            <p:sp>
              <p:nvSpPr>
                <p:cNvPr id="3848" name="Google Shape;3848;p7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3" name="Google Shape;3853;p7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7" name="Google Shape;3857;p7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75"/>
          <p:cNvGrpSpPr/>
          <p:nvPr/>
        </p:nvGrpSpPr>
        <p:grpSpPr>
          <a:xfrm>
            <a:off x="752796" y="2869970"/>
            <a:ext cx="2622876" cy="1333540"/>
            <a:chOff x="238125" y="1038125"/>
            <a:chExt cx="7146800" cy="3633625"/>
          </a:xfrm>
        </p:grpSpPr>
        <p:sp>
          <p:nvSpPr>
            <p:cNvPr id="3859" name="Google Shape;3859;p7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75"/>
          <p:cNvGrpSpPr/>
          <p:nvPr/>
        </p:nvGrpSpPr>
        <p:grpSpPr>
          <a:xfrm>
            <a:off x="5938558" y="1033351"/>
            <a:ext cx="2435960" cy="1297725"/>
            <a:chOff x="233350" y="949250"/>
            <a:chExt cx="7137300" cy="3802300"/>
          </a:xfrm>
        </p:grpSpPr>
        <p:sp>
          <p:nvSpPr>
            <p:cNvPr id="5432" name="Google Shape;5432;p7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75"/>
          <p:cNvGrpSpPr/>
          <p:nvPr/>
        </p:nvGrpSpPr>
        <p:grpSpPr>
          <a:xfrm>
            <a:off x="731715" y="995041"/>
            <a:ext cx="2665073" cy="1317140"/>
            <a:chOff x="793334" y="1192826"/>
            <a:chExt cx="2665073" cy="1317140"/>
          </a:xfrm>
        </p:grpSpPr>
        <p:sp>
          <p:nvSpPr>
            <p:cNvPr id="5484" name="Google Shape;5484;p7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5"/>
          <p:cNvGrpSpPr/>
          <p:nvPr/>
        </p:nvGrpSpPr>
        <p:grpSpPr>
          <a:xfrm>
            <a:off x="3450485" y="919691"/>
            <a:ext cx="2310381" cy="1488888"/>
            <a:chOff x="229225" y="549050"/>
            <a:chExt cx="7161750" cy="4615275"/>
          </a:xfrm>
        </p:grpSpPr>
        <p:sp>
          <p:nvSpPr>
            <p:cNvPr id="9452" name="Google Shape;9452;p7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5"/>
          <p:cNvGrpSpPr/>
          <p:nvPr/>
        </p:nvGrpSpPr>
        <p:grpSpPr>
          <a:xfrm>
            <a:off x="3548403" y="2849588"/>
            <a:ext cx="2310282" cy="1374222"/>
            <a:chOff x="238125" y="732525"/>
            <a:chExt cx="7130500" cy="4241425"/>
          </a:xfrm>
        </p:grpSpPr>
        <p:sp>
          <p:nvSpPr>
            <p:cNvPr id="9570" name="Google Shape;9570;p7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40"/>
          <p:cNvSpPr/>
          <p:nvPr/>
        </p:nvSpPr>
        <p:spPr>
          <a:xfrm>
            <a:off x="5818900" y="2024400"/>
            <a:ext cx="2781000" cy="29178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txBox="1"/>
          <p:nvPr>
            <p:ph idx="1" type="subTitle"/>
          </p:nvPr>
        </p:nvSpPr>
        <p:spPr>
          <a:xfrm>
            <a:off x="1095325" y="1505514"/>
            <a:ext cx="4528200" cy="13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that planet's</a:t>
            </a:r>
            <a:endParaRPr/>
          </a:p>
        </p:txBody>
      </p:sp>
      <p:sp>
        <p:nvSpPr>
          <p:cNvPr id="1814" name="Google Shape;1814;p40"/>
          <p:cNvSpPr txBox="1"/>
          <p:nvPr>
            <p:ph idx="2" type="subTitle"/>
          </p:nvPr>
        </p:nvSpPr>
        <p:spPr>
          <a:xfrm>
            <a:off x="1095341" y="3029637"/>
            <a:ext cx="4528200" cy="13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in Venus, Mercury has been deemed to be non-habitable for humans</a:t>
            </a:r>
            <a:endParaRPr/>
          </a:p>
        </p:txBody>
      </p:sp>
      <p:sp>
        <p:nvSpPr>
          <p:cNvPr id="1815" name="Google Shape;1815;p40"/>
          <p:cNvSpPr txBox="1"/>
          <p:nvPr>
            <p:ph type="ctrTitle"/>
          </p:nvPr>
        </p:nvSpPr>
        <p:spPr>
          <a:xfrm>
            <a:off x="713250" y="446075"/>
            <a:ext cx="7717500" cy="53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grpSp>
        <p:nvGrpSpPr>
          <p:cNvPr id="1816" name="Google Shape;1816;p40"/>
          <p:cNvGrpSpPr/>
          <p:nvPr/>
        </p:nvGrpSpPr>
        <p:grpSpPr>
          <a:xfrm>
            <a:off x="6663475" y="3218223"/>
            <a:ext cx="1091842" cy="1336255"/>
            <a:chOff x="3112575" y="3748373"/>
            <a:chExt cx="1091842" cy="1336255"/>
          </a:xfrm>
        </p:grpSpPr>
        <p:sp>
          <p:nvSpPr>
            <p:cNvPr id="1817" name="Google Shape;1817;p40"/>
            <p:cNvSpPr/>
            <p:nvPr/>
          </p:nvSpPr>
          <p:spPr>
            <a:xfrm>
              <a:off x="3329491" y="4445237"/>
              <a:ext cx="810154" cy="639392"/>
            </a:xfrm>
            <a:custGeom>
              <a:rect b="b" l="l" r="r" t="t"/>
              <a:pathLst>
                <a:path extrusionOk="0" h="19800" w="25088">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3112575" y="3748373"/>
              <a:ext cx="1091842" cy="1292540"/>
            </a:xfrm>
            <a:custGeom>
              <a:rect b="b" l="l" r="r" t="t"/>
              <a:pathLst>
                <a:path extrusionOk="0" h="40026" w="33811">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0"/>
            <p:cNvSpPr/>
            <p:nvPr/>
          </p:nvSpPr>
          <p:spPr>
            <a:xfrm>
              <a:off x="3489731" y="4017120"/>
              <a:ext cx="365842" cy="177221"/>
            </a:xfrm>
            <a:custGeom>
              <a:rect b="b" l="l" r="r" t="t"/>
              <a:pathLst>
                <a:path extrusionOk="0" h="5488" w="11329">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0"/>
            <p:cNvSpPr/>
            <p:nvPr/>
          </p:nvSpPr>
          <p:spPr>
            <a:xfrm>
              <a:off x="3458180" y="3934481"/>
              <a:ext cx="49375" cy="60774"/>
            </a:xfrm>
            <a:custGeom>
              <a:rect b="b" l="l" r="r" t="t"/>
              <a:pathLst>
                <a:path extrusionOk="0" h="1882" w="1529">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a:off x="3825615" y="3920659"/>
              <a:ext cx="43756" cy="57642"/>
            </a:xfrm>
            <a:custGeom>
              <a:rect b="b" l="l" r="r" t="t"/>
              <a:pathLst>
                <a:path extrusionOk="0" h="1785" w="1355">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2" name="Google Shape;1822;p40"/>
          <p:cNvSpPr/>
          <p:nvPr/>
        </p:nvSpPr>
        <p:spPr>
          <a:xfrm rot="1184345">
            <a:off x="6881836" y="2537270"/>
            <a:ext cx="655124" cy="421572"/>
          </a:xfrm>
          <a:custGeom>
            <a:rect b="b" l="l" r="r" t="t"/>
            <a:pathLst>
              <a:path extrusionOk="0" h="12435" w="19324">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3" name="Google Shape;1823;p40"/>
          <p:cNvGrpSpPr/>
          <p:nvPr/>
        </p:nvGrpSpPr>
        <p:grpSpPr>
          <a:xfrm>
            <a:off x="5957268" y="1694748"/>
            <a:ext cx="2504252" cy="531539"/>
            <a:chOff x="2553143" y="372809"/>
            <a:chExt cx="2504252" cy="531539"/>
          </a:xfrm>
        </p:grpSpPr>
        <p:grpSp>
          <p:nvGrpSpPr>
            <p:cNvPr id="1824" name="Google Shape;1824;p40"/>
            <p:cNvGrpSpPr/>
            <p:nvPr/>
          </p:nvGrpSpPr>
          <p:grpSpPr>
            <a:xfrm flipH="1" rot="-5400000">
              <a:off x="2365228" y="560724"/>
              <a:ext cx="531539" cy="155710"/>
              <a:chOff x="1780525" y="2859350"/>
              <a:chExt cx="387250" cy="113450"/>
            </a:xfrm>
          </p:grpSpPr>
          <p:sp>
            <p:nvSpPr>
              <p:cNvPr id="1825" name="Google Shape;1825;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40"/>
            <p:cNvGrpSpPr/>
            <p:nvPr/>
          </p:nvGrpSpPr>
          <p:grpSpPr>
            <a:xfrm flipH="1" rot="-5400000">
              <a:off x="2658796" y="560724"/>
              <a:ext cx="531539" cy="155710"/>
              <a:chOff x="1780525" y="2859350"/>
              <a:chExt cx="387250" cy="113450"/>
            </a:xfrm>
          </p:grpSpPr>
          <p:sp>
            <p:nvSpPr>
              <p:cNvPr id="1829" name="Google Shape;1829;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40"/>
            <p:cNvGrpSpPr/>
            <p:nvPr/>
          </p:nvGrpSpPr>
          <p:grpSpPr>
            <a:xfrm flipH="1" rot="-5400000">
              <a:off x="2952364" y="560724"/>
              <a:ext cx="531539" cy="155710"/>
              <a:chOff x="1780525" y="2859350"/>
              <a:chExt cx="387250" cy="113450"/>
            </a:xfrm>
          </p:grpSpPr>
          <p:sp>
            <p:nvSpPr>
              <p:cNvPr id="1833" name="Google Shape;1833;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0"/>
            <p:cNvGrpSpPr/>
            <p:nvPr/>
          </p:nvGrpSpPr>
          <p:grpSpPr>
            <a:xfrm flipH="1" rot="-5400000">
              <a:off x="3245932" y="560724"/>
              <a:ext cx="531539" cy="155710"/>
              <a:chOff x="1780525" y="2859350"/>
              <a:chExt cx="387250" cy="113450"/>
            </a:xfrm>
          </p:grpSpPr>
          <p:sp>
            <p:nvSpPr>
              <p:cNvPr id="1837" name="Google Shape;1837;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 name="Google Shape;1840;p40"/>
            <p:cNvGrpSpPr/>
            <p:nvPr/>
          </p:nvGrpSpPr>
          <p:grpSpPr>
            <a:xfrm flipH="1" rot="-5400000">
              <a:off x="3539499" y="560724"/>
              <a:ext cx="531539" cy="155710"/>
              <a:chOff x="1780525" y="2859350"/>
              <a:chExt cx="387250" cy="113450"/>
            </a:xfrm>
          </p:grpSpPr>
          <p:sp>
            <p:nvSpPr>
              <p:cNvPr id="1841" name="Google Shape;1841;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40"/>
            <p:cNvGrpSpPr/>
            <p:nvPr/>
          </p:nvGrpSpPr>
          <p:grpSpPr>
            <a:xfrm flipH="1" rot="-5400000">
              <a:off x="3833067" y="560724"/>
              <a:ext cx="531539" cy="155710"/>
              <a:chOff x="1780525" y="2859350"/>
              <a:chExt cx="387250" cy="113450"/>
            </a:xfrm>
          </p:grpSpPr>
          <p:sp>
            <p:nvSpPr>
              <p:cNvPr id="1845" name="Google Shape;1845;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40"/>
            <p:cNvGrpSpPr/>
            <p:nvPr/>
          </p:nvGrpSpPr>
          <p:grpSpPr>
            <a:xfrm flipH="1" rot="-5400000">
              <a:off x="4126635" y="560724"/>
              <a:ext cx="531539" cy="155710"/>
              <a:chOff x="1780525" y="2859350"/>
              <a:chExt cx="387250" cy="113450"/>
            </a:xfrm>
          </p:grpSpPr>
          <p:sp>
            <p:nvSpPr>
              <p:cNvPr id="1849" name="Google Shape;1849;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 name="Google Shape;1852;p40"/>
            <p:cNvGrpSpPr/>
            <p:nvPr/>
          </p:nvGrpSpPr>
          <p:grpSpPr>
            <a:xfrm flipH="1" rot="-5400000">
              <a:off x="4420203" y="560724"/>
              <a:ext cx="531539" cy="155710"/>
              <a:chOff x="1780525" y="2859350"/>
              <a:chExt cx="387250" cy="113450"/>
            </a:xfrm>
          </p:grpSpPr>
          <p:sp>
            <p:nvSpPr>
              <p:cNvPr id="1853" name="Google Shape;1853;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40"/>
            <p:cNvGrpSpPr/>
            <p:nvPr/>
          </p:nvGrpSpPr>
          <p:grpSpPr>
            <a:xfrm flipH="1" rot="-5400000">
              <a:off x="4713770" y="560724"/>
              <a:ext cx="531539" cy="155710"/>
              <a:chOff x="1780525" y="2859350"/>
              <a:chExt cx="387250" cy="113450"/>
            </a:xfrm>
          </p:grpSpPr>
          <p:sp>
            <p:nvSpPr>
              <p:cNvPr id="1857" name="Google Shape;1857;p40"/>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0"/>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0"/>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7" name="Shape 9687"/>
        <p:cNvGrpSpPr/>
        <p:nvPr/>
      </p:nvGrpSpPr>
      <p:grpSpPr>
        <a:xfrm>
          <a:off x="0" y="0"/>
          <a:ext cx="0" cy="0"/>
          <a:chOff x="0" y="0"/>
          <a:chExt cx="0" cy="0"/>
        </a:xfrm>
      </p:grpSpPr>
      <p:grpSp>
        <p:nvGrpSpPr>
          <p:cNvPr id="9688" name="Google Shape;9688;p76"/>
          <p:cNvGrpSpPr/>
          <p:nvPr/>
        </p:nvGrpSpPr>
        <p:grpSpPr>
          <a:xfrm>
            <a:off x="2100560" y="3398663"/>
            <a:ext cx="1102891" cy="760337"/>
            <a:chOff x="4967783" y="2151471"/>
            <a:chExt cx="3920692" cy="2702940"/>
          </a:xfrm>
        </p:grpSpPr>
        <p:grpSp>
          <p:nvGrpSpPr>
            <p:cNvPr id="9689" name="Google Shape;9689;p76"/>
            <p:cNvGrpSpPr/>
            <p:nvPr/>
          </p:nvGrpSpPr>
          <p:grpSpPr>
            <a:xfrm>
              <a:off x="5045709" y="2252109"/>
              <a:ext cx="3761071" cy="2501708"/>
              <a:chOff x="2691784" y="1805334"/>
              <a:chExt cx="3761071" cy="2501708"/>
            </a:xfrm>
          </p:grpSpPr>
          <p:sp>
            <p:nvSpPr>
              <p:cNvPr id="9690" name="Google Shape;9690;p7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76"/>
            <p:cNvGrpSpPr/>
            <p:nvPr/>
          </p:nvGrpSpPr>
          <p:grpSpPr>
            <a:xfrm>
              <a:off x="4967783" y="2151471"/>
              <a:ext cx="3920692" cy="2702940"/>
              <a:chOff x="2613858" y="1704696"/>
              <a:chExt cx="3920692" cy="2702940"/>
            </a:xfrm>
          </p:grpSpPr>
          <p:sp>
            <p:nvSpPr>
              <p:cNvPr id="9698" name="Google Shape;9698;p7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03" name="Google Shape;9703;p76"/>
          <p:cNvGrpSpPr/>
          <p:nvPr/>
        </p:nvGrpSpPr>
        <p:grpSpPr>
          <a:xfrm>
            <a:off x="3504468" y="1286940"/>
            <a:ext cx="1561911" cy="708580"/>
            <a:chOff x="3530532" y="1496185"/>
            <a:chExt cx="1561911" cy="708580"/>
          </a:xfrm>
        </p:grpSpPr>
        <p:grpSp>
          <p:nvGrpSpPr>
            <p:cNvPr id="9704" name="Google Shape;9704;p76"/>
            <p:cNvGrpSpPr/>
            <p:nvPr/>
          </p:nvGrpSpPr>
          <p:grpSpPr>
            <a:xfrm>
              <a:off x="3720318" y="1857562"/>
              <a:ext cx="1372125" cy="54"/>
              <a:chOff x="3720318" y="1857562"/>
              <a:chExt cx="1372125" cy="54"/>
            </a:xfrm>
          </p:grpSpPr>
          <p:cxnSp>
            <p:nvCxnSpPr>
              <p:cNvPr id="9705" name="Google Shape;9705;p76"/>
              <p:cNvCxnSpPr>
                <a:endCxn id="970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7" name="Google Shape;9707;p7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8" name="Google Shape;9708;p7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709" name="Google Shape;9709;p76"/>
              <p:cNvCxnSpPr>
                <a:stCxn id="970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710" name="Google Shape;9710;p76"/>
            <p:cNvGrpSpPr/>
            <p:nvPr/>
          </p:nvGrpSpPr>
          <p:grpSpPr>
            <a:xfrm>
              <a:off x="3567462" y="1496185"/>
              <a:ext cx="286500" cy="272914"/>
              <a:chOff x="3567462" y="1496185"/>
              <a:chExt cx="286500" cy="272914"/>
            </a:xfrm>
          </p:grpSpPr>
          <p:cxnSp>
            <p:nvCxnSpPr>
              <p:cNvPr id="9711" name="Google Shape;9711;p7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12" name="Google Shape;9712;p7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3" name="Google Shape;9713;p7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76"/>
            <p:cNvGrpSpPr/>
            <p:nvPr/>
          </p:nvGrpSpPr>
          <p:grpSpPr>
            <a:xfrm>
              <a:off x="3929014" y="1960574"/>
              <a:ext cx="286500" cy="242342"/>
              <a:chOff x="3929014" y="1960574"/>
              <a:chExt cx="286500" cy="242342"/>
            </a:xfrm>
          </p:grpSpPr>
          <p:cxnSp>
            <p:nvCxnSpPr>
              <p:cNvPr id="9716" name="Google Shape;9716;p7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717" name="Google Shape;9717;p7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6"/>
            <p:cNvGrpSpPr/>
            <p:nvPr/>
          </p:nvGrpSpPr>
          <p:grpSpPr>
            <a:xfrm>
              <a:off x="4290828" y="1496185"/>
              <a:ext cx="286500" cy="272914"/>
              <a:chOff x="4290828" y="1496185"/>
              <a:chExt cx="286500" cy="272914"/>
            </a:xfrm>
          </p:grpSpPr>
          <p:cxnSp>
            <p:nvCxnSpPr>
              <p:cNvPr id="9719" name="Google Shape;9719;p7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720" name="Google Shape;9720;p7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1" name="Google Shape;9721;p7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2" name="Google Shape;9722;p76"/>
            <p:cNvGrpSpPr/>
            <p:nvPr/>
          </p:nvGrpSpPr>
          <p:grpSpPr>
            <a:xfrm>
              <a:off x="4657726" y="1959674"/>
              <a:ext cx="286500" cy="245092"/>
              <a:chOff x="4657726" y="1959674"/>
              <a:chExt cx="286500" cy="245092"/>
            </a:xfrm>
          </p:grpSpPr>
          <p:cxnSp>
            <p:nvCxnSpPr>
              <p:cNvPr id="9723" name="Google Shape;9723;p7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724" name="Google Shape;9724;p7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5" name="Google Shape;9725;p76"/>
          <p:cNvGrpSpPr/>
          <p:nvPr/>
        </p:nvGrpSpPr>
        <p:grpSpPr>
          <a:xfrm>
            <a:off x="3486488" y="2149036"/>
            <a:ext cx="1597032" cy="378649"/>
            <a:chOff x="3512551" y="2358282"/>
            <a:chExt cx="1597032" cy="378649"/>
          </a:xfrm>
        </p:grpSpPr>
        <p:grpSp>
          <p:nvGrpSpPr>
            <p:cNvPr id="9726" name="Google Shape;9726;p76"/>
            <p:cNvGrpSpPr/>
            <p:nvPr/>
          </p:nvGrpSpPr>
          <p:grpSpPr>
            <a:xfrm>
              <a:off x="3738198" y="2553002"/>
              <a:ext cx="1145834" cy="117"/>
              <a:chOff x="3738198" y="2553002"/>
              <a:chExt cx="1145834" cy="117"/>
            </a:xfrm>
          </p:grpSpPr>
          <p:cxnSp>
            <p:nvCxnSpPr>
              <p:cNvPr id="9727" name="Google Shape;9727;p7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28" name="Google Shape;9728;p7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729" name="Google Shape;9729;p76"/>
              <p:cNvCxnSpPr>
                <a:stCxn id="9730" idx="6"/>
                <a:endCxn id="973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732" name="Google Shape;9732;p76"/>
            <p:cNvGrpSpPr/>
            <p:nvPr/>
          </p:nvGrpSpPr>
          <p:grpSpPr>
            <a:xfrm>
              <a:off x="3969644" y="2440153"/>
              <a:ext cx="225900" cy="296779"/>
              <a:chOff x="3969644" y="2440153"/>
              <a:chExt cx="225900" cy="296779"/>
            </a:xfrm>
          </p:grpSpPr>
          <p:cxnSp>
            <p:nvCxnSpPr>
              <p:cNvPr id="9733" name="Google Shape;9733;p7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731" name="Google Shape;9731;p7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76"/>
            <p:cNvGrpSpPr/>
            <p:nvPr/>
          </p:nvGrpSpPr>
          <p:grpSpPr>
            <a:xfrm>
              <a:off x="4426818" y="2358282"/>
              <a:ext cx="225600" cy="307471"/>
              <a:chOff x="4426818" y="2358282"/>
              <a:chExt cx="225600" cy="307471"/>
            </a:xfrm>
          </p:grpSpPr>
          <p:cxnSp>
            <p:nvCxnSpPr>
              <p:cNvPr id="9736" name="Google Shape;9736;p76"/>
              <p:cNvCxnSpPr>
                <a:stCxn id="973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738" name="Google Shape;9738;p7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76"/>
            <p:cNvGrpSpPr/>
            <p:nvPr/>
          </p:nvGrpSpPr>
          <p:grpSpPr>
            <a:xfrm>
              <a:off x="4883984" y="2440153"/>
              <a:ext cx="225600" cy="296479"/>
              <a:chOff x="4883984" y="2440153"/>
              <a:chExt cx="225600" cy="296479"/>
            </a:xfrm>
          </p:grpSpPr>
          <p:cxnSp>
            <p:nvCxnSpPr>
              <p:cNvPr id="9740" name="Google Shape;9740;p7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741" name="Google Shape;9741;p7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3" name="Google Shape;9743;p76"/>
            <p:cNvGrpSpPr/>
            <p:nvPr/>
          </p:nvGrpSpPr>
          <p:grpSpPr>
            <a:xfrm>
              <a:off x="3512551" y="2358356"/>
              <a:ext cx="225647" cy="307629"/>
              <a:chOff x="2182679" y="2005014"/>
              <a:chExt cx="792300" cy="1080158"/>
            </a:xfrm>
          </p:grpSpPr>
          <p:cxnSp>
            <p:nvCxnSpPr>
              <p:cNvPr id="9744" name="Google Shape;9744;p76"/>
              <p:cNvCxnSpPr>
                <a:stCxn id="974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730" name="Google Shape;9730;p7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6" name="Google Shape;9746;p76"/>
          <p:cNvGrpSpPr/>
          <p:nvPr/>
        </p:nvGrpSpPr>
        <p:grpSpPr>
          <a:xfrm>
            <a:off x="6846570" y="972834"/>
            <a:ext cx="1559809" cy="722610"/>
            <a:chOff x="634175" y="2986275"/>
            <a:chExt cx="3147949" cy="1458344"/>
          </a:xfrm>
        </p:grpSpPr>
        <p:cxnSp>
          <p:nvCxnSpPr>
            <p:cNvPr id="9747" name="Google Shape;9747;p76"/>
            <p:cNvCxnSpPr>
              <a:stCxn id="9748" idx="4"/>
              <a:endCxn id="974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750" name="Google Shape;9750;p76"/>
            <p:cNvCxnSpPr>
              <a:stCxn id="9749" idx="0"/>
              <a:endCxn id="975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52" name="Google Shape;9752;p76"/>
            <p:cNvCxnSpPr>
              <a:stCxn id="9751" idx="4"/>
              <a:endCxn id="975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754" name="Google Shape;9754;p76"/>
            <p:cNvCxnSpPr>
              <a:stCxn id="9753" idx="0"/>
              <a:endCxn id="975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755" name="Google Shape;9755;p7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51" name="Google Shape;9751;p7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8" name="Google Shape;9748;p7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53" name="Google Shape;9753;p7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749" name="Google Shape;9749;p7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756" name="Google Shape;9756;p76"/>
          <p:cNvGrpSpPr/>
          <p:nvPr/>
        </p:nvGrpSpPr>
        <p:grpSpPr>
          <a:xfrm>
            <a:off x="3500360" y="2682741"/>
            <a:ext cx="1570719" cy="294123"/>
            <a:chOff x="998425" y="1182125"/>
            <a:chExt cx="1065400" cy="199500"/>
          </a:xfrm>
        </p:grpSpPr>
        <p:sp>
          <p:nvSpPr>
            <p:cNvPr id="9757" name="Google Shape;9757;p7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76"/>
          <p:cNvGrpSpPr/>
          <p:nvPr/>
        </p:nvGrpSpPr>
        <p:grpSpPr>
          <a:xfrm>
            <a:off x="6843616" y="1800228"/>
            <a:ext cx="1565716" cy="366729"/>
            <a:chOff x="1247650" y="2075423"/>
            <a:chExt cx="6648477" cy="1557238"/>
          </a:xfrm>
        </p:grpSpPr>
        <p:sp>
          <p:nvSpPr>
            <p:cNvPr id="9763" name="Google Shape;9763;p7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76"/>
          <p:cNvGrpSpPr/>
          <p:nvPr/>
        </p:nvGrpSpPr>
        <p:grpSpPr>
          <a:xfrm>
            <a:off x="6827928" y="2949043"/>
            <a:ext cx="1597061" cy="663440"/>
            <a:chOff x="6796238" y="3158297"/>
            <a:chExt cx="1630319" cy="677257"/>
          </a:xfrm>
        </p:grpSpPr>
        <p:cxnSp>
          <p:nvCxnSpPr>
            <p:cNvPr id="9770" name="Google Shape;9770;p7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71" name="Google Shape;9771;p7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772" name="Google Shape;9772;p7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773" name="Google Shape;9773;p7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774" name="Google Shape;9774;p76"/>
            <p:cNvGrpSpPr/>
            <p:nvPr/>
          </p:nvGrpSpPr>
          <p:grpSpPr>
            <a:xfrm>
              <a:off x="6796238" y="3311904"/>
              <a:ext cx="1630319" cy="377697"/>
              <a:chOff x="6796238" y="3311904"/>
              <a:chExt cx="1630319" cy="377697"/>
            </a:xfrm>
          </p:grpSpPr>
          <p:sp>
            <p:nvSpPr>
              <p:cNvPr id="9775" name="Google Shape;9775;p7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78" name="Google Shape;9778;p76"/>
          <p:cNvGrpSpPr/>
          <p:nvPr/>
        </p:nvGrpSpPr>
        <p:grpSpPr>
          <a:xfrm>
            <a:off x="5349066" y="970435"/>
            <a:ext cx="1368606" cy="1593805"/>
            <a:chOff x="1839112" y="2209163"/>
            <a:chExt cx="1918159" cy="2233784"/>
          </a:xfrm>
        </p:grpSpPr>
        <p:sp>
          <p:nvSpPr>
            <p:cNvPr id="9779" name="Google Shape;9779;p7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2" name="Google Shape;9782;p76"/>
            <p:cNvCxnSpPr>
              <a:stCxn id="9779" idx="6"/>
              <a:endCxn id="978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83" name="Google Shape;9783;p76"/>
            <p:cNvCxnSpPr>
              <a:stCxn id="9780" idx="4"/>
              <a:endCxn id="978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785" name="Google Shape;9785;p76"/>
            <p:cNvCxnSpPr>
              <a:stCxn id="9784" idx="6"/>
              <a:endCxn id="978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786" name="Google Shape;9786;p76"/>
            <p:cNvCxnSpPr>
              <a:stCxn id="9781" idx="4"/>
              <a:endCxn id="978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784" name="Google Shape;9784;p7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89" name="Google Shape;9789;p76"/>
            <p:cNvCxnSpPr>
              <a:endCxn id="978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790" name="Google Shape;9790;p76"/>
          <p:cNvGrpSpPr/>
          <p:nvPr/>
        </p:nvGrpSpPr>
        <p:grpSpPr>
          <a:xfrm>
            <a:off x="3481439" y="976671"/>
            <a:ext cx="1637968" cy="154942"/>
            <a:chOff x="238125" y="2506075"/>
            <a:chExt cx="7115411" cy="673075"/>
          </a:xfrm>
        </p:grpSpPr>
        <p:sp>
          <p:nvSpPr>
            <p:cNvPr id="9791" name="Google Shape;9791;p7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6"/>
          <p:cNvGrpSpPr/>
          <p:nvPr/>
        </p:nvGrpSpPr>
        <p:grpSpPr>
          <a:xfrm>
            <a:off x="720124" y="1298269"/>
            <a:ext cx="2476762" cy="91743"/>
            <a:chOff x="1464850" y="436376"/>
            <a:chExt cx="6001362" cy="222300"/>
          </a:xfrm>
        </p:grpSpPr>
        <p:sp>
          <p:nvSpPr>
            <p:cNvPr id="9797" name="Google Shape;9797;p7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02" name="Google Shape;9802;p7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03" name="Google Shape;9803;p7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04" name="Google Shape;9804;p7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805" name="Google Shape;9805;p7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806" name="Google Shape;9806;p76"/>
          <p:cNvGrpSpPr/>
          <p:nvPr/>
        </p:nvGrpSpPr>
        <p:grpSpPr>
          <a:xfrm>
            <a:off x="706391" y="2533734"/>
            <a:ext cx="1452710" cy="651923"/>
            <a:chOff x="803162" y="2667727"/>
            <a:chExt cx="1411906" cy="633611"/>
          </a:xfrm>
        </p:grpSpPr>
        <p:cxnSp>
          <p:nvCxnSpPr>
            <p:cNvPr id="9807" name="Google Shape;9807;p76"/>
            <p:cNvCxnSpPr>
              <a:stCxn id="9808" idx="2"/>
              <a:endCxn id="980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0" name="Google Shape;9810;p76"/>
            <p:cNvCxnSpPr>
              <a:stCxn id="9811" idx="0"/>
              <a:endCxn id="980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2" name="Google Shape;9812;p76"/>
            <p:cNvCxnSpPr>
              <a:stCxn id="9811" idx="2"/>
              <a:endCxn id="981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4" name="Google Shape;9814;p76"/>
            <p:cNvCxnSpPr>
              <a:stCxn id="9815" idx="0"/>
              <a:endCxn id="981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6" name="Google Shape;9816;p76"/>
            <p:cNvCxnSpPr>
              <a:stCxn id="9809" idx="2"/>
              <a:endCxn id="981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818" name="Google Shape;9818;p76"/>
            <p:cNvCxnSpPr>
              <a:stCxn id="9819" idx="0"/>
              <a:endCxn id="980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815" name="Google Shape;9815;p7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3" name="Google Shape;9813;p7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9" name="Google Shape;9819;p7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7" name="Google Shape;9817;p7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9" name="Google Shape;9809;p7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11" name="Google Shape;9811;p7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808" name="Google Shape;9808;p7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820" name="Google Shape;9820;p76"/>
          <p:cNvGrpSpPr/>
          <p:nvPr/>
        </p:nvGrpSpPr>
        <p:grpSpPr>
          <a:xfrm>
            <a:off x="706393" y="969273"/>
            <a:ext cx="2518541" cy="209309"/>
            <a:chOff x="803163" y="1111966"/>
            <a:chExt cx="2447800" cy="203430"/>
          </a:xfrm>
        </p:grpSpPr>
        <p:grpSp>
          <p:nvGrpSpPr>
            <p:cNvPr id="9821" name="Google Shape;9821;p76"/>
            <p:cNvGrpSpPr/>
            <p:nvPr/>
          </p:nvGrpSpPr>
          <p:grpSpPr>
            <a:xfrm>
              <a:off x="1958180" y="1111966"/>
              <a:ext cx="588019" cy="121396"/>
              <a:chOff x="4808316" y="2800065"/>
              <a:chExt cx="1999386" cy="412910"/>
            </a:xfrm>
          </p:grpSpPr>
          <p:sp>
            <p:nvSpPr>
              <p:cNvPr id="9822" name="Google Shape;9822;p7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3" name="Google Shape;9823;p76"/>
              <p:cNvGrpSpPr/>
              <p:nvPr/>
            </p:nvGrpSpPr>
            <p:grpSpPr>
              <a:xfrm>
                <a:off x="4808316" y="2800065"/>
                <a:ext cx="92400" cy="411825"/>
                <a:chOff x="845575" y="2563700"/>
                <a:chExt cx="92400" cy="411825"/>
              </a:xfrm>
            </p:grpSpPr>
            <p:cxnSp>
              <p:nvCxnSpPr>
                <p:cNvPr id="9824" name="Google Shape;9824;p7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25" name="Google Shape;9825;p7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826" name="Google Shape;9826;p7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827" name="Google Shape;9827;p7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8" name="Google Shape;9828;p76"/>
            <p:cNvGrpSpPr/>
            <p:nvPr/>
          </p:nvGrpSpPr>
          <p:grpSpPr>
            <a:xfrm>
              <a:off x="803163" y="1111974"/>
              <a:ext cx="591158" cy="121545"/>
              <a:chOff x="803163" y="1111974"/>
              <a:chExt cx="591158" cy="121545"/>
            </a:xfrm>
          </p:grpSpPr>
          <p:grpSp>
            <p:nvGrpSpPr>
              <p:cNvPr id="9829" name="Google Shape;9829;p76"/>
              <p:cNvGrpSpPr/>
              <p:nvPr/>
            </p:nvGrpSpPr>
            <p:grpSpPr>
              <a:xfrm>
                <a:off x="803163" y="1111974"/>
                <a:ext cx="27175" cy="121077"/>
                <a:chOff x="845575" y="2563700"/>
                <a:chExt cx="92400" cy="411825"/>
              </a:xfrm>
            </p:grpSpPr>
            <p:cxnSp>
              <p:nvCxnSpPr>
                <p:cNvPr id="9830" name="Google Shape;9830;p7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31" name="Google Shape;9831;p7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2" name="Google Shape;9832;p7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76"/>
            <p:cNvGrpSpPr/>
            <p:nvPr/>
          </p:nvGrpSpPr>
          <p:grpSpPr>
            <a:xfrm>
              <a:off x="1381910" y="1194219"/>
              <a:ext cx="588341" cy="121177"/>
              <a:chOff x="1381910" y="1194219"/>
              <a:chExt cx="588341" cy="121177"/>
            </a:xfrm>
          </p:grpSpPr>
          <p:grpSp>
            <p:nvGrpSpPr>
              <p:cNvPr id="9834" name="Google Shape;9834;p76"/>
              <p:cNvGrpSpPr/>
              <p:nvPr/>
            </p:nvGrpSpPr>
            <p:grpSpPr>
              <a:xfrm rot="10800000">
                <a:off x="1381910" y="1194319"/>
                <a:ext cx="27175" cy="121077"/>
                <a:chOff x="2070100" y="2563700"/>
                <a:chExt cx="92400" cy="411825"/>
              </a:xfrm>
            </p:grpSpPr>
            <p:cxnSp>
              <p:nvCxnSpPr>
                <p:cNvPr id="9835" name="Google Shape;9835;p7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36" name="Google Shape;9836;p7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7" name="Google Shape;9837;p7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6"/>
            <p:cNvGrpSpPr/>
            <p:nvPr/>
          </p:nvGrpSpPr>
          <p:grpSpPr>
            <a:xfrm>
              <a:off x="2532079" y="1194219"/>
              <a:ext cx="704927" cy="121177"/>
              <a:chOff x="2532079" y="1194219"/>
              <a:chExt cx="704927" cy="121177"/>
            </a:xfrm>
          </p:grpSpPr>
          <p:grpSp>
            <p:nvGrpSpPr>
              <p:cNvPr id="9839" name="Google Shape;9839;p76"/>
              <p:cNvGrpSpPr/>
              <p:nvPr/>
            </p:nvGrpSpPr>
            <p:grpSpPr>
              <a:xfrm rot="10800000">
                <a:off x="2532079" y="1194319"/>
                <a:ext cx="27175" cy="121077"/>
                <a:chOff x="2070100" y="2563700"/>
                <a:chExt cx="92400" cy="411825"/>
              </a:xfrm>
            </p:grpSpPr>
            <p:cxnSp>
              <p:nvCxnSpPr>
                <p:cNvPr id="9840" name="Google Shape;9840;p7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841" name="Google Shape;9841;p7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2" name="Google Shape;9842;p7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43" name="Google Shape;9843;p76"/>
          <p:cNvGrpSpPr/>
          <p:nvPr/>
        </p:nvGrpSpPr>
        <p:grpSpPr>
          <a:xfrm>
            <a:off x="3499403" y="3665904"/>
            <a:ext cx="1567778" cy="491677"/>
            <a:chOff x="5194708" y="3484366"/>
            <a:chExt cx="3148148" cy="987304"/>
          </a:xfrm>
        </p:grpSpPr>
        <p:grpSp>
          <p:nvGrpSpPr>
            <p:cNvPr id="9844" name="Google Shape;9844;p76"/>
            <p:cNvGrpSpPr/>
            <p:nvPr/>
          </p:nvGrpSpPr>
          <p:grpSpPr>
            <a:xfrm>
              <a:off x="7531521" y="3484366"/>
              <a:ext cx="811335" cy="987304"/>
              <a:chOff x="3379425" y="1617275"/>
              <a:chExt cx="1090650" cy="1327200"/>
            </a:xfrm>
          </p:grpSpPr>
          <p:sp>
            <p:nvSpPr>
              <p:cNvPr id="9845" name="Google Shape;9845;p7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76"/>
            <p:cNvGrpSpPr/>
            <p:nvPr/>
          </p:nvGrpSpPr>
          <p:grpSpPr>
            <a:xfrm>
              <a:off x="6752546" y="3484366"/>
              <a:ext cx="811428" cy="987304"/>
              <a:chOff x="2332275" y="1617275"/>
              <a:chExt cx="1090775" cy="1327200"/>
            </a:xfrm>
          </p:grpSpPr>
          <p:sp>
            <p:nvSpPr>
              <p:cNvPr id="9849" name="Google Shape;9849;p7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76"/>
            <p:cNvGrpSpPr/>
            <p:nvPr/>
          </p:nvGrpSpPr>
          <p:grpSpPr>
            <a:xfrm>
              <a:off x="5973664" y="3484366"/>
              <a:ext cx="811335" cy="987304"/>
              <a:chOff x="1285250" y="1617275"/>
              <a:chExt cx="1090650" cy="1327200"/>
            </a:xfrm>
          </p:grpSpPr>
          <p:sp>
            <p:nvSpPr>
              <p:cNvPr id="9853" name="Google Shape;9853;p7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76"/>
            <p:cNvGrpSpPr/>
            <p:nvPr/>
          </p:nvGrpSpPr>
          <p:grpSpPr>
            <a:xfrm>
              <a:off x="5194708" y="3484366"/>
              <a:ext cx="811409" cy="987304"/>
              <a:chOff x="238125" y="1617275"/>
              <a:chExt cx="1090750" cy="1327200"/>
            </a:xfrm>
          </p:grpSpPr>
          <p:sp>
            <p:nvSpPr>
              <p:cNvPr id="9857" name="Google Shape;9857;p7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60" name="Google Shape;9860;p76"/>
          <p:cNvGrpSpPr/>
          <p:nvPr/>
        </p:nvGrpSpPr>
        <p:grpSpPr>
          <a:xfrm>
            <a:off x="3460012" y="3146315"/>
            <a:ext cx="1616964" cy="346256"/>
            <a:chOff x="1808063" y="4294338"/>
            <a:chExt cx="3370782" cy="721817"/>
          </a:xfrm>
        </p:grpSpPr>
        <p:sp>
          <p:nvSpPr>
            <p:cNvPr id="9861" name="Google Shape;9861;p7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76"/>
          <p:cNvGrpSpPr/>
          <p:nvPr/>
        </p:nvGrpSpPr>
        <p:grpSpPr>
          <a:xfrm>
            <a:off x="738224" y="3432344"/>
            <a:ext cx="1295882" cy="646587"/>
            <a:chOff x="834100" y="3642869"/>
            <a:chExt cx="1259483" cy="628426"/>
          </a:xfrm>
        </p:grpSpPr>
        <p:sp>
          <p:nvSpPr>
            <p:cNvPr id="9872" name="Google Shape;9872;p7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7" name="Google Shape;9897;p76"/>
            <p:cNvGrpSpPr/>
            <p:nvPr/>
          </p:nvGrpSpPr>
          <p:grpSpPr>
            <a:xfrm>
              <a:off x="1360364" y="3847835"/>
              <a:ext cx="208119" cy="224359"/>
              <a:chOff x="1360769" y="3847100"/>
              <a:chExt cx="208119" cy="224359"/>
            </a:xfrm>
          </p:grpSpPr>
          <p:sp>
            <p:nvSpPr>
              <p:cNvPr id="9898" name="Google Shape;9898;p7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8" name="Google Shape;9918;p7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6"/>
          <p:cNvGrpSpPr/>
          <p:nvPr/>
        </p:nvGrpSpPr>
        <p:grpSpPr>
          <a:xfrm rot="5400000">
            <a:off x="5951337" y="3228841"/>
            <a:ext cx="164064" cy="1414916"/>
            <a:chOff x="4428249" y="1369375"/>
            <a:chExt cx="36905" cy="429569"/>
          </a:xfrm>
        </p:grpSpPr>
        <p:sp>
          <p:nvSpPr>
            <p:cNvPr id="9933" name="Google Shape;9933;p7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6"/>
          <p:cNvGrpSpPr/>
          <p:nvPr/>
        </p:nvGrpSpPr>
        <p:grpSpPr>
          <a:xfrm flipH="1" rot="10800000">
            <a:off x="5323766" y="2817385"/>
            <a:ext cx="1419207" cy="24808"/>
            <a:chOff x="219558" y="4738465"/>
            <a:chExt cx="5852400" cy="102300"/>
          </a:xfrm>
        </p:grpSpPr>
        <p:cxnSp>
          <p:nvCxnSpPr>
            <p:cNvPr id="9966" name="Google Shape;9966;p7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967" name="Google Shape;9967;p7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76"/>
          <p:cNvGrpSpPr/>
          <p:nvPr/>
        </p:nvGrpSpPr>
        <p:grpSpPr>
          <a:xfrm>
            <a:off x="5335084" y="3190448"/>
            <a:ext cx="1396570" cy="385016"/>
            <a:chOff x="5286284" y="2966544"/>
            <a:chExt cx="1396570" cy="385016"/>
          </a:xfrm>
        </p:grpSpPr>
        <p:cxnSp>
          <p:nvCxnSpPr>
            <p:cNvPr id="9973" name="Google Shape;9973;p7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974" name="Google Shape;9974;p7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975" name="Google Shape;9975;p76"/>
            <p:cNvGrpSpPr/>
            <p:nvPr/>
          </p:nvGrpSpPr>
          <p:grpSpPr>
            <a:xfrm>
              <a:off x="5287688" y="3173364"/>
              <a:ext cx="1395166" cy="74100"/>
              <a:chOff x="5287688" y="3173364"/>
              <a:chExt cx="1395166" cy="74100"/>
            </a:xfrm>
          </p:grpSpPr>
          <p:cxnSp>
            <p:nvCxnSpPr>
              <p:cNvPr id="9976" name="Google Shape;9976;p7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977" name="Google Shape;9977;p7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978" name="Google Shape;9978;p7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79" name="Google Shape;9979;p7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80" name="Google Shape;9980;p7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81" name="Google Shape;9981;p7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82" name="Google Shape;9982;p7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983" name="Google Shape;9983;p7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984" name="Google Shape;9984;p7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985" name="Google Shape;9985;p76"/>
          <p:cNvGrpSpPr/>
          <p:nvPr/>
        </p:nvGrpSpPr>
        <p:grpSpPr>
          <a:xfrm>
            <a:off x="2021150" y="1609224"/>
            <a:ext cx="1182276" cy="662027"/>
            <a:chOff x="2029517" y="1732295"/>
            <a:chExt cx="1149068" cy="643432"/>
          </a:xfrm>
        </p:grpSpPr>
        <p:grpSp>
          <p:nvGrpSpPr>
            <p:cNvPr id="9986" name="Google Shape;9986;p76"/>
            <p:cNvGrpSpPr/>
            <p:nvPr/>
          </p:nvGrpSpPr>
          <p:grpSpPr>
            <a:xfrm>
              <a:off x="2708660" y="1746937"/>
              <a:ext cx="455427" cy="244429"/>
              <a:chOff x="2700693" y="1746937"/>
              <a:chExt cx="455427" cy="244429"/>
            </a:xfrm>
          </p:grpSpPr>
          <p:grpSp>
            <p:nvGrpSpPr>
              <p:cNvPr id="9987" name="Google Shape;9987;p76"/>
              <p:cNvGrpSpPr/>
              <p:nvPr/>
            </p:nvGrpSpPr>
            <p:grpSpPr>
              <a:xfrm>
                <a:off x="2905682" y="1782817"/>
                <a:ext cx="250438" cy="208549"/>
                <a:chOff x="2905682" y="1782817"/>
                <a:chExt cx="250438" cy="208549"/>
              </a:xfrm>
            </p:grpSpPr>
            <p:cxnSp>
              <p:nvCxnSpPr>
                <p:cNvPr id="9988" name="Google Shape;9988;p7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89" name="Google Shape;9989;p7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76"/>
              <p:cNvGrpSpPr/>
              <p:nvPr/>
            </p:nvGrpSpPr>
            <p:grpSpPr>
              <a:xfrm>
                <a:off x="2700693" y="1746937"/>
                <a:ext cx="449967" cy="72374"/>
                <a:chOff x="2700693" y="1746937"/>
                <a:chExt cx="449967" cy="72374"/>
              </a:xfrm>
            </p:grpSpPr>
            <p:cxnSp>
              <p:nvCxnSpPr>
                <p:cNvPr id="9991" name="Google Shape;9991;p7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92" name="Google Shape;9992;p7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3" name="Google Shape;9993;p76"/>
            <p:cNvGrpSpPr/>
            <p:nvPr/>
          </p:nvGrpSpPr>
          <p:grpSpPr>
            <a:xfrm>
              <a:off x="2029517" y="1732295"/>
              <a:ext cx="1149068" cy="643432"/>
              <a:chOff x="2029517" y="1732295"/>
              <a:chExt cx="1149068" cy="643432"/>
            </a:xfrm>
          </p:grpSpPr>
          <p:grpSp>
            <p:nvGrpSpPr>
              <p:cNvPr id="9994" name="Google Shape;9994;p76"/>
              <p:cNvGrpSpPr/>
              <p:nvPr/>
            </p:nvGrpSpPr>
            <p:grpSpPr>
              <a:xfrm>
                <a:off x="2703618" y="2103152"/>
                <a:ext cx="474966" cy="260017"/>
                <a:chOff x="2703618" y="2103152"/>
                <a:chExt cx="474966" cy="260017"/>
              </a:xfrm>
            </p:grpSpPr>
            <p:grpSp>
              <p:nvGrpSpPr>
                <p:cNvPr id="9995" name="Google Shape;9995;p76"/>
                <p:cNvGrpSpPr/>
                <p:nvPr/>
              </p:nvGrpSpPr>
              <p:grpSpPr>
                <a:xfrm>
                  <a:off x="2703618" y="2290640"/>
                  <a:ext cx="450291" cy="72529"/>
                  <a:chOff x="2703618" y="2290640"/>
                  <a:chExt cx="450291" cy="72529"/>
                </a:xfrm>
              </p:grpSpPr>
              <p:cxnSp>
                <p:nvCxnSpPr>
                  <p:cNvPr id="9996" name="Google Shape;9996;p7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997" name="Google Shape;9997;p7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76"/>
                <p:cNvGrpSpPr/>
                <p:nvPr/>
              </p:nvGrpSpPr>
              <p:grpSpPr>
                <a:xfrm>
                  <a:off x="2908607" y="2103152"/>
                  <a:ext cx="269977" cy="223538"/>
                  <a:chOff x="2908607" y="2103152"/>
                  <a:chExt cx="269977" cy="223538"/>
                </a:xfrm>
              </p:grpSpPr>
              <p:cxnSp>
                <p:nvCxnSpPr>
                  <p:cNvPr id="9999" name="Google Shape;9999;p7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000" name="Google Shape;10000;p7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1" name="Google Shape;10001;p76"/>
              <p:cNvGrpSpPr/>
              <p:nvPr/>
            </p:nvGrpSpPr>
            <p:grpSpPr>
              <a:xfrm>
                <a:off x="2029517" y="1732295"/>
                <a:ext cx="685827" cy="643432"/>
                <a:chOff x="2029517" y="1732295"/>
                <a:chExt cx="685827" cy="643432"/>
              </a:xfrm>
            </p:grpSpPr>
            <p:sp>
              <p:nvSpPr>
                <p:cNvPr id="10002" name="Google Shape;10002;p7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3" name="Google Shape;10003;p76"/>
                <p:cNvGrpSpPr/>
                <p:nvPr/>
              </p:nvGrpSpPr>
              <p:grpSpPr>
                <a:xfrm>
                  <a:off x="2158948" y="1732295"/>
                  <a:ext cx="556396" cy="333108"/>
                  <a:chOff x="2158948" y="1732295"/>
                  <a:chExt cx="556396" cy="333108"/>
                </a:xfrm>
              </p:grpSpPr>
              <p:cxnSp>
                <p:nvCxnSpPr>
                  <p:cNvPr id="10004" name="Google Shape;10004;p7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005" name="Google Shape;10005;p7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76"/>
                <p:cNvGrpSpPr/>
                <p:nvPr/>
              </p:nvGrpSpPr>
              <p:grpSpPr>
                <a:xfrm>
                  <a:off x="2159908" y="2065057"/>
                  <a:ext cx="550884" cy="310670"/>
                  <a:chOff x="2159908" y="2065057"/>
                  <a:chExt cx="550884" cy="310670"/>
                </a:xfrm>
              </p:grpSpPr>
              <p:cxnSp>
                <p:nvCxnSpPr>
                  <p:cNvPr id="10007" name="Google Shape;10007;p7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008" name="Google Shape;10008;p7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009" name="Google Shape;10009;p76"/>
          <p:cNvGrpSpPr/>
          <p:nvPr/>
        </p:nvGrpSpPr>
        <p:grpSpPr>
          <a:xfrm>
            <a:off x="706399" y="1556837"/>
            <a:ext cx="962651" cy="810058"/>
            <a:chOff x="844912" y="1681380"/>
            <a:chExt cx="935611" cy="787305"/>
          </a:xfrm>
        </p:grpSpPr>
        <p:grpSp>
          <p:nvGrpSpPr>
            <p:cNvPr id="10010" name="Google Shape;10010;p76"/>
            <p:cNvGrpSpPr/>
            <p:nvPr/>
          </p:nvGrpSpPr>
          <p:grpSpPr>
            <a:xfrm>
              <a:off x="844912" y="1819635"/>
              <a:ext cx="329836" cy="510016"/>
              <a:chOff x="844912" y="1819635"/>
              <a:chExt cx="329836" cy="510016"/>
            </a:xfrm>
          </p:grpSpPr>
          <p:sp>
            <p:nvSpPr>
              <p:cNvPr id="10011" name="Google Shape;10011;p7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76"/>
            <p:cNvGrpSpPr/>
            <p:nvPr/>
          </p:nvGrpSpPr>
          <p:grpSpPr>
            <a:xfrm>
              <a:off x="1284601" y="2158168"/>
              <a:ext cx="495923" cy="310517"/>
              <a:chOff x="1284601" y="2158168"/>
              <a:chExt cx="495923" cy="310517"/>
            </a:xfrm>
          </p:grpSpPr>
          <p:sp>
            <p:nvSpPr>
              <p:cNvPr id="10018" name="Google Shape;10018;p7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9" name="Google Shape;10019;p76"/>
              <p:cNvGrpSpPr/>
              <p:nvPr/>
            </p:nvGrpSpPr>
            <p:grpSpPr>
              <a:xfrm>
                <a:off x="1507666" y="2158168"/>
                <a:ext cx="272858" cy="310517"/>
                <a:chOff x="1507666" y="2158168"/>
                <a:chExt cx="272858" cy="310517"/>
              </a:xfrm>
            </p:grpSpPr>
            <p:grpSp>
              <p:nvGrpSpPr>
                <p:cNvPr id="10020" name="Google Shape;10020;p76"/>
                <p:cNvGrpSpPr/>
                <p:nvPr/>
              </p:nvGrpSpPr>
              <p:grpSpPr>
                <a:xfrm>
                  <a:off x="1507666" y="2176104"/>
                  <a:ext cx="166395" cy="273149"/>
                  <a:chOff x="1507666" y="2176104"/>
                  <a:chExt cx="166395" cy="273149"/>
                </a:xfrm>
              </p:grpSpPr>
              <p:sp>
                <p:nvSpPr>
                  <p:cNvPr id="10021" name="Google Shape;10021;p7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8" name="Google Shape;10028;p7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0" name="Google Shape;10030;p76"/>
            <p:cNvGrpSpPr/>
            <p:nvPr/>
          </p:nvGrpSpPr>
          <p:grpSpPr>
            <a:xfrm>
              <a:off x="1284601" y="1681380"/>
              <a:ext cx="495923" cy="310517"/>
              <a:chOff x="1284601" y="1681380"/>
              <a:chExt cx="495923" cy="310517"/>
            </a:xfrm>
          </p:grpSpPr>
          <p:sp>
            <p:nvSpPr>
              <p:cNvPr id="10031" name="Google Shape;10031;p7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76"/>
              <p:cNvGrpSpPr/>
              <p:nvPr/>
            </p:nvGrpSpPr>
            <p:grpSpPr>
              <a:xfrm>
                <a:off x="1507666" y="1681380"/>
                <a:ext cx="272858" cy="310517"/>
                <a:chOff x="1507666" y="1681380"/>
                <a:chExt cx="272858" cy="310517"/>
              </a:xfrm>
            </p:grpSpPr>
            <p:grpSp>
              <p:nvGrpSpPr>
                <p:cNvPr id="10033" name="Google Shape;10033;p76"/>
                <p:cNvGrpSpPr/>
                <p:nvPr/>
              </p:nvGrpSpPr>
              <p:grpSpPr>
                <a:xfrm>
                  <a:off x="1507666" y="1700120"/>
                  <a:ext cx="166395" cy="272984"/>
                  <a:chOff x="1507666" y="1700120"/>
                  <a:chExt cx="166395" cy="272984"/>
                </a:xfrm>
              </p:grpSpPr>
              <p:sp>
                <p:nvSpPr>
                  <p:cNvPr id="10034" name="Google Shape;10034;p7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1" name="Google Shape;10041;p7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43" name="Google Shape;10043;p76"/>
          <p:cNvGrpSpPr/>
          <p:nvPr/>
        </p:nvGrpSpPr>
        <p:grpSpPr>
          <a:xfrm>
            <a:off x="6815339" y="2324267"/>
            <a:ext cx="1622269" cy="552443"/>
            <a:chOff x="6894650" y="2574740"/>
            <a:chExt cx="1445100" cy="492111"/>
          </a:xfrm>
        </p:grpSpPr>
        <p:sp>
          <p:nvSpPr>
            <p:cNvPr id="10044" name="Google Shape;10044;p7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49" name="Google Shape;10049;p7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050" name="Google Shape;10050;p76"/>
          <p:cNvGrpSpPr/>
          <p:nvPr/>
        </p:nvGrpSpPr>
        <p:grpSpPr>
          <a:xfrm>
            <a:off x="6834882" y="3698522"/>
            <a:ext cx="1583206" cy="475705"/>
            <a:chOff x="6953919" y="3907920"/>
            <a:chExt cx="1377300" cy="475705"/>
          </a:xfrm>
        </p:grpSpPr>
        <p:cxnSp>
          <p:nvCxnSpPr>
            <p:cNvPr id="10051" name="Google Shape;10051;p7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52" name="Google Shape;10052;p7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053" name="Google Shape;10053;p7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054" name="Google Shape;10054;p7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055" name="Google Shape;10055;p7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056" name="Google Shape;10056;p76"/>
          <p:cNvGrpSpPr/>
          <p:nvPr/>
        </p:nvGrpSpPr>
        <p:grpSpPr>
          <a:xfrm>
            <a:off x="2338470" y="2459668"/>
            <a:ext cx="836286" cy="824529"/>
            <a:chOff x="2389399" y="2595741"/>
            <a:chExt cx="812796" cy="801369"/>
          </a:xfrm>
        </p:grpSpPr>
        <p:grpSp>
          <p:nvGrpSpPr>
            <p:cNvPr id="10057" name="Google Shape;10057;p76"/>
            <p:cNvGrpSpPr/>
            <p:nvPr/>
          </p:nvGrpSpPr>
          <p:grpSpPr>
            <a:xfrm>
              <a:off x="2492145" y="2881565"/>
              <a:ext cx="607300" cy="229751"/>
              <a:chOff x="2492145" y="2881565"/>
              <a:chExt cx="607300" cy="229751"/>
            </a:xfrm>
          </p:grpSpPr>
          <p:sp>
            <p:nvSpPr>
              <p:cNvPr id="10058" name="Google Shape;10058;p7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76"/>
            <p:cNvGrpSpPr/>
            <p:nvPr/>
          </p:nvGrpSpPr>
          <p:grpSpPr>
            <a:xfrm>
              <a:off x="2389399" y="2595741"/>
              <a:ext cx="812796" cy="296825"/>
              <a:chOff x="2389399" y="2595741"/>
              <a:chExt cx="812796" cy="296825"/>
            </a:xfrm>
          </p:grpSpPr>
          <p:grpSp>
            <p:nvGrpSpPr>
              <p:cNvPr id="10062" name="Google Shape;10062;p76"/>
              <p:cNvGrpSpPr/>
              <p:nvPr/>
            </p:nvGrpSpPr>
            <p:grpSpPr>
              <a:xfrm>
                <a:off x="2389399" y="2595741"/>
                <a:ext cx="363638" cy="296825"/>
                <a:chOff x="2389399" y="2595741"/>
                <a:chExt cx="363638" cy="296825"/>
              </a:xfrm>
            </p:grpSpPr>
            <p:grpSp>
              <p:nvGrpSpPr>
                <p:cNvPr id="10063" name="Google Shape;10063;p76"/>
                <p:cNvGrpSpPr/>
                <p:nvPr/>
              </p:nvGrpSpPr>
              <p:grpSpPr>
                <a:xfrm>
                  <a:off x="2493852" y="2794333"/>
                  <a:ext cx="259185" cy="98232"/>
                  <a:chOff x="2493852" y="2794333"/>
                  <a:chExt cx="259185" cy="98232"/>
                </a:xfrm>
              </p:grpSpPr>
              <p:sp>
                <p:nvSpPr>
                  <p:cNvPr id="10064" name="Google Shape;10064;p7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6"/>
                <p:cNvGrpSpPr/>
                <p:nvPr/>
              </p:nvGrpSpPr>
              <p:grpSpPr>
                <a:xfrm>
                  <a:off x="2389399" y="2595741"/>
                  <a:ext cx="224343" cy="182054"/>
                  <a:chOff x="2389399" y="2595741"/>
                  <a:chExt cx="224343" cy="182054"/>
                </a:xfrm>
              </p:grpSpPr>
              <p:sp>
                <p:nvSpPr>
                  <p:cNvPr id="10068" name="Google Shape;10068;p7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0" name="Google Shape;10070;p76"/>
              <p:cNvGrpSpPr/>
              <p:nvPr/>
            </p:nvGrpSpPr>
            <p:grpSpPr>
              <a:xfrm>
                <a:off x="2683630" y="2595741"/>
                <a:ext cx="224334" cy="296825"/>
                <a:chOff x="2683630" y="2595741"/>
                <a:chExt cx="224334" cy="296825"/>
              </a:xfrm>
            </p:grpSpPr>
            <p:grpSp>
              <p:nvGrpSpPr>
                <p:cNvPr id="10071" name="Google Shape;10071;p76"/>
                <p:cNvGrpSpPr/>
                <p:nvPr/>
              </p:nvGrpSpPr>
              <p:grpSpPr>
                <a:xfrm>
                  <a:off x="2788083" y="2794333"/>
                  <a:ext cx="15356" cy="98232"/>
                  <a:chOff x="2788083" y="2794333"/>
                  <a:chExt cx="15356" cy="98232"/>
                </a:xfrm>
              </p:grpSpPr>
              <p:sp>
                <p:nvSpPr>
                  <p:cNvPr id="10072" name="Google Shape;10072;p7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6"/>
                <p:cNvGrpSpPr/>
                <p:nvPr/>
              </p:nvGrpSpPr>
              <p:grpSpPr>
                <a:xfrm>
                  <a:off x="2683630" y="2595741"/>
                  <a:ext cx="224334" cy="182054"/>
                  <a:chOff x="2683630" y="2595741"/>
                  <a:chExt cx="224334" cy="182054"/>
                </a:xfrm>
              </p:grpSpPr>
              <p:sp>
                <p:nvSpPr>
                  <p:cNvPr id="10076" name="Google Shape;10076;p7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8" name="Google Shape;10078;p76"/>
              <p:cNvGrpSpPr/>
              <p:nvPr/>
            </p:nvGrpSpPr>
            <p:grpSpPr>
              <a:xfrm>
                <a:off x="2838475" y="2595741"/>
                <a:ext cx="363719" cy="296825"/>
                <a:chOff x="2838475" y="2595741"/>
                <a:chExt cx="363719" cy="296825"/>
              </a:xfrm>
            </p:grpSpPr>
            <p:grpSp>
              <p:nvGrpSpPr>
                <p:cNvPr id="10079" name="Google Shape;10079;p76"/>
                <p:cNvGrpSpPr/>
                <p:nvPr/>
              </p:nvGrpSpPr>
              <p:grpSpPr>
                <a:xfrm>
                  <a:off x="2838475" y="2794333"/>
                  <a:ext cx="259185" cy="98232"/>
                  <a:chOff x="2838475" y="2794333"/>
                  <a:chExt cx="259185" cy="98232"/>
                </a:xfrm>
              </p:grpSpPr>
              <p:sp>
                <p:nvSpPr>
                  <p:cNvPr id="10080" name="Google Shape;10080;p7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76"/>
                <p:cNvGrpSpPr/>
                <p:nvPr/>
              </p:nvGrpSpPr>
              <p:grpSpPr>
                <a:xfrm>
                  <a:off x="2977852" y="2595741"/>
                  <a:ext cx="224343" cy="182054"/>
                  <a:chOff x="2977852" y="2595741"/>
                  <a:chExt cx="224343" cy="182054"/>
                </a:xfrm>
              </p:grpSpPr>
              <p:sp>
                <p:nvSpPr>
                  <p:cNvPr id="10084" name="Google Shape;10084;p7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86" name="Google Shape;10086;p76"/>
            <p:cNvGrpSpPr/>
            <p:nvPr/>
          </p:nvGrpSpPr>
          <p:grpSpPr>
            <a:xfrm>
              <a:off x="2389399" y="3100241"/>
              <a:ext cx="812796" cy="296869"/>
              <a:chOff x="2389399" y="3100241"/>
              <a:chExt cx="812796" cy="296869"/>
            </a:xfrm>
          </p:grpSpPr>
          <p:grpSp>
            <p:nvGrpSpPr>
              <p:cNvPr id="10087" name="Google Shape;10087;p76"/>
              <p:cNvGrpSpPr/>
              <p:nvPr/>
            </p:nvGrpSpPr>
            <p:grpSpPr>
              <a:xfrm>
                <a:off x="2683630" y="3100241"/>
                <a:ext cx="224334" cy="296869"/>
                <a:chOff x="2683630" y="3100241"/>
                <a:chExt cx="224334" cy="296869"/>
              </a:xfrm>
            </p:grpSpPr>
            <p:grpSp>
              <p:nvGrpSpPr>
                <p:cNvPr id="10088" name="Google Shape;10088;p76"/>
                <p:cNvGrpSpPr/>
                <p:nvPr/>
              </p:nvGrpSpPr>
              <p:grpSpPr>
                <a:xfrm>
                  <a:off x="2788083" y="3100241"/>
                  <a:ext cx="15356" cy="98237"/>
                  <a:chOff x="2788083" y="3100241"/>
                  <a:chExt cx="15356" cy="98237"/>
                </a:xfrm>
              </p:grpSpPr>
              <p:sp>
                <p:nvSpPr>
                  <p:cNvPr id="10089" name="Google Shape;10089;p7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76"/>
                <p:cNvGrpSpPr/>
                <p:nvPr/>
              </p:nvGrpSpPr>
              <p:grpSpPr>
                <a:xfrm>
                  <a:off x="2683630" y="3215065"/>
                  <a:ext cx="224334" cy="182045"/>
                  <a:chOff x="2683630" y="3215065"/>
                  <a:chExt cx="224334" cy="182045"/>
                </a:xfrm>
              </p:grpSpPr>
              <p:sp>
                <p:nvSpPr>
                  <p:cNvPr id="10093" name="Google Shape;10093;p7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5" name="Google Shape;10095;p76"/>
              <p:cNvGrpSpPr/>
              <p:nvPr/>
            </p:nvGrpSpPr>
            <p:grpSpPr>
              <a:xfrm>
                <a:off x="2389399" y="3100241"/>
                <a:ext cx="363638" cy="296869"/>
                <a:chOff x="2389399" y="3100241"/>
                <a:chExt cx="363638" cy="296869"/>
              </a:xfrm>
            </p:grpSpPr>
            <p:grpSp>
              <p:nvGrpSpPr>
                <p:cNvPr id="10096" name="Google Shape;10096;p76"/>
                <p:cNvGrpSpPr/>
                <p:nvPr/>
              </p:nvGrpSpPr>
              <p:grpSpPr>
                <a:xfrm>
                  <a:off x="2493852" y="3100241"/>
                  <a:ext cx="259185" cy="98237"/>
                  <a:chOff x="2493852" y="3100241"/>
                  <a:chExt cx="259185" cy="98237"/>
                </a:xfrm>
              </p:grpSpPr>
              <p:sp>
                <p:nvSpPr>
                  <p:cNvPr id="10097" name="Google Shape;10097;p7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6"/>
                <p:cNvGrpSpPr/>
                <p:nvPr/>
              </p:nvGrpSpPr>
              <p:grpSpPr>
                <a:xfrm>
                  <a:off x="2389399" y="3215065"/>
                  <a:ext cx="224343" cy="182045"/>
                  <a:chOff x="2389399" y="3215065"/>
                  <a:chExt cx="224343" cy="182045"/>
                </a:xfrm>
              </p:grpSpPr>
              <p:sp>
                <p:nvSpPr>
                  <p:cNvPr id="10101" name="Google Shape;10101;p7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3" name="Google Shape;10103;p76"/>
              <p:cNvGrpSpPr/>
              <p:nvPr/>
            </p:nvGrpSpPr>
            <p:grpSpPr>
              <a:xfrm>
                <a:off x="2838475" y="3100241"/>
                <a:ext cx="363719" cy="296869"/>
                <a:chOff x="2838475" y="3100241"/>
                <a:chExt cx="363719" cy="296869"/>
              </a:xfrm>
            </p:grpSpPr>
            <p:grpSp>
              <p:nvGrpSpPr>
                <p:cNvPr id="10104" name="Google Shape;10104;p76"/>
                <p:cNvGrpSpPr/>
                <p:nvPr/>
              </p:nvGrpSpPr>
              <p:grpSpPr>
                <a:xfrm>
                  <a:off x="2838475" y="3100241"/>
                  <a:ext cx="259185" cy="98237"/>
                  <a:chOff x="2838475" y="3100241"/>
                  <a:chExt cx="259185" cy="98237"/>
                </a:xfrm>
              </p:grpSpPr>
              <p:sp>
                <p:nvSpPr>
                  <p:cNvPr id="10105" name="Google Shape;10105;p7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6"/>
                <p:cNvGrpSpPr/>
                <p:nvPr/>
              </p:nvGrpSpPr>
              <p:grpSpPr>
                <a:xfrm>
                  <a:off x="2977852" y="3215065"/>
                  <a:ext cx="224343" cy="182045"/>
                  <a:chOff x="2977852" y="3215065"/>
                  <a:chExt cx="224343" cy="182045"/>
                </a:xfrm>
              </p:grpSpPr>
              <p:sp>
                <p:nvSpPr>
                  <p:cNvPr id="10109" name="Google Shape;10109;p7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4" name="Shape 10114"/>
        <p:cNvGrpSpPr/>
        <p:nvPr/>
      </p:nvGrpSpPr>
      <p:grpSpPr>
        <a:xfrm>
          <a:off x="0" y="0"/>
          <a:ext cx="0" cy="0"/>
          <a:chOff x="0" y="0"/>
          <a:chExt cx="0" cy="0"/>
        </a:xfrm>
      </p:grpSpPr>
      <p:grpSp>
        <p:nvGrpSpPr>
          <p:cNvPr id="10115" name="Google Shape;10115;p77"/>
          <p:cNvGrpSpPr/>
          <p:nvPr/>
        </p:nvGrpSpPr>
        <p:grpSpPr>
          <a:xfrm>
            <a:off x="702088" y="3155922"/>
            <a:ext cx="2390414" cy="1024800"/>
            <a:chOff x="728925" y="3296613"/>
            <a:chExt cx="2390414" cy="1024800"/>
          </a:xfrm>
        </p:grpSpPr>
        <p:grpSp>
          <p:nvGrpSpPr>
            <p:cNvPr id="10116" name="Google Shape;10116;p77"/>
            <p:cNvGrpSpPr/>
            <p:nvPr/>
          </p:nvGrpSpPr>
          <p:grpSpPr>
            <a:xfrm>
              <a:off x="728925" y="3619800"/>
              <a:ext cx="2390414" cy="500893"/>
              <a:chOff x="728925" y="3619800"/>
              <a:chExt cx="2390414" cy="500893"/>
            </a:xfrm>
          </p:grpSpPr>
          <p:sp>
            <p:nvSpPr>
              <p:cNvPr id="10117" name="Google Shape;10117;p7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18" name="Google Shape;10118;p7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19" name="Google Shape;10119;p77"/>
            <p:cNvGrpSpPr/>
            <p:nvPr/>
          </p:nvGrpSpPr>
          <p:grpSpPr>
            <a:xfrm>
              <a:off x="1348050" y="3296613"/>
              <a:ext cx="1706152" cy="1024800"/>
              <a:chOff x="1348050" y="3296613"/>
              <a:chExt cx="1706152" cy="1024800"/>
            </a:xfrm>
          </p:grpSpPr>
          <p:sp>
            <p:nvSpPr>
              <p:cNvPr id="10120" name="Google Shape;10120;p7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21" name="Google Shape;10121;p7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22" name="Google Shape;10122;p7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23" name="Google Shape;10123;p7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124" name="Google Shape;10124;p7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125" name="Google Shape;10125;p77"/>
            <p:cNvGrpSpPr/>
            <p:nvPr/>
          </p:nvGrpSpPr>
          <p:grpSpPr>
            <a:xfrm>
              <a:off x="1455707" y="3654858"/>
              <a:ext cx="1491150" cy="417657"/>
              <a:chOff x="1455707" y="3654858"/>
              <a:chExt cx="1491150" cy="417657"/>
            </a:xfrm>
          </p:grpSpPr>
          <p:sp>
            <p:nvSpPr>
              <p:cNvPr id="10126" name="Google Shape;10126;p7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46" name="Google Shape;10146;p77"/>
          <p:cNvGraphicFramePr/>
          <p:nvPr/>
        </p:nvGraphicFramePr>
        <p:xfrm>
          <a:off x="5937787" y="2153834"/>
          <a:ext cx="3000000" cy="3000000"/>
        </p:xfrm>
        <a:graphic>
          <a:graphicData uri="http://schemas.openxmlformats.org/drawingml/2006/table">
            <a:tbl>
              <a:tblPr>
                <a:noFill/>
                <a:tableStyleId>{0C08E593-AAA3-4A06-B660-8C03D7676423}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147" name="Google Shape;10147;p77"/>
          <p:cNvGrpSpPr/>
          <p:nvPr/>
        </p:nvGrpSpPr>
        <p:grpSpPr>
          <a:xfrm>
            <a:off x="710464" y="981599"/>
            <a:ext cx="2396505" cy="976502"/>
            <a:chOff x="749309" y="1112739"/>
            <a:chExt cx="2371603" cy="976502"/>
          </a:xfrm>
        </p:grpSpPr>
        <p:grpSp>
          <p:nvGrpSpPr>
            <p:cNvPr id="10148" name="Google Shape;10148;p77"/>
            <p:cNvGrpSpPr/>
            <p:nvPr/>
          </p:nvGrpSpPr>
          <p:grpSpPr>
            <a:xfrm>
              <a:off x="1092126" y="1112739"/>
              <a:ext cx="2028786" cy="975464"/>
              <a:chOff x="1092126" y="1112739"/>
              <a:chExt cx="2028786" cy="975464"/>
            </a:xfrm>
          </p:grpSpPr>
          <p:sp>
            <p:nvSpPr>
              <p:cNvPr id="10149" name="Google Shape;10149;p7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77"/>
            <p:cNvGrpSpPr/>
            <p:nvPr/>
          </p:nvGrpSpPr>
          <p:grpSpPr>
            <a:xfrm>
              <a:off x="749309" y="1112739"/>
              <a:ext cx="314700" cy="975464"/>
              <a:chOff x="749309" y="1112739"/>
              <a:chExt cx="314700" cy="975464"/>
            </a:xfrm>
          </p:grpSpPr>
          <p:sp>
            <p:nvSpPr>
              <p:cNvPr id="10174" name="Google Shape;10174;p7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8" name="Google Shape;10178;p7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182" name="Google Shape;10182;p77"/>
          <p:cNvGraphicFramePr/>
          <p:nvPr/>
        </p:nvGraphicFramePr>
        <p:xfrm>
          <a:off x="5937812" y="981584"/>
          <a:ext cx="3000000" cy="3000000"/>
        </p:xfrm>
        <a:graphic>
          <a:graphicData uri="http://schemas.openxmlformats.org/drawingml/2006/table">
            <a:tbl>
              <a:tblPr>
                <a:noFill/>
                <a:tableStyleId>{0C08E593-AAA3-4A06-B660-8C03D7676423}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183" name="Google Shape;10183;p77"/>
          <p:cNvGraphicFramePr/>
          <p:nvPr/>
        </p:nvGraphicFramePr>
        <p:xfrm>
          <a:off x="3358675" y="2153834"/>
          <a:ext cx="3000000" cy="3000000"/>
        </p:xfrm>
        <a:graphic>
          <a:graphicData uri="http://schemas.openxmlformats.org/drawingml/2006/table">
            <a:tbl>
              <a:tblPr>
                <a:noFill/>
                <a:tableStyleId>{0C08E593-AAA3-4A06-B660-8C03D7676423}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184" name="Google Shape;10184;p77"/>
          <p:cNvGrpSpPr/>
          <p:nvPr/>
        </p:nvGrpSpPr>
        <p:grpSpPr>
          <a:xfrm>
            <a:off x="3360661" y="3144795"/>
            <a:ext cx="2363377" cy="1047062"/>
            <a:chOff x="3358399" y="3285485"/>
            <a:chExt cx="2363377" cy="1047062"/>
          </a:xfrm>
        </p:grpSpPr>
        <p:grpSp>
          <p:nvGrpSpPr>
            <p:cNvPr id="10185" name="Google Shape;10185;p77"/>
            <p:cNvGrpSpPr/>
            <p:nvPr/>
          </p:nvGrpSpPr>
          <p:grpSpPr>
            <a:xfrm>
              <a:off x="3358412" y="3285485"/>
              <a:ext cx="2363244" cy="139500"/>
              <a:chOff x="3358412" y="3285485"/>
              <a:chExt cx="2363244" cy="139500"/>
            </a:xfrm>
          </p:grpSpPr>
          <p:sp>
            <p:nvSpPr>
              <p:cNvPr id="10186" name="Google Shape;10186;p7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7"/>
            <p:cNvGrpSpPr/>
            <p:nvPr/>
          </p:nvGrpSpPr>
          <p:grpSpPr>
            <a:xfrm>
              <a:off x="3358412" y="3466996"/>
              <a:ext cx="2363244" cy="139500"/>
              <a:chOff x="3358412" y="3466996"/>
              <a:chExt cx="2363244" cy="139500"/>
            </a:xfrm>
          </p:grpSpPr>
          <p:sp>
            <p:nvSpPr>
              <p:cNvPr id="10192" name="Google Shape;10192;p7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7"/>
            <p:cNvGrpSpPr/>
            <p:nvPr/>
          </p:nvGrpSpPr>
          <p:grpSpPr>
            <a:xfrm>
              <a:off x="3358412" y="3648507"/>
              <a:ext cx="2363244" cy="139500"/>
              <a:chOff x="3358412" y="3648507"/>
              <a:chExt cx="2363244" cy="139500"/>
            </a:xfrm>
          </p:grpSpPr>
          <p:sp>
            <p:nvSpPr>
              <p:cNvPr id="10198" name="Google Shape;10198;p7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77"/>
            <p:cNvGrpSpPr/>
            <p:nvPr/>
          </p:nvGrpSpPr>
          <p:grpSpPr>
            <a:xfrm>
              <a:off x="3358412" y="3830018"/>
              <a:ext cx="2363244" cy="139500"/>
              <a:chOff x="3358412" y="3830018"/>
              <a:chExt cx="2363244" cy="139500"/>
            </a:xfrm>
          </p:grpSpPr>
          <p:sp>
            <p:nvSpPr>
              <p:cNvPr id="10204" name="Google Shape;10204;p7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7"/>
            <p:cNvGrpSpPr/>
            <p:nvPr/>
          </p:nvGrpSpPr>
          <p:grpSpPr>
            <a:xfrm>
              <a:off x="3358399" y="4011514"/>
              <a:ext cx="2363377" cy="139537"/>
              <a:chOff x="3294800" y="4134603"/>
              <a:chExt cx="2638876" cy="152400"/>
            </a:xfrm>
          </p:grpSpPr>
          <p:sp>
            <p:nvSpPr>
              <p:cNvPr id="10210" name="Google Shape;10210;p7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77"/>
            <p:cNvGrpSpPr/>
            <p:nvPr/>
          </p:nvGrpSpPr>
          <p:grpSpPr>
            <a:xfrm>
              <a:off x="3358399" y="4193010"/>
              <a:ext cx="2363377" cy="139537"/>
              <a:chOff x="3294800" y="4134603"/>
              <a:chExt cx="2638876" cy="152400"/>
            </a:xfrm>
          </p:grpSpPr>
          <p:sp>
            <p:nvSpPr>
              <p:cNvPr id="10216" name="Google Shape;10216;p7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221" name="Google Shape;10221;p77"/>
          <p:cNvGraphicFramePr/>
          <p:nvPr/>
        </p:nvGraphicFramePr>
        <p:xfrm>
          <a:off x="711463" y="2153834"/>
          <a:ext cx="3000000" cy="3000000"/>
        </p:xfrm>
        <a:graphic>
          <a:graphicData uri="http://schemas.openxmlformats.org/drawingml/2006/table">
            <a:tbl>
              <a:tblPr>
                <a:noFill/>
                <a:tableStyleId>{0C08E593-AAA3-4A06-B660-8C03D7676423}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222" name="Google Shape;10222;p77"/>
          <p:cNvGrpSpPr/>
          <p:nvPr/>
        </p:nvGrpSpPr>
        <p:grpSpPr>
          <a:xfrm>
            <a:off x="4161132" y="2557649"/>
            <a:ext cx="1302095" cy="60959"/>
            <a:chOff x="3558802" y="4011427"/>
            <a:chExt cx="1866000" cy="111300"/>
          </a:xfrm>
        </p:grpSpPr>
        <p:sp>
          <p:nvSpPr>
            <p:cNvPr id="10223" name="Google Shape;10223;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7"/>
          <p:cNvGrpSpPr/>
          <p:nvPr/>
        </p:nvGrpSpPr>
        <p:grpSpPr>
          <a:xfrm>
            <a:off x="4706620" y="2839808"/>
            <a:ext cx="914340" cy="60959"/>
            <a:chOff x="3558802" y="4011427"/>
            <a:chExt cx="1866000" cy="111300"/>
          </a:xfrm>
        </p:grpSpPr>
        <p:sp>
          <p:nvSpPr>
            <p:cNvPr id="10226" name="Google Shape;10226;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8" name="Google Shape;10228;p77"/>
          <p:cNvGrpSpPr/>
          <p:nvPr/>
        </p:nvGrpSpPr>
        <p:grpSpPr>
          <a:xfrm>
            <a:off x="5871419" y="3167606"/>
            <a:ext cx="2522867" cy="1001454"/>
            <a:chOff x="1904318" y="789980"/>
            <a:chExt cx="1489472" cy="606868"/>
          </a:xfrm>
        </p:grpSpPr>
        <p:cxnSp>
          <p:nvCxnSpPr>
            <p:cNvPr id="10229" name="Google Shape;10229;p7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30" name="Google Shape;10230;p7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231" name="Google Shape;10231;p7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232" name="Google Shape;10232;p7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0233" name="Google Shape;10233;p7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0234" name="Google Shape;10234;p7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0235" name="Google Shape;10235;p7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0236" name="Google Shape;10236;p7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0243" name="Google Shape;10243;p7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0244" name="Google Shape;10244;p7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0245" name="Google Shape;10245;p7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7"/>
          <p:cNvGrpSpPr/>
          <p:nvPr/>
        </p:nvGrpSpPr>
        <p:grpSpPr>
          <a:xfrm>
            <a:off x="3355824" y="951642"/>
            <a:ext cx="2363393" cy="1005865"/>
            <a:chOff x="3292400" y="1193188"/>
            <a:chExt cx="2615240" cy="1131075"/>
          </a:xfrm>
        </p:grpSpPr>
        <p:sp>
          <p:nvSpPr>
            <p:cNvPr id="10247" name="Google Shape;10247;p7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48" name="Google Shape;10248;p7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49" name="Google Shape;10249;p7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0250" name="Google Shape;10250;p7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0251" name="Google Shape;10251;p7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0252" name="Google Shape;10252;p7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0253" name="Google Shape;10253;p7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0254" name="Google Shape;10254;p7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0255" name="Google Shape;10255;p7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0256" name="Google Shape;10256;p7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0257" name="Google Shape;10257;p7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58" name="Google Shape;10258;p7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0259" name="Google Shape;10259;p7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0260" name="Google Shape;10260;p7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0261" name="Google Shape;10261;p77"/>
            <p:cNvGrpSpPr/>
            <p:nvPr/>
          </p:nvGrpSpPr>
          <p:grpSpPr>
            <a:xfrm>
              <a:off x="3748438" y="1378608"/>
              <a:ext cx="2159202" cy="903971"/>
              <a:chOff x="1683525" y="2179850"/>
              <a:chExt cx="4519050" cy="2134525"/>
            </a:xfrm>
          </p:grpSpPr>
          <p:sp>
            <p:nvSpPr>
              <p:cNvPr id="10262" name="Google Shape;10262;p7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3" name="Google Shape;10263;p7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4" name="Google Shape;10264;p7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5" name="Google Shape;10265;p7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6" name="Google Shape;10266;p7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7" name="Google Shape;10267;p7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8" name="Google Shape;10268;p7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69" name="Google Shape;10269;p7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0" name="Google Shape;10270;p7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1" name="Google Shape;10271;p7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2" name="Google Shape;10272;p7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0273" name="Google Shape;10273;p7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7" name="Shape 10277"/>
        <p:cNvGrpSpPr/>
        <p:nvPr/>
      </p:nvGrpSpPr>
      <p:grpSpPr>
        <a:xfrm>
          <a:off x="0" y="0"/>
          <a:ext cx="0" cy="0"/>
          <a:chOff x="0" y="0"/>
          <a:chExt cx="0" cy="0"/>
        </a:xfrm>
      </p:grpSpPr>
      <p:grpSp>
        <p:nvGrpSpPr>
          <p:cNvPr id="10278" name="Google Shape;10278;p78"/>
          <p:cNvGrpSpPr/>
          <p:nvPr/>
        </p:nvGrpSpPr>
        <p:grpSpPr>
          <a:xfrm>
            <a:off x="4796690" y="970936"/>
            <a:ext cx="745431" cy="718863"/>
            <a:chOff x="4249973" y="1201875"/>
            <a:chExt cx="1958568" cy="1888762"/>
          </a:xfrm>
        </p:grpSpPr>
        <p:sp>
          <p:nvSpPr>
            <p:cNvPr id="10279" name="Google Shape;10279;p7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78"/>
            <p:cNvGrpSpPr/>
            <p:nvPr/>
          </p:nvGrpSpPr>
          <p:grpSpPr>
            <a:xfrm>
              <a:off x="5853086" y="1789142"/>
              <a:ext cx="355454" cy="1048099"/>
              <a:chOff x="5576108" y="2016725"/>
              <a:chExt cx="565200" cy="1666560"/>
            </a:xfrm>
          </p:grpSpPr>
          <p:sp>
            <p:nvSpPr>
              <p:cNvPr id="10281" name="Google Shape;10281;p7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2" name="Google Shape;10282;p7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78"/>
            <p:cNvGrpSpPr/>
            <p:nvPr/>
          </p:nvGrpSpPr>
          <p:grpSpPr>
            <a:xfrm>
              <a:off x="4869455" y="2691676"/>
              <a:ext cx="1013897" cy="398961"/>
              <a:chOff x="4012057" y="3451825"/>
              <a:chExt cx="1612175" cy="634379"/>
            </a:xfrm>
          </p:grpSpPr>
          <p:sp>
            <p:nvSpPr>
              <p:cNvPr id="10284" name="Google Shape;10284;p7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5" name="Google Shape;10285;p7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8"/>
            <p:cNvGrpSpPr/>
            <p:nvPr/>
          </p:nvGrpSpPr>
          <p:grpSpPr>
            <a:xfrm>
              <a:off x="4276937" y="2155961"/>
              <a:ext cx="651965" cy="891358"/>
              <a:chOff x="3069908" y="2599997"/>
              <a:chExt cx="1036675" cy="1417328"/>
            </a:xfrm>
          </p:grpSpPr>
          <p:sp>
            <p:nvSpPr>
              <p:cNvPr id="10287" name="Google Shape;10287;p7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88" name="Google Shape;10288;p7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78"/>
            <p:cNvGrpSpPr/>
            <p:nvPr/>
          </p:nvGrpSpPr>
          <p:grpSpPr>
            <a:xfrm>
              <a:off x="5054918" y="1201875"/>
              <a:ext cx="999548" cy="602711"/>
              <a:chOff x="4306958" y="1082925"/>
              <a:chExt cx="1589359" cy="958358"/>
            </a:xfrm>
          </p:grpSpPr>
          <p:sp>
            <p:nvSpPr>
              <p:cNvPr id="10290" name="Google Shape;10290;p7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91" name="Google Shape;10291;p7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8"/>
            <p:cNvGrpSpPr/>
            <p:nvPr/>
          </p:nvGrpSpPr>
          <p:grpSpPr>
            <a:xfrm>
              <a:off x="4249973" y="1303451"/>
              <a:ext cx="799317" cy="841334"/>
              <a:chOff x="3027033" y="1244439"/>
              <a:chExt cx="1270977" cy="1337786"/>
            </a:xfrm>
          </p:grpSpPr>
          <p:sp>
            <p:nvSpPr>
              <p:cNvPr id="10293" name="Google Shape;10293;p7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294" name="Google Shape;10294;p7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95" name="Google Shape;10295;p78"/>
          <p:cNvGrpSpPr/>
          <p:nvPr/>
        </p:nvGrpSpPr>
        <p:grpSpPr>
          <a:xfrm>
            <a:off x="713063" y="1849386"/>
            <a:ext cx="761767" cy="729896"/>
            <a:chOff x="2657744" y="2337745"/>
            <a:chExt cx="832987" cy="798137"/>
          </a:xfrm>
        </p:grpSpPr>
        <p:sp>
          <p:nvSpPr>
            <p:cNvPr id="10296" name="Google Shape;10296;p7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78"/>
          <p:cNvGrpSpPr/>
          <p:nvPr/>
        </p:nvGrpSpPr>
        <p:grpSpPr>
          <a:xfrm>
            <a:off x="3224027" y="1852592"/>
            <a:ext cx="685569" cy="723586"/>
            <a:chOff x="3398134" y="2057755"/>
            <a:chExt cx="704087" cy="743130"/>
          </a:xfrm>
        </p:grpSpPr>
        <p:grpSp>
          <p:nvGrpSpPr>
            <p:cNvPr id="10303" name="Google Shape;10303;p78"/>
            <p:cNvGrpSpPr/>
            <p:nvPr/>
          </p:nvGrpSpPr>
          <p:grpSpPr>
            <a:xfrm>
              <a:off x="3398134" y="2290183"/>
              <a:ext cx="315300" cy="219900"/>
              <a:chOff x="3398134" y="2290183"/>
              <a:chExt cx="315300" cy="219900"/>
            </a:xfrm>
          </p:grpSpPr>
          <p:sp>
            <p:nvSpPr>
              <p:cNvPr id="10304" name="Google Shape;10304;p7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05" name="Google Shape;10305;p78"/>
              <p:cNvCxnSpPr>
                <a:stCxn id="1030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306" name="Google Shape;10306;p78"/>
            <p:cNvGrpSpPr/>
            <p:nvPr/>
          </p:nvGrpSpPr>
          <p:grpSpPr>
            <a:xfrm>
              <a:off x="3547823" y="2467358"/>
              <a:ext cx="219900" cy="333527"/>
              <a:chOff x="3547823" y="2467358"/>
              <a:chExt cx="219900" cy="333527"/>
            </a:xfrm>
          </p:grpSpPr>
          <p:sp>
            <p:nvSpPr>
              <p:cNvPr id="10307" name="Google Shape;10307;p7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08" name="Google Shape;10308;p7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309" name="Google Shape;10309;p78"/>
            <p:cNvGrpSpPr/>
            <p:nvPr/>
          </p:nvGrpSpPr>
          <p:grpSpPr>
            <a:xfrm>
              <a:off x="3734138" y="2467358"/>
              <a:ext cx="219900" cy="333527"/>
              <a:chOff x="3734138" y="2467358"/>
              <a:chExt cx="219900" cy="333527"/>
            </a:xfrm>
          </p:grpSpPr>
          <p:sp>
            <p:nvSpPr>
              <p:cNvPr id="10310" name="Google Shape;10310;p7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11" name="Google Shape;10311;p7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312" name="Google Shape;10312;p78"/>
            <p:cNvGrpSpPr/>
            <p:nvPr/>
          </p:nvGrpSpPr>
          <p:grpSpPr>
            <a:xfrm>
              <a:off x="3787560" y="2288011"/>
              <a:ext cx="314661" cy="219900"/>
              <a:chOff x="3787560" y="2288011"/>
              <a:chExt cx="314661" cy="219900"/>
            </a:xfrm>
          </p:grpSpPr>
          <p:sp>
            <p:nvSpPr>
              <p:cNvPr id="10313" name="Google Shape;10313;p7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314" name="Google Shape;10314;p7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315" name="Google Shape;10315;p78"/>
            <p:cNvGrpSpPr/>
            <p:nvPr/>
          </p:nvGrpSpPr>
          <p:grpSpPr>
            <a:xfrm>
              <a:off x="3637290" y="2057755"/>
              <a:ext cx="219900" cy="335499"/>
              <a:chOff x="3637290" y="2057755"/>
              <a:chExt cx="219900" cy="335499"/>
            </a:xfrm>
          </p:grpSpPr>
          <p:sp>
            <p:nvSpPr>
              <p:cNvPr id="10316" name="Google Shape;10316;p7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317" name="Google Shape;10317;p7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318" name="Google Shape;10318;p78"/>
          <p:cNvGrpSpPr/>
          <p:nvPr/>
        </p:nvGrpSpPr>
        <p:grpSpPr>
          <a:xfrm>
            <a:off x="4899249" y="1859288"/>
            <a:ext cx="710153" cy="710153"/>
            <a:chOff x="5007123" y="2079403"/>
            <a:chExt cx="687600" cy="687600"/>
          </a:xfrm>
        </p:grpSpPr>
        <p:sp>
          <p:nvSpPr>
            <p:cNvPr id="10319" name="Google Shape;10319;p7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8"/>
          <p:cNvGrpSpPr/>
          <p:nvPr/>
        </p:nvGrpSpPr>
        <p:grpSpPr>
          <a:xfrm>
            <a:off x="5708687" y="1853794"/>
            <a:ext cx="720998" cy="721183"/>
            <a:chOff x="5797446" y="2063053"/>
            <a:chExt cx="698100" cy="698280"/>
          </a:xfrm>
        </p:grpSpPr>
        <p:sp>
          <p:nvSpPr>
            <p:cNvPr id="10324" name="Google Shape;10324;p7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78"/>
          <p:cNvGrpSpPr/>
          <p:nvPr/>
        </p:nvGrpSpPr>
        <p:grpSpPr>
          <a:xfrm>
            <a:off x="8153834" y="3499399"/>
            <a:ext cx="280585" cy="673164"/>
            <a:chOff x="8075075" y="3754290"/>
            <a:chExt cx="255612" cy="613194"/>
          </a:xfrm>
        </p:grpSpPr>
        <p:grpSp>
          <p:nvGrpSpPr>
            <p:cNvPr id="10329" name="Google Shape;10329;p78"/>
            <p:cNvGrpSpPr/>
            <p:nvPr/>
          </p:nvGrpSpPr>
          <p:grpSpPr>
            <a:xfrm>
              <a:off x="8075075" y="3754290"/>
              <a:ext cx="255612" cy="613194"/>
              <a:chOff x="8075075" y="3754290"/>
              <a:chExt cx="255612" cy="613194"/>
            </a:xfrm>
          </p:grpSpPr>
          <p:sp>
            <p:nvSpPr>
              <p:cNvPr id="10330" name="Google Shape;10330;p7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2" name="Google Shape;10332;p7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8"/>
          <p:cNvGrpSpPr/>
          <p:nvPr/>
        </p:nvGrpSpPr>
        <p:grpSpPr>
          <a:xfrm>
            <a:off x="5270892" y="3488196"/>
            <a:ext cx="470352" cy="683745"/>
            <a:chOff x="1697726" y="3244179"/>
            <a:chExt cx="788124" cy="1146069"/>
          </a:xfrm>
        </p:grpSpPr>
        <p:sp>
          <p:nvSpPr>
            <p:cNvPr id="10334" name="Google Shape;10334;p7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6" name="Google Shape;10336;p7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7" name="Google Shape;10337;p78"/>
          <p:cNvGrpSpPr/>
          <p:nvPr/>
        </p:nvGrpSpPr>
        <p:grpSpPr>
          <a:xfrm>
            <a:off x="5892043" y="3499398"/>
            <a:ext cx="293891" cy="293845"/>
            <a:chOff x="6134814" y="3754290"/>
            <a:chExt cx="293891" cy="293845"/>
          </a:xfrm>
        </p:grpSpPr>
        <p:sp>
          <p:nvSpPr>
            <p:cNvPr id="10338" name="Google Shape;10338;p7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8"/>
          <p:cNvGrpSpPr/>
          <p:nvPr/>
        </p:nvGrpSpPr>
        <p:grpSpPr>
          <a:xfrm>
            <a:off x="5892043" y="3878069"/>
            <a:ext cx="293891" cy="293891"/>
            <a:chOff x="6134814" y="4086186"/>
            <a:chExt cx="293891" cy="293891"/>
          </a:xfrm>
        </p:grpSpPr>
        <p:sp>
          <p:nvSpPr>
            <p:cNvPr id="10341" name="Google Shape;10341;p7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3" name="Google Shape;10343;p7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5" name="Google Shape;10345;p78"/>
          <p:cNvGrpSpPr/>
          <p:nvPr/>
        </p:nvGrpSpPr>
        <p:grpSpPr>
          <a:xfrm>
            <a:off x="7817018" y="2706762"/>
            <a:ext cx="622883" cy="621944"/>
            <a:chOff x="1187048" y="238125"/>
            <a:chExt cx="5256397" cy="5248476"/>
          </a:xfrm>
        </p:grpSpPr>
        <p:sp>
          <p:nvSpPr>
            <p:cNvPr id="10346" name="Google Shape;10346;p7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8"/>
          <p:cNvGrpSpPr/>
          <p:nvPr/>
        </p:nvGrpSpPr>
        <p:grpSpPr>
          <a:xfrm>
            <a:off x="2274123" y="2716370"/>
            <a:ext cx="1310987" cy="612407"/>
            <a:chOff x="238125" y="1188750"/>
            <a:chExt cx="7140450" cy="3335550"/>
          </a:xfrm>
        </p:grpSpPr>
        <p:sp>
          <p:nvSpPr>
            <p:cNvPr id="10351" name="Google Shape;10351;p7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78"/>
          <p:cNvGrpSpPr/>
          <p:nvPr/>
        </p:nvGrpSpPr>
        <p:grpSpPr>
          <a:xfrm>
            <a:off x="6599995" y="2706925"/>
            <a:ext cx="1110299" cy="621702"/>
            <a:chOff x="238125" y="1335475"/>
            <a:chExt cx="5418735" cy="3034175"/>
          </a:xfrm>
        </p:grpSpPr>
        <p:sp>
          <p:nvSpPr>
            <p:cNvPr id="10357" name="Google Shape;10357;p7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78"/>
          <p:cNvGrpSpPr/>
          <p:nvPr/>
        </p:nvGrpSpPr>
        <p:grpSpPr>
          <a:xfrm>
            <a:off x="5417655" y="2703822"/>
            <a:ext cx="1074451" cy="627181"/>
            <a:chOff x="5359127" y="2910889"/>
            <a:chExt cx="1097723" cy="640831"/>
          </a:xfrm>
        </p:grpSpPr>
        <p:grpSp>
          <p:nvGrpSpPr>
            <p:cNvPr id="10361" name="Google Shape;10361;p78"/>
            <p:cNvGrpSpPr/>
            <p:nvPr/>
          </p:nvGrpSpPr>
          <p:grpSpPr>
            <a:xfrm>
              <a:off x="5929791" y="3263088"/>
              <a:ext cx="527060" cy="287097"/>
              <a:chOff x="5929791" y="3263088"/>
              <a:chExt cx="527060" cy="287097"/>
            </a:xfrm>
          </p:grpSpPr>
          <p:sp>
            <p:nvSpPr>
              <p:cNvPr id="10362" name="Google Shape;10362;p7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3" name="Google Shape;10363;p7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64" name="Google Shape;10364;p78"/>
            <p:cNvGrpSpPr/>
            <p:nvPr/>
          </p:nvGrpSpPr>
          <p:grpSpPr>
            <a:xfrm>
              <a:off x="5359127" y="3263089"/>
              <a:ext cx="526428" cy="288631"/>
              <a:chOff x="5359127" y="3263089"/>
              <a:chExt cx="526428" cy="288631"/>
            </a:xfrm>
          </p:grpSpPr>
          <p:sp>
            <p:nvSpPr>
              <p:cNvPr id="10365" name="Google Shape;10365;p7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6" name="Google Shape;10366;p7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67" name="Google Shape;10367;p78"/>
            <p:cNvGrpSpPr/>
            <p:nvPr/>
          </p:nvGrpSpPr>
          <p:grpSpPr>
            <a:xfrm>
              <a:off x="5551525" y="2910889"/>
              <a:ext cx="520901" cy="610283"/>
              <a:chOff x="5551525" y="2910889"/>
              <a:chExt cx="520901" cy="610283"/>
            </a:xfrm>
          </p:grpSpPr>
          <p:sp>
            <p:nvSpPr>
              <p:cNvPr id="10368" name="Google Shape;10368;p7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69" name="Google Shape;10369;p7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370" name="Google Shape;10370;p78"/>
            <p:cNvGrpSpPr/>
            <p:nvPr/>
          </p:nvGrpSpPr>
          <p:grpSpPr>
            <a:xfrm>
              <a:off x="5743962" y="2919100"/>
              <a:ext cx="623674" cy="284502"/>
              <a:chOff x="5743962" y="2919100"/>
              <a:chExt cx="623674" cy="284502"/>
            </a:xfrm>
          </p:grpSpPr>
          <p:sp>
            <p:nvSpPr>
              <p:cNvPr id="10371" name="Google Shape;10371;p7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372" name="Google Shape;10372;p7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373" name="Google Shape;10373;p78"/>
          <p:cNvGrpSpPr/>
          <p:nvPr/>
        </p:nvGrpSpPr>
        <p:grpSpPr>
          <a:xfrm>
            <a:off x="7568868" y="1854534"/>
            <a:ext cx="874976" cy="719600"/>
            <a:chOff x="7608988" y="2093194"/>
            <a:chExt cx="817276" cy="672147"/>
          </a:xfrm>
        </p:grpSpPr>
        <p:cxnSp>
          <p:nvCxnSpPr>
            <p:cNvPr id="10374" name="Google Shape;10374;p7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5" name="Google Shape;10375;p7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6" name="Google Shape;10376;p7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7" name="Google Shape;10377;p7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378" name="Google Shape;10378;p7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379" name="Google Shape;10379;p7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380" name="Google Shape;10380;p78"/>
            <p:cNvGrpSpPr/>
            <p:nvPr/>
          </p:nvGrpSpPr>
          <p:grpSpPr>
            <a:xfrm>
              <a:off x="7721175" y="2093194"/>
              <a:ext cx="599587" cy="623846"/>
              <a:chOff x="7721175" y="2093194"/>
              <a:chExt cx="599587" cy="623846"/>
            </a:xfrm>
          </p:grpSpPr>
          <p:grpSp>
            <p:nvGrpSpPr>
              <p:cNvPr id="10381" name="Google Shape;10381;p78"/>
              <p:cNvGrpSpPr/>
              <p:nvPr/>
            </p:nvGrpSpPr>
            <p:grpSpPr>
              <a:xfrm>
                <a:off x="7721175" y="2093194"/>
                <a:ext cx="291605" cy="623846"/>
                <a:chOff x="9405575" y="2061418"/>
                <a:chExt cx="291605" cy="623846"/>
              </a:xfrm>
            </p:grpSpPr>
            <p:sp>
              <p:nvSpPr>
                <p:cNvPr id="10382" name="Google Shape;10382;p7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8"/>
              <p:cNvGrpSpPr/>
              <p:nvPr/>
            </p:nvGrpSpPr>
            <p:grpSpPr>
              <a:xfrm flipH="1">
                <a:off x="8029157" y="2093194"/>
                <a:ext cx="291605" cy="623846"/>
                <a:chOff x="9405575" y="2061418"/>
                <a:chExt cx="291605" cy="623846"/>
              </a:xfrm>
            </p:grpSpPr>
            <p:sp>
              <p:nvSpPr>
                <p:cNvPr id="10390" name="Google Shape;10390;p7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97" name="Google Shape;10397;p78"/>
          <p:cNvGrpSpPr/>
          <p:nvPr/>
        </p:nvGrpSpPr>
        <p:grpSpPr>
          <a:xfrm>
            <a:off x="4013304" y="970936"/>
            <a:ext cx="712557" cy="785901"/>
            <a:chOff x="4206459" y="1191441"/>
            <a:chExt cx="712557" cy="785901"/>
          </a:xfrm>
        </p:grpSpPr>
        <p:sp>
          <p:nvSpPr>
            <p:cNvPr id="10398" name="Google Shape;10398;p7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78"/>
            <p:cNvGrpSpPr/>
            <p:nvPr/>
          </p:nvGrpSpPr>
          <p:grpSpPr>
            <a:xfrm>
              <a:off x="4644280" y="1290523"/>
              <a:ext cx="143716" cy="29463"/>
              <a:chOff x="4644280" y="1290523"/>
              <a:chExt cx="143716" cy="29463"/>
            </a:xfrm>
          </p:grpSpPr>
          <p:sp>
            <p:nvSpPr>
              <p:cNvPr id="10403" name="Google Shape;10403;p7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78"/>
            <p:cNvGrpSpPr/>
            <p:nvPr/>
          </p:nvGrpSpPr>
          <p:grpSpPr>
            <a:xfrm>
              <a:off x="4356567" y="1191441"/>
              <a:ext cx="143690" cy="29488"/>
              <a:chOff x="4356567" y="1191441"/>
              <a:chExt cx="143690" cy="29488"/>
            </a:xfrm>
          </p:grpSpPr>
          <p:sp>
            <p:nvSpPr>
              <p:cNvPr id="10408" name="Google Shape;10408;p7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78"/>
            <p:cNvGrpSpPr/>
            <p:nvPr/>
          </p:nvGrpSpPr>
          <p:grpSpPr>
            <a:xfrm>
              <a:off x="4339009" y="1863727"/>
              <a:ext cx="143703" cy="29476"/>
              <a:chOff x="4339009" y="1863727"/>
              <a:chExt cx="143703" cy="29476"/>
            </a:xfrm>
          </p:grpSpPr>
          <p:sp>
            <p:nvSpPr>
              <p:cNvPr id="10413" name="Google Shape;10413;p7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78"/>
            <p:cNvGrpSpPr/>
            <p:nvPr/>
          </p:nvGrpSpPr>
          <p:grpSpPr>
            <a:xfrm>
              <a:off x="4206459" y="1607315"/>
              <a:ext cx="29539" cy="142899"/>
              <a:chOff x="4206459" y="1607315"/>
              <a:chExt cx="29539" cy="142899"/>
            </a:xfrm>
          </p:grpSpPr>
          <p:sp>
            <p:nvSpPr>
              <p:cNvPr id="10418" name="Google Shape;10418;p7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2" name="Google Shape;10422;p7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78"/>
            <p:cNvGrpSpPr/>
            <p:nvPr/>
          </p:nvGrpSpPr>
          <p:grpSpPr>
            <a:xfrm>
              <a:off x="4889463" y="1423737"/>
              <a:ext cx="29552" cy="142899"/>
              <a:chOff x="4889463" y="1423737"/>
              <a:chExt cx="29552" cy="142899"/>
            </a:xfrm>
          </p:grpSpPr>
          <p:sp>
            <p:nvSpPr>
              <p:cNvPr id="10427" name="Google Shape;10427;p7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8"/>
            <p:cNvGrpSpPr/>
            <p:nvPr/>
          </p:nvGrpSpPr>
          <p:grpSpPr>
            <a:xfrm>
              <a:off x="4771663" y="1876896"/>
              <a:ext cx="108651" cy="100447"/>
              <a:chOff x="4771663" y="1876896"/>
              <a:chExt cx="108651" cy="100447"/>
            </a:xfrm>
          </p:grpSpPr>
          <p:sp>
            <p:nvSpPr>
              <p:cNvPr id="10432" name="Google Shape;10432;p7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36" name="Google Shape;10436;p78"/>
          <p:cNvGrpSpPr/>
          <p:nvPr/>
        </p:nvGrpSpPr>
        <p:grpSpPr>
          <a:xfrm>
            <a:off x="4008780" y="1854159"/>
            <a:ext cx="791287" cy="720350"/>
            <a:chOff x="267375" y="1071875"/>
            <a:chExt cx="470500" cy="428550"/>
          </a:xfrm>
        </p:grpSpPr>
        <p:sp>
          <p:nvSpPr>
            <p:cNvPr id="10437" name="Google Shape;10437;p7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78"/>
          <p:cNvGrpSpPr/>
          <p:nvPr/>
        </p:nvGrpSpPr>
        <p:grpSpPr>
          <a:xfrm>
            <a:off x="709275" y="3498789"/>
            <a:ext cx="1408444" cy="673166"/>
            <a:chOff x="712664" y="3693287"/>
            <a:chExt cx="1460738" cy="698160"/>
          </a:xfrm>
        </p:grpSpPr>
        <p:grpSp>
          <p:nvGrpSpPr>
            <p:cNvPr id="10446" name="Google Shape;10446;p78"/>
            <p:cNvGrpSpPr/>
            <p:nvPr/>
          </p:nvGrpSpPr>
          <p:grpSpPr>
            <a:xfrm>
              <a:off x="1380079" y="4133090"/>
              <a:ext cx="234048" cy="258099"/>
              <a:chOff x="1380079" y="4133090"/>
              <a:chExt cx="234048" cy="258099"/>
            </a:xfrm>
          </p:grpSpPr>
          <p:sp>
            <p:nvSpPr>
              <p:cNvPr id="10447" name="Google Shape;10447;p7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78"/>
            <p:cNvGrpSpPr/>
            <p:nvPr/>
          </p:nvGrpSpPr>
          <p:grpSpPr>
            <a:xfrm>
              <a:off x="884610" y="3864082"/>
              <a:ext cx="1118566" cy="527275"/>
              <a:chOff x="890961" y="3865463"/>
              <a:chExt cx="1115221" cy="525698"/>
            </a:xfrm>
          </p:grpSpPr>
          <p:sp>
            <p:nvSpPr>
              <p:cNvPr id="10451" name="Google Shape;10451;p7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78"/>
            <p:cNvGrpSpPr/>
            <p:nvPr/>
          </p:nvGrpSpPr>
          <p:grpSpPr>
            <a:xfrm>
              <a:off x="712664" y="3693287"/>
              <a:ext cx="1460738" cy="698160"/>
              <a:chOff x="712664" y="3693025"/>
              <a:chExt cx="1460738" cy="698160"/>
            </a:xfrm>
          </p:grpSpPr>
          <p:sp>
            <p:nvSpPr>
              <p:cNvPr id="10455" name="Google Shape;10455;p7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1" name="Google Shape;10461;p78"/>
          <p:cNvGrpSpPr/>
          <p:nvPr/>
        </p:nvGrpSpPr>
        <p:grpSpPr>
          <a:xfrm>
            <a:off x="3146990" y="970936"/>
            <a:ext cx="795485" cy="738831"/>
            <a:chOff x="3348603" y="1236445"/>
            <a:chExt cx="749256" cy="695894"/>
          </a:xfrm>
        </p:grpSpPr>
        <p:grpSp>
          <p:nvGrpSpPr>
            <p:cNvPr id="10462" name="Google Shape;10462;p78"/>
            <p:cNvGrpSpPr/>
            <p:nvPr/>
          </p:nvGrpSpPr>
          <p:grpSpPr>
            <a:xfrm>
              <a:off x="3583779" y="1236445"/>
              <a:ext cx="293795" cy="285811"/>
              <a:chOff x="3750225" y="1774000"/>
              <a:chExt cx="149575" cy="145525"/>
            </a:xfrm>
          </p:grpSpPr>
          <p:sp>
            <p:nvSpPr>
              <p:cNvPr id="10463" name="Google Shape;10463;p7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78"/>
            <p:cNvGrpSpPr/>
            <p:nvPr/>
          </p:nvGrpSpPr>
          <p:grpSpPr>
            <a:xfrm>
              <a:off x="3775534" y="1462599"/>
              <a:ext cx="322325" cy="285958"/>
              <a:chOff x="3847850" y="1889150"/>
              <a:chExt cx="164100" cy="145600"/>
            </a:xfrm>
          </p:grpSpPr>
          <p:sp>
            <p:nvSpPr>
              <p:cNvPr id="10466" name="Google Shape;10466;p7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78"/>
            <p:cNvGrpSpPr/>
            <p:nvPr/>
          </p:nvGrpSpPr>
          <p:grpSpPr>
            <a:xfrm>
              <a:off x="3545329" y="1646528"/>
              <a:ext cx="293746" cy="285811"/>
              <a:chOff x="3730650" y="1982800"/>
              <a:chExt cx="149550" cy="145525"/>
            </a:xfrm>
          </p:grpSpPr>
          <p:sp>
            <p:nvSpPr>
              <p:cNvPr id="10469" name="Google Shape;10469;p7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78"/>
            <p:cNvGrpSpPr/>
            <p:nvPr/>
          </p:nvGrpSpPr>
          <p:grpSpPr>
            <a:xfrm>
              <a:off x="3348603" y="1415046"/>
              <a:ext cx="294384" cy="284387"/>
              <a:chOff x="3630494" y="1864938"/>
              <a:chExt cx="149875" cy="144800"/>
            </a:xfrm>
          </p:grpSpPr>
          <p:sp>
            <p:nvSpPr>
              <p:cNvPr id="10472" name="Google Shape;10472;p7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4" name="Google Shape;10474;p78"/>
          <p:cNvGrpSpPr/>
          <p:nvPr/>
        </p:nvGrpSpPr>
        <p:grpSpPr>
          <a:xfrm>
            <a:off x="2268517" y="3493832"/>
            <a:ext cx="1324924" cy="678083"/>
            <a:chOff x="2413923" y="3711366"/>
            <a:chExt cx="1374117" cy="703260"/>
          </a:xfrm>
        </p:grpSpPr>
        <p:grpSp>
          <p:nvGrpSpPr>
            <p:cNvPr id="10475" name="Google Shape;10475;p78"/>
            <p:cNvGrpSpPr/>
            <p:nvPr/>
          </p:nvGrpSpPr>
          <p:grpSpPr>
            <a:xfrm>
              <a:off x="2413923" y="3711366"/>
              <a:ext cx="1374117" cy="703260"/>
              <a:chOff x="2413923" y="3711366"/>
              <a:chExt cx="1374117" cy="703260"/>
            </a:xfrm>
          </p:grpSpPr>
          <p:sp>
            <p:nvSpPr>
              <p:cNvPr id="10476" name="Google Shape;10476;p7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7" name="Google Shape;10477;p78"/>
              <p:cNvGrpSpPr/>
              <p:nvPr/>
            </p:nvGrpSpPr>
            <p:grpSpPr>
              <a:xfrm>
                <a:off x="2600284" y="3808654"/>
                <a:ext cx="234506" cy="138009"/>
                <a:chOff x="2600284" y="3808654"/>
                <a:chExt cx="234506" cy="138009"/>
              </a:xfrm>
            </p:grpSpPr>
            <p:sp>
              <p:nvSpPr>
                <p:cNvPr id="10478" name="Google Shape;10478;p7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9" name="Google Shape;10479;p7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0" name="Google Shape;10480;p78"/>
              <p:cNvGrpSpPr/>
              <p:nvPr/>
            </p:nvGrpSpPr>
            <p:grpSpPr>
              <a:xfrm>
                <a:off x="3359659" y="3805664"/>
                <a:ext cx="232294" cy="141000"/>
                <a:chOff x="3359659" y="3805664"/>
                <a:chExt cx="232294" cy="141000"/>
              </a:xfrm>
            </p:grpSpPr>
            <p:sp>
              <p:nvSpPr>
                <p:cNvPr id="10481" name="Google Shape;10481;p7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2" name="Google Shape;10482;p7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3" name="Google Shape;10483;p78"/>
              <p:cNvGrpSpPr/>
              <p:nvPr/>
            </p:nvGrpSpPr>
            <p:grpSpPr>
              <a:xfrm>
                <a:off x="3067316" y="3711366"/>
                <a:ext cx="66900" cy="166809"/>
                <a:chOff x="3067316" y="3711366"/>
                <a:chExt cx="66900" cy="166809"/>
              </a:xfrm>
            </p:grpSpPr>
            <p:sp>
              <p:nvSpPr>
                <p:cNvPr id="10484" name="Google Shape;10484;p7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5" name="Google Shape;10485;p7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6" name="Google Shape;10486;p78"/>
              <p:cNvGrpSpPr/>
              <p:nvPr/>
            </p:nvGrpSpPr>
            <p:grpSpPr>
              <a:xfrm>
                <a:off x="2413923" y="4058666"/>
                <a:ext cx="224119" cy="66900"/>
                <a:chOff x="2413923" y="4058666"/>
                <a:chExt cx="224119" cy="66900"/>
              </a:xfrm>
            </p:grpSpPr>
            <p:sp>
              <p:nvSpPr>
                <p:cNvPr id="10487" name="Google Shape;10487;p7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8" name="Google Shape;10488;p7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489" name="Google Shape;10489;p78"/>
              <p:cNvGrpSpPr/>
              <p:nvPr/>
            </p:nvGrpSpPr>
            <p:grpSpPr>
              <a:xfrm>
                <a:off x="3564643" y="4058666"/>
                <a:ext cx="223397" cy="66900"/>
                <a:chOff x="3564643" y="4058666"/>
                <a:chExt cx="223397" cy="66900"/>
              </a:xfrm>
            </p:grpSpPr>
            <p:sp>
              <p:nvSpPr>
                <p:cNvPr id="10490" name="Google Shape;10490;p7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1" name="Google Shape;10491;p7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492" name="Google Shape;10492;p78"/>
            <p:cNvGrpSpPr/>
            <p:nvPr/>
          </p:nvGrpSpPr>
          <p:grpSpPr>
            <a:xfrm>
              <a:off x="2633353" y="3965763"/>
              <a:ext cx="933975" cy="445687"/>
              <a:chOff x="2633353" y="3965763"/>
              <a:chExt cx="933975" cy="445687"/>
            </a:xfrm>
          </p:grpSpPr>
          <p:sp>
            <p:nvSpPr>
              <p:cNvPr id="10493" name="Google Shape;10493;p7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5" name="Google Shape;10495;p78"/>
          <p:cNvGrpSpPr/>
          <p:nvPr/>
        </p:nvGrpSpPr>
        <p:grpSpPr>
          <a:xfrm>
            <a:off x="6392789" y="1044380"/>
            <a:ext cx="1131087" cy="587383"/>
            <a:chOff x="238125" y="999450"/>
            <a:chExt cx="7140700" cy="3708225"/>
          </a:xfrm>
        </p:grpSpPr>
        <p:sp>
          <p:nvSpPr>
            <p:cNvPr id="10496" name="Google Shape;10496;p7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3744240" y="3493874"/>
            <a:ext cx="1375854" cy="678131"/>
            <a:chOff x="3913765" y="3641905"/>
            <a:chExt cx="1522805" cy="750560"/>
          </a:xfrm>
        </p:grpSpPr>
        <p:grpSp>
          <p:nvGrpSpPr>
            <p:cNvPr id="10506" name="Google Shape;10506;p78"/>
            <p:cNvGrpSpPr/>
            <p:nvPr/>
          </p:nvGrpSpPr>
          <p:grpSpPr>
            <a:xfrm>
              <a:off x="3913765" y="3997002"/>
              <a:ext cx="1522805" cy="395463"/>
              <a:chOff x="3913765" y="3997002"/>
              <a:chExt cx="1522805" cy="395463"/>
            </a:xfrm>
          </p:grpSpPr>
          <p:grpSp>
            <p:nvGrpSpPr>
              <p:cNvPr id="10507" name="Google Shape;10507;p78"/>
              <p:cNvGrpSpPr/>
              <p:nvPr/>
            </p:nvGrpSpPr>
            <p:grpSpPr>
              <a:xfrm>
                <a:off x="3913765" y="4138659"/>
                <a:ext cx="507602" cy="253806"/>
                <a:chOff x="3913765" y="4138659"/>
                <a:chExt cx="507602" cy="253806"/>
              </a:xfrm>
            </p:grpSpPr>
            <p:sp>
              <p:nvSpPr>
                <p:cNvPr id="10508" name="Google Shape;10508;p7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510" name="Google Shape;10510;p78"/>
              <p:cNvGrpSpPr/>
              <p:nvPr/>
            </p:nvGrpSpPr>
            <p:grpSpPr>
              <a:xfrm>
                <a:off x="4421361" y="3997002"/>
                <a:ext cx="507618" cy="395463"/>
                <a:chOff x="4421361" y="3997002"/>
                <a:chExt cx="507618" cy="395463"/>
              </a:xfrm>
            </p:grpSpPr>
            <p:sp>
              <p:nvSpPr>
                <p:cNvPr id="10511" name="Google Shape;10511;p7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78"/>
              <p:cNvGrpSpPr/>
              <p:nvPr/>
            </p:nvGrpSpPr>
            <p:grpSpPr>
              <a:xfrm>
                <a:off x="4928973" y="4189418"/>
                <a:ext cx="507596" cy="203047"/>
                <a:chOff x="4928973" y="4189418"/>
                <a:chExt cx="507596" cy="203047"/>
              </a:xfrm>
            </p:grpSpPr>
            <p:sp>
              <p:nvSpPr>
                <p:cNvPr id="10514" name="Google Shape;10514;p7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16" name="Google Shape;10516;p78"/>
            <p:cNvGrpSpPr/>
            <p:nvPr/>
          </p:nvGrpSpPr>
          <p:grpSpPr>
            <a:xfrm>
              <a:off x="4482186" y="3641905"/>
              <a:ext cx="397605" cy="349784"/>
              <a:chOff x="2906375" y="1159725"/>
              <a:chExt cx="1860575" cy="1636800"/>
            </a:xfrm>
          </p:grpSpPr>
          <p:sp>
            <p:nvSpPr>
              <p:cNvPr id="10517" name="Google Shape;10517;p7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1" name="Google Shape;10521;p78"/>
          <p:cNvGrpSpPr/>
          <p:nvPr/>
        </p:nvGrpSpPr>
        <p:grpSpPr>
          <a:xfrm>
            <a:off x="6528949" y="1853801"/>
            <a:ext cx="940737" cy="721067"/>
            <a:chOff x="6599718" y="2068734"/>
            <a:chExt cx="940737" cy="721067"/>
          </a:xfrm>
        </p:grpSpPr>
        <p:sp>
          <p:nvSpPr>
            <p:cNvPr id="10522" name="Google Shape;10522;p7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8" name="Google Shape;10528;p78"/>
            <p:cNvGrpSpPr/>
            <p:nvPr/>
          </p:nvGrpSpPr>
          <p:grpSpPr>
            <a:xfrm>
              <a:off x="6836957" y="2068734"/>
              <a:ext cx="461892" cy="721067"/>
              <a:chOff x="6836957" y="2068734"/>
              <a:chExt cx="461892" cy="721067"/>
            </a:xfrm>
          </p:grpSpPr>
          <p:sp>
            <p:nvSpPr>
              <p:cNvPr id="10529" name="Google Shape;10529;p7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5" name="Google Shape;10535;p78"/>
              <p:cNvGrpSpPr/>
              <p:nvPr/>
            </p:nvGrpSpPr>
            <p:grpSpPr>
              <a:xfrm>
                <a:off x="6836957" y="2068734"/>
                <a:ext cx="461892" cy="721067"/>
                <a:chOff x="6836957" y="2068734"/>
                <a:chExt cx="461892" cy="721067"/>
              </a:xfrm>
            </p:grpSpPr>
            <p:sp>
              <p:nvSpPr>
                <p:cNvPr id="10536" name="Google Shape;10536;p7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543" name="Google Shape;10543;p78"/>
          <p:cNvGrpSpPr/>
          <p:nvPr/>
        </p:nvGrpSpPr>
        <p:grpSpPr>
          <a:xfrm>
            <a:off x="2412267" y="1858147"/>
            <a:ext cx="712577" cy="712374"/>
            <a:chOff x="2559249" y="2069323"/>
            <a:chExt cx="685566" cy="685634"/>
          </a:xfrm>
        </p:grpSpPr>
        <p:sp>
          <p:nvSpPr>
            <p:cNvPr id="10544" name="Google Shape;10544;p7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78"/>
          <p:cNvGrpSpPr/>
          <p:nvPr/>
        </p:nvGrpSpPr>
        <p:grpSpPr>
          <a:xfrm>
            <a:off x="7594705" y="970936"/>
            <a:ext cx="845645" cy="711911"/>
            <a:chOff x="951975" y="315800"/>
            <a:chExt cx="5860325" cy="4933550"/>
          </a:xfrm>
        </p:grpSpPr>
        <p:sp>
          <p:nvSpPr>
            <p:cNvPr id="10558" name="Google Shape;10558;p7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78"/>
          <p:cNvGrpSpPr/>
          <p:nvPr/>
        </p:nvGrpSpPr>
        <p:grpSpPr>
          <a:xfrm>
            <a:off x="3691834" y="2707045"/>
            <a:ext cx="1617932" cy="621724"/>
            <a:chOff x="3862800" y="3038525"/>
            <a:chExt cx="1329006" cy="510698"/>
          </a:xfrm>
        </p:grpSpPr>
        <p:sp>
          <p:nvSpPr>
            <p:cNvPr id="10567" name="Google Shape;10567;p7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9" name="Google Shape;10569;p78"/>
            <p:cNvGrpSpPr/>
            <p:nvPr/>
          </p:nvGrpSpPr>
          <p:grpSpPr>
            <a:xfrm>
              <a:off x="3967075" y="3040337"/>
              <a:ext cx="1019927" cy="402126"/>
              <a:chOff x="3967075" y="3040337"/>
              <a:chExt cx="1019927" cy="402126"/>
            </a:xfrm>
          </p:grpSpPr>
          <p:sp>
            <p:nvSpPr>
              <p:cNvPr id="10570" name="Google Shape;10570;p7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78"/>
            <p:cNvGrpSpPr/>
            <p:nvPr/>
          </p:nvGrpSpPr>
          <p:grpSpPr>
            <a:xfrm>
              <a:off x="4186700" y="3040337"/>
              <a:ext cx="390475" cy="183289"/>
              <a:chOff x="4186700" y="3040337"/>
              <a:chExt cx="390475" cy="183289"/>
            </a:xfrm>
          </p:grpSpPr>
          <p:sp>
            <p:nvSpPr>
              <p:cNvPr id="10573" name="Google Shape;10573;p7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78"/>
            <p:cNvGrpSpPr/>
            <p:nvPr/>
          </p:nvGrpSpPr>
          <p:grpSpPr>
            <a:xfrm>
              <a:off x="4073727" y="3040337"/>
              <a:ext cx="697794" cy="296263"/>
              <a:chOff x="4073727" y="3040337"/>
              <a:chExt cx="697794" cy="296263"/>
            </a:xfrm>
          </p:grpSpPr>
          <p:sp>
            <p:nvSpPr>
              <p:cNvPr id="10576" name="Google Shape;10576;p7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78"/>
            <p:cNvGrpSpPr/>
            <p:nvPr/>
          </p:nvGrpSpPr>
          <p:grpSpPr>
            <a:xfrm>
              <a:off x="3862800" y="3038525"/>
              <a:ext cx="1329006" cy="510698"/>
              <a:chOff x="3862800" y="3038525"/>
              <a:chExt cx="1329006" cy="510698"/>
            </a:xfrm>
          </p:grpSpPr>
          <p:sp>
            <p:nvSpPr>
              <p:cNvPr id="10579" name="Google Shape;10579;p7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81" name="Google Shape;10581;p78"/>
          <p:cNvGrpSpPr/>
          <p:nvPr/>
        </p:nvGrpSpPr>
        <p:grpSpPr>
          <a:xfrm>
            <a:off x="700156" y="970936"/>
            <a:ext cx="883205" cy="775176"/>
            <a:chOff x="649648" y="271400"/>
            <a:chExt cx="6215377" cy="5455143"/>
          </a:xfrm>
        </p:grpSpPr>
        <p:sp>
          <p:nvSpPr>
            <p:cNvPr id="10582" name="Google Shape;10582;p7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78"/>
          <p:cNvGrpSpPr/>
          <p:nvPr/>
        </p:nvGrpSpPr>
        <p:grpSpPr>
          <a:xfrm>
            <a:off x="2308457" y="970936"/>
            <a:ext cx="767704" cy="815489"/>
            <a:chOff x="2499700" y="1135950"/>
            <a:chExt cx="732402" cy="777990"/>
          </a:xfrm>
        </p:grpSpPr>
        <p:grpSp>
          <p:nvGrpSpPr>
            <p:cNvPr id="10595" name="Google Shape;10595;p78"/>
            <p:cNvGrpSpPr/>
            <p:nvPr/>
          </p:nvGrpSpPr>
          <p:grpSpPr>
            <a:xfrm>
              <a:off x="2499700" y="1135950"/>
              <a:ext cx="732402" cy="694705"/>
              <a:chOff x="2499700" y="1135950"/>
              <a:chExt cx="732402" cy="694705"/>
            </a:xfrm>
          </p:grpSpPr>
          <p:sp>
            <p:nvSpPr>
              <p:cNvPr id="10596" name="Google Shape;10596;p7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78"/>
            <p:cNvGrpSpPr/>
            <p:nvPr/>
          </p:nvGrpSpPr>
          <p:grpSpPr>
            <a:xfrm>
              <a:off x="2517909" y="1188726"/>
              <a:ext cx="702702" cy="725214"/>
              <a:chOff x="2517909" y="1188726"/>
              <a:chExt cx="702702" cy="725214"/>
            </a:xfrm>
          </p:grpSpPr>
          <p:sp>
            <p:nvSpPr>
              <p:cNvPr id="10624" name="Google Shape;10624;p7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29" name="Google Shape;10629;p78"/>
          <p:cNvGrpSpPr/>
          <p:nvPr/>
        </p:nvGrpSpPr>
        <p:grpSpPr>
          <a:xfrm>
            <a:off x="1654189" y="970936"/>
            <a:ext cx="583439" cy="870229"/>
            <a:chOff x="1716825" y="1121550"/>
            <a:chExt cx="622800" cy="928938"/>
          </a:xfrm>
        </p:grpSpPr>
        <p:grpSp>
          <p:nvGrpSpPr>
            <p:cNvPr id="10630" name="Google Shape;10630;p78"/>
            <p:cNvGrpSpPr/>
            <p:nvPr/>
          </p:nvGrpSpPr>
          <p:grpSpPr>
            <a:xfrm>
              <a:off x="1716825" y="1121550"/>
              <a:ext cx="622800" cy="928938"/>
              <a:chOff x="1716825" y="1121550"/>
              <a:chExt cx="622800" cy="928938"/>
            </a:xfrm>
          </p:grpSpPr>
          <p:cxnSp>
            <p:nvCxnSpPr>
              <p:cNvPr id="10631" name="Google Shape;10631;p7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632" name="Google Shape;10632;p7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78"/>
            <p:cNvGrpSpPr/>
            <p:nvPr/>
          </p:nvGrpSpPr>
          <p:grpSpPr>
            <a:xfrm>
              <a:off x="1768050" y="1172775"/>
              <a:ext cx="520200" cy="832000"/>
              <a:chOff x="1768050" y="1172775"/>
              <a:chExt cx="520200" cy="832000"/>
            </a:xfrm>
          </p:grpSpPr>
          <p:cxnSp>
            <p:nvCxnSpPr>
              <p:cNvPr id="10634" name="Google Shape;10634;p7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635" name="Google Shape;10635;p7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78"/>
            <p:cNvGrpSpPr/>
            <p:nvPr/>
          </p:nvGrpSpPr>
          <p:grpSpPr>
            <a:xfrm>
              <a:off x="1820100" y="1225475"/>
              <a:ext cx="416400" cy="729575"/>
              <a:chOff x="1820100" y="1225475"/>
              <a:chExt cx="416400" cy="729575"/>
            </a:xfrm>
          </p:grpSpPr>
          <p:cxnSp>
            <p:nvCxnSpPr>
              <p:cNvPr id="10637" name="Google Shape;10637;p7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638" name="Google Shape;10638;p7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8"/>
            <p:cNvGrpSpPr/>
            <p:nvPr/>
          </p:nvGrpSpPr>
          <p:grpSpPr>
            <a:xfrm>
              <a:off x="1874250" y="1278825"/>
              <a:ext cx="308100" cy="605275"/>
              <a:chOff x="1874250" y="1278825"/>
              <a:chExt cx="308100" cy="605275"/>
            </a:xfrm>
          </p:grpSpPr>
          <p:cxnSp>
            <p:nvCxnSpPr>
              <p:cNvPr id="10640" name="Google Shape;10640;p7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641" name="Google Shape;10641;p7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2" name="Google Shape;10642;p7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78"/>
          <p:cNvGrpSpPr/>
          <p:nvPr/>
        </p:nvGrpSpPr>
        <p:grpSpPr>
          <a:xfrm>
            <a:off x="1574012" y="1857258"/>
            <a:ext cx="739072" cy="714152"/>
            <a:chOff x="4334725" y="1355875"/>
            <a:chExt cx="3106650" cy="3001900"/>
          </a:xfrm>
        </p:grpSpPr>
        <p:grpSp>
          <p:nvGrpSpPr>
            <p:cNvPr id="10644" name="Google Shape;10644;p78"/>
            <p:cNvGrpSpPr/>
            <p:nvPr/>
          </p:nvGrpSpPr>
          <p:grpSpPr>
            <a:xfrm>
              <a:off x="4516050" y="1724875"/>
              <a:ext cx="2693725" cy="2632900"/>
              <a:chOff x="4516050" y="1724875"/>
              <a:chExt cx="2693725" cy="2632900"/>
            </a:xfrm>
          </p:grpSpPr>
          <p:sp>
            <p:nvSpPr>
              <p:cNvPr id="10645" name="Google Shape;10645;p7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78"/>
            <p:cNvGrpSpPr/>
            <p:nvPr/>
          </p:nvGrpSpPr>
          <p:grpSpPr>
            <a:xfrm>
              <a:off x="4334725" y="1355875"/>
              <a:ext cx="3106650" cy="2709650"/>
              <a:chOff x="4334725" y="1355875"/>
              <a:chExt cx="3106650" cy="2709650"/>
            </a:xfrm>
          </p:grpSpPr>
          <p:sp>
            <p:nvSpPr>
              <p:cNvPr id="10649" name="Google Shape;10649;p7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52" name="Google Shape;10652;p78"/>
          <p:cNvGrpSpPr/>
          <p:nvPr/>
        </p:nvGrpSpPr>
        <p:grpSpPr>
          <a:xfrm>
            <a:off x="7690961" y="3488029"/>
            <a:ext cx="312074" cy="684173"/>
            <a:chOff x="7645573" y="3754300"/>
            <a:chExt cx="293855" cy="644170"/>
          </a:xfrm>
        </p:grpSpPr>
        <p:sp>
          <p:nvSpPr>
            <p:cNvPr id="10653" name="Google Shape;10653;p7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78"/>
          <p:cNvGrpSpPr/>
          <p:nvPr/>
        </p:nvGrpSpPr>
        <p:grpSpPr>
          <a:xfrm>
            <a:off x="5612949" y="970936"/>
            <a:ext cx="709011" cy="739359"/>
            <a:chOff x="5830645" y="1256617"/>
            <a:chExt cx="530340" cy="553040"/>
          </a:xfrm>
        </p:grpSpPr>
        <p:grpSp>
          <p:nvGrpSpPr>
            <p:cNvPr id="10656" name="Google Shape;10656;p78"/>
            <p:cNvGrpSpPr/>
            <p:nvPr/>
          </p:nvGrpSpPr>
          <p:grpSpPr>
            <a:xfrm>
              <a:off x="5830645" y="1256617"/>
              <a:ext cx="259743" cy="269909"/>
              <a:chOff x="5830645" y="1256617"/>
              <a:chExt cx="259743" cy="269909"/>
            </a:xfrm>
          </p:grpSpPr>
          <p:sp>
            <p:nvSpPr>
              <p:cNvPr id="10657" name="Google Shape;10657;p7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78"/>
            <p:cNvGrpSpPr/>
            <p:nvPr/>
          </p:nvGrpSpPr>
          <p:grpSpPr>
            <a:xfrm>
              <a:off x="6101293" y="1256617"/>
              <a:ext cx="259692" cy="269909"/>
              <a:chOff x="6101293" y="1256617"/>
              <a:chExt cx="259692" cy="269909"/>
            </a:xfrm>
          </p:grpSpPr>
          <p:sp>
            <p:nvSpPr>
              <p:cNvPr id="10660" name="Google Shape;10660;p7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78"/>
            <p:cNvGrpSpPr/>
            <p:nvPr/>
          </p:nvGrpSpPr>
          <p:grpSpPr>
            <a:xfrm>
              <a:off x="5830645" y="1539749"/>
              <a:ext cx="259692" cy="269909"/>
              <a:chOff x="5830645" y="1539749"/>
              <a:chExt cx="259692" cy="269909"/>
            </a:xfrm>
          </p:grpSpPr>
          <p:sp>
            <p:nvSpPr>
              <p:cNvPr id="10663" name="Google Shape;10663;p7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78"/>
            <p:cNvGrpSpPr/>
            <p:nvPr/>
          </p:nvGrpSpPr>
          <p:grpSpPr>
            <a:xfrm>
              <a:off x="6101293" y="1539749"/>
              <a:ext cx="259692" cy="269909"/>
              <a:chOff x="6101293" y="1539749"/>
              <a:chExt cx="259692" cy="269909"/>
            </a:xfrm>
          </p:grpSpPr>
          <p:sp>
            <p:nvSpPr>
              <p:cNvPr id="10666" name="Google Shape;10666;p7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8" name="Google Shape;10668;p7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78"/>
          <p:cNvGrpSpPr/>
          <p:nvPr/>
        </p:nvGrpSpPr>
        <p:grpSpPr>
          <a:xfrm>
            <a:off x="714444" y="2707052"/>
            <a:ext cx="1452955" cy="621360"/>
            <a:chOff x="732422" y="2990152"/>
            <a:chExt cx="1337773" cy="572102"/>
          </a:xfrm>
        </p:grpSpPr>
        <p:sp>
          <p:nvSpPr>
            <p:cNvPr id="10670" name="Google Shape;10670;p7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9" name="Shape 10679"/>
        <p:cNvGrpSpPr/>
        <p:nvPr/>
      </p:nvGrpSpPr>
      <p:grpSpPr>
        <a:xfrm>
          <a:off x="0" y="0"/>
          <a:ext cx="0" cy="0"/>
          <a:chOff x="0" y="0"/>
          <a:chExt cx="0" cy="0"/>
        </a:xfrm>
      </p:grpSpPr>
      <p:grpSp>
        <p:nvGrpSpPr>
          <p:cNvPr id="10680" name="Google Shape;10680;p79"/>
          <p:cNvGrpSpPr/>
          <p:nvPr/>
        </p:nvGrpSpPr>
        <p:grpSpPr>
          <a:xfrm>
            <a:off x="708579" y="965872"/>
            <a:ext cx="1636117" cy="1526144"/>
            <a:chOff x="729238" y="1179665"/>
            <a:chExt cx="1636117" cy="1526144"/>
          </a:xfrm>
        </p:grpSpPr>
        <p:grpSp>
          <p:nvGrpSpPr>
            <p:cNvPr id="10681" name="Google Shape;10681;p79"/>
            <p:cNvGrpSpPr/>
            <p:nvPr/>
          </p:nvGrpSpPr>
          <p:grpSpPr>
            <a:xfrm>
              <a:off x="729238" y="1179665"/>
              <a:ext cx="80700" cy="1526144"/>
              <a:chOff x="729238" y="1179665"/>
              <a:chExt cx="80700" cy="1526144"/>
            </a:xfrm>
          </p:grpSpPr>
          <p:sp>
            <p:nvSpPr>
              <p:cNvPr id="10682" name="Google Shape;10682;p7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79"/>
            <p:cNvGrpSpPr/>
            <p:nvPr/>
          </p:nvGrpSpPr>
          <p:grpSpPr>
            <a:xfrm>
              <a:off x="903098" y="1179665"/>
              <a:ext cx="80700" cy="1526144"/>
              <a:chOff x="903098" y="1179665"/>
              <a:chExt cx="80700" cy="1526144"/>
            </a:xfrm>
          </p:grpSpPr>
          <p:sp>
            <p:nvSpPr>
              <p:cNvPr id="10693" name="Google Shape;10693;p7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79"/>
            <p:cNvGrpSpPr/>
            <p:nvPr/>
          </p:nvGrpSpPr>
          <p:grpSpPr>
            <a:xfrm>
              <a:off x="1076958" y="1179665"/>
              <a:ext cx="80700" cy="1526144"/>
              <a:chOff x="1076958" y="1179665"/>
              <a:chExt cx="80700" cy="1526144"/>
            </a:xfrm>
          </p:grpSpPr>
          <p:sp>
            <p:nvSpPr>
              <p:cNvPr id="10704" name="Google Shape;10704;p7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79"/>
            <p:cNvGrpSpPr/>
            <p:nvPr/>
          </p:nvGrpSpPr>
          <p:grpSpPr>
            <a:xfrm>
              <a:off x="1247707" y="1179665"/>
              <a:ext cx="80700" cy="1526144"/>
              <a:chOff x="1247707" y="1179665"/>
              <a:chExt cx="80700" cy="1526144"/>
            </a:xfrm>
          </p:grpSpPr>
          <p:sp>
            <p:nvSpPr>
              <p:cNvPr id="10715" name="Google Shape;10715;p7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79"/>
            <p:cNvGrpSpPr/>
            <p:nvPr/>
          </p:nvGrpSpPr>
          <p:grpSpPr>
            <a:xfrm>
              <a:off x="1421567" y="1179665"/>
              <a:ext cx="80700" cy="1526144"/>
              <a:chOff x="1421567" y="1179665"/>
              <a:chExt cx="80700" cy="1526144"/>
            </a:xfrm>
          </p:grpSpPr>
          <p:sp>
            <p:nvSpPr>
              <p:cNvPr id="10726" name="Google Shape;10726;p7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9"/>
            <p:cNvGrpSpPr/>
            <p:nvPr/>
          </p:nvGrpSpPr>
          <p:grpSpPr>
            <a:xfrm>
              <a:off x="1592327" y="1179665"/>
              <a:ext cx="80700" cy="1526144"/>
              <a:chOff x="1592327" y="1179665"/>
              <a:chExt cx="80700" cy="1526144"/>
            </a:xfrm>
          </p:grpSpPr>
          <p:sp>
            <p:nvSpPr>
              <p:cNvPr id="10737" name="Google Shape;10737;p7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79"/>
            <p:cNvGrpSpPr/>
            <p:nvPr/>
          </p:nvGrpSpPr>
          <p:grpSpPr>
            <a:xfrm>
              <a:off x="1766187" y="1179665"/>
              <a:ext cx="80700" cy="1526144"/>
              <a:chOff x="1766187" y="1179665"/>
              <a:chExt cx="80700" cy="1526144"/>
            </a:xfrm>
          </p:grpSpPr>
          <p:sp>
            <p:nvSpPr>
              <p:cNvPr id="10748" name="Google Shape;10748;p7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79"/>
            <p:cNvGrpSpPr/>
            <p:nvPr/>
          </p:nvGrpSpPr>
          <p:grpSpPr>
            <a:xfrm>
              <a:off x="1936935" y="1179665"/>
              <a:ext cx="80700" cy="1526144"/>
              <a:chOff x="1936935" y="1179665"/>
              <a:chExt cx="80700" cy="1526144"/>
            </a:xfrm>
          </p:grpSpPr>
          <p:sp>
            <p:nvSpPr>
              <p:cNvPr id="10759" name="Google Shape;10759;p7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79"/>
            <p:cNvGrpSpPr/>
            <p:nvPr/>
          </p:nvGrpSpPr>
          <p:grpSpPr>
            <a:xfrm>
              <a:off x="2110795" y="1179665"/>
              <a:ext cx="80700" cy="1526144"/>
              <a:chOff x="2110795" y="1179665"/>
              <a:chExt cx="80700" cy="1526144"/>
            </a:xfrm>
          </p:grpSpPr>
          <p:sp>
            <p:nvSpPr>
              <p:cNvPr id="10770" name="Google Shape;10770;p7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9"/>
            <p:cNvGrpSpPr/>
            <p:nvPr/>
          </p:nvGrpSpPr>
          <p:grpSpPr>
            <a:xfrm>
              <a:off x="2284655" y="1179665"/>
              <a:ext cx="80700" cy="1526144"/>
              <a:chOff x="2284655" y="1179665"/>
              <a:chExt cx="80700" cy="1526144"/>
            </a:xfrm>
          </p:grpSpPr>
          <p:sp>
            <p:nvSpPr>
              <p:cNvPr id="10781" name="Google Shape;10781;p7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91" name="Google Shape;10791;p79"/>
          <p:cNvGrpSpPr/>
          <p:nvPr/>
        </p:nvGrpSpPr>
        <p:grpSpPr>
          <a:xfrm>
            <a:off x="2603245" y="985011"/>
            <a:ext cx="1364248" cy="1102133"/>
            <a:chOff x="2623904" y="1198803"/>
            <a:chExt cx="1364248" cy="1102133"/>
          </a:xfrm>
        </p:grpSpPr>
        <p:grpSp>
          <p:nvGrpSpPr>
            <p:cNvPr id="10792" name="Google Shape;10792;p79"/>
            <p:cNvGrpSpPr/>
            <p:nvPr/>
          </p:nvGrpSpPr>
          <p:grpSpPr>
            <a:xfrm>
              <a:off x="2623907" y="1198803"/>
              <a:ext cx="1364245" cy="273000"/>
              <a:chOff x="2623907" y="1198803"/>
              <a:chExt cx="1364245" cy="273000"/>
            </a:xfrm>
          </p:grpSpPr>
          <p:sp>
            <p:nvSpPr>
              <p:cNvPr id="10793" name="Google Shape;10793;p7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79"/>
            <p:cNvGrpSpPr/>
            <p:nvPr/>
          </p:nvGrpSpPr>
          <p:grpSpPr>
            <a:xfrm>
              <a:off x="2623904" y="1476964"/>
              <a:ext cx="1364245" cy="273000"/>
              <a:chOff x="2623904" y="1476964"/>
              <a:chExt cx="1364245" cy="273000"/>
            </a:xfrm>
          </p:grpSpPr>
          <p:sp>
            <p:nvSpPr>
              <p:cNvPr id="10799" name="Google Shape;10799;p7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79"/>
            <p:cNvGrpSpPr/>
            <p:nvPr/>
          </p:nvGrpSpPr>
          <p:grpSpPr>
            <a:xfrm>
              <a:off x="2623907" y="1749775"/>
              <a:ext cx="1364245" cy="273000"/>
              <a:chOff x="2623907" y="1749775"/>
              <a:chExt cx="1364245" cy="273000"/>
            </a:xfrm>
          </p:grpSpPr>
          <p:sp>
            <p:nvSpPr>
              <p:cNvPr id="10805" name="Google Shape;10805;p7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79"/>
            <p:cNvGrpSpPr/>
            <p:nvPr/>
          </p:nvGrpSpPr>
          <p:grpSpPr>
            <a:xfrm>
              <a:off x="2623904" y="2027936"/>
              <a:ext cx="1364245" cy="273000"/>
              <a:chOff x="2623904" y="2027936"/>
              <a:chExt cx="1364245" cy="273000"/>
            </a:xfrm>
          </p:grpSpPr>
          <p:sp>
            <p:nvSpPr>
              <p:cNvPr id="10811" name="Google Shape;10811;p7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16" name="Google Shape;10816;p79"/>
          <p:cNvGrpSpPr/>
          <p:nvPr/>
        </p:nvGrpSpPr>
        <p:grpSpPr>
          <a:xfrm>
            <a:off x="2592706" y="2444193"/>
            <a:ext cx="1387541" cy="159124"/>
            <a:chOff x="3200660" y="2180272"/>
            <a:chExt cx="2563824" cy="378237"/>
          </a:xfrm>
        </p:grpSpPr>
        <p:sp>
          <p:nvSpPr>
            <p:cNvPr id="10817" name="Google Shape;10817;p7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79"/>
          <p:cNvGrpSpPr/>
          <p:nvPr/>
        </p:nvGrpSpPr>
        <p:grpSpPr>
          <a:xfrm>
            <a:off x="2589231" y="2722018"/>
            <a:ext cx="1390502" cy="159625"/>
            <a:chOff x="3530150" y="2790075"/>
            <a:chExt cx="1962600" cy="225300"/>
          </a:xfrm>
        </p:grpSpPr>
        <p:sp>
          <p:nvSpPr>
            <p:cNvPr id="10836" name="Google Shape;10836;p7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79"/>
          <p:cNvGrpSpPr/>
          <p:nvPr/>
        </p:nvGrpSpPr>
        <p:grpSpPr>
          <a:xfrm>
            <a:off x="2589884" y="3000344"/>
            <a:ext cx="1411629" cy="153761"/>
            <a:chOff x="3558802" y="4011427"/>
            <a:chExt cx="1866000" cy="111300"/>
          </a:xfrm>
        </p:grpSpPr>
        <p:sp>
          <p:nvSpPr>
            <p:cNvPr id="10839" name="Google Shape;10839;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79"/>
          <p:cNvGrpSpPr/>
          <p:nvPr/>
        </p:nvGrpSpPr>
        <p:grpSpPr>
          <a:xfrm>
            <a:off x="2589576" y="2205744"/>
            <a:ext cx="1383503" cy="119749"/>
            <a:chOff x="3465975" y="2270276"/>
            <a:chExt cx="1986364" cy="171929"/>
          </a:xfrm>
        </p:grpSpPr>
        <p:sp>
          <p:nvSpPr>
            <p:cNvPr id="10842" name="Google Shape;10842;p7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79"/>
          <p:cNvGrpSpPr/>
          <p:nvPr/>
        </p:nvGrpSpPr>
        <p:grpSpPr>
          <a:xfrm>
            <a:off x="2600584" y="3569394"/>
            <a:ext cx="1369531" cy="195460"/>
            <a:chOff x="723300" y="4253549"/>
            <a:chExt cx="2276482" cy="324900"/>
          </a:xfrm>
        </p:grpSpPr>
        <p:sp>
          <p:nvSpPr>
            <p:cNvPr id="10851" name="Google Shape;10851;p7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79"/>
          <p:cNvGrpSpPr/>
          <p:nvPr/>
        </p:nvGrpSpPr>
        <p:grpSpPr>
          <a:xfrm>
            <a:off x="2590145" y="3270574"/>
            <a:ext cx="1389066" cy="180119"/>
            <a:chOff x="705948" y="3788465"/>
            <a:chExt cx="2308953" cy="299400"/>
          </a:xfrm>
        </p:grpSpPr>
        <p:sp>
          <p:nvSpPr>
            <p:cNvPr id="10857" name="Google Shape;10857;p7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9"/>
          <p:cNvGrpSpPr/>
          <p:nvPr/>
        </p:nvGrpSpPr>
        <p:grpSpPr>
          <a:xfrm>
            <a:off x="2638082" y="3883554"/>
            <a:ext cx="1304609" cy="294074"/>
            <a:chOff x="2658741" y="4097347"/>
            <a:chExt cx="1304609" cy="294074"/>
          </a:xfrm>
        </p:grpSpPr>
        <p:grpSp>
          <p:nvGrpSpPr>
            <p:cNvPr id="10863" name="Google Shape;10863;p79"/>
            <p:cNvGrpSpPr/>
            <p:nvPr/>
          </p:nvGrpSpPr>
          <p:grpSpPr>
            <a:xfrm>
              <a:off x="2658741" y="4097347"/>
              <a:ext cx="118572" cy="294074"/>
              <a:chOff x="3343310" y="4475555"/>
              <a:chExt cx="127717" cy="316753"/>
            </a:xfrm>
          </p:grpSpPr>
          <p:sp>
            <p:nvSpPr>
              <p:cNvPr id="10864" name="Google Shape;10864;p7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9"/>
            <p:cNvGrpSpPr/>
            <p:nvPr/>
          </p:nvGrpSpPr>
          <p:grpSpPr>
            <a:xfrm>
              <a:off x="3815519" y="4098388"/>
              <a:ext cx="147831" cy="291991"/>
              <a:chOff x="3527539" y="4476677"/>
              <a:chExt cx="159232" cy="314510"/>
            </a:xfrm>
          </p:grpSpPr>
          <p:sp>
            <p:nvSpPr>
              <p:cNvPr id="10867" name="Google Shape;10867;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79"/>
            <p:cNvGrpSpPr/>
            <p:nvPr/>
          </p:nvGrpSpPr>
          <p:grpSpPr>
            <a:xfrm>
              <a:off x="3511696" y="4098388"/>
              <a:ext cx="147831" cy="291991"/>
              <a:chOff x="3527539" y="4476677"/>
              <a:chExt cx="159232" cy="314510"/>
            </a:xfrm>
          </p:grpSpPr>
          <p:sp>
            <p:nvSpPr>
              <p:cNvPr id="10870" name="Google Shape;10870;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79"/>
            <p:cNvGrpSpPr/>
            <p:nvPr/>
          </p:nvGrpSpPr>
          <p:grpSpPr>
            <a:xfrm>
              <a:off x="3207874" y="4098388"/>
              <a:ext cx="147831" cy="291991"/>
              <a:chOff x="3527539" y="4476677"/>
              <a:chExt cx="159232" cy="314510"/>
            </a:xfrm>
          </p:grpSpPr>
          <p:sp>
            <p:nvSpPr>
              <p:cNvPr id="10873" name="Google Shape;10873;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79"/>
            <p:cNvGrpSpPr/>
            <p:nvPr/>
          </p:nvGrpSpPr>
          <p:grpSpPr>
            <a:xfrm>
              <a:off x="2933305" y="4097347"/>
              <a:ext cx="118572" cy="294074"/>
              <a:chOff x="3343310" y="4475555"/>
              <a:chExt cx="127717" cy="316753"/>
            </a:xfrm>
          </p:grpSpPr>
          <p:sp>
            <p:nvSpPr>
              <p:cNvPr id="10876" name="Google Shape;10876;p7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8" name="Google Shape;10878;p79"/>
          <p:cNvGrpSpPr/>
          <p:nvPr/>
        </p:nvGrpSpPr>
        <p:grpSpPr>
          <a:xfrm>
            <a:off x="4256912" y="1866676"/>
            <a:ext cx="1433821" cy="191501"/>
            <a:chOff x="4273350" y="2080469"/>
            <a:chExt cx="1433821" cy="191501"/>
          </a:xfrm>
        </p:grpSpPr>
        <p:grpSp>
          <p:nvGrpSpPr>
            <p:cNvPr id="10879" name="Google Shape;10879;p79"/>
            <p:cNvGrpSpPr/>
            <p:nvPr/>
          </p:nvGrpSpPr>
          <p:grpSpPr>
            <a:xfrm>
              <a:off x="4273350" y="2080469"/>
              <a:ext cx="1433821" cy="0"/>
              <a:chOff x="5224975" y="2962250"/>
              <a:chExt cx="1544400" cy="0"/>
            </a:xfrm>
          </p:grpSpPr>
          <p:cxnSp>
            <p:nvCxnSpPr>
              <p:cNvPr id="10880" name="Google Shape;10880;p7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81" name="Google Shape;10881;p7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882" name="Google Shape;10882;p79"/>
            <p:cNvGrpSpPr/>
            <p:nvPr/>
          </p:nvGrpSpPr>
          <p:grpSpPr>
            <a:xfrm>
              <a:off x="4273350" y="2271969"/>
              <a:ext cx="1433821" cy="0"/>
              <a:chOff x="5224975" y="2962250"/>
              <a:chExt cx="1544400" cy="0"/>
            </a:xfrm>
          </p:grpSpPr>
          <p:cxnSp>
            <p:nvCxnSpPr>
              <p:cNvPr id="10883" name="Google Shape;10883;p7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884" name="Google Shape;10884;p7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885" name="Google Shape;10885;p79"/>
          <p:cNvGrpSpPr/>
          <p:nvPr/>
        </p:nvGrpSpPr>
        <p:grpSpPr>
          <a:xfrm>
            <a:off x="4258467" y="969244"/>
            <a:ext cx="1430711" cy="743389"/>
            <a:chOff x="5159450" y="1919950"/>
            <a:chExt cx="1541050" cy="862500"/>
          </a:xfrm>
        </p:grpSpPr>
        <p:sp>
          <p:nvSpPr>
            <p:cNvPr id="10886" name="Google Shape;10886;p7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887" name="Google Shape;10887;p79"/>
            <p:cNvGrpSpPr/>
            <p:nvPr/>
          </p:nvGrpSpPr>
          <p:grpSpPr>
            <a:xfrm>
              <a:off x="5159450" y="1919950"/>
              <a:ext cx="1541050" cy="862500"/>
              <a:chOff x="5159450" y="1919950"/>
              <a:chExt cx="1541050" cy="862500"/>
            </a:xfrm>
          </p:grpSpPr>
          <p:cxnSp>
            <p:nvCxnSpPr>
              <p:cNvPr id="10888" name="Google Shape;10888;p7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889" name="Google Shape;10889;p7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890" name="Google Shape;10890;p79"/>
          <p:cNvGrpSpPr/>
          <p:nvPr/>
        </p:nvGrpSpPr>
        <p:grpSpPr>
          <a:xfrm>
            <a:off x="4248581" y="2192571"/>
            <a:ext cx="1450484" cy="1052087"/>
            <a:chOff x="5230575" y="1554475"/>
            <a:chExt cx="2137150" cy="1550150"/>
          </a:xfrm>
        </p:grpSpPr>
        <p:sp>
          <p:nvSpPr>
            <p:cNvPr id="10891" name="Google Shape;10891;p7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9"/>
          <p:cNvGrpSpPr/>
          <p:nvPr/>
        </p:nvGrpSpPr>
        <p:grpSpPr>
          <a:xfrm rot="10800000">
            <a:off x="4265131" y="3284761"/>
            <a:ext cx="1417383" cy="887946"/>
            <a:chOff x="5645403" y="2920021"/>
            <a:chExt cx="2650800" cy="2180614"/>
          </a:xfrm>
        </p:grpSpPr>
        <p:sp>
          <p:nvSpPr>
            <p:cNvPr id="10905" name="Google Shape;10905;p7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6" name="Google Shape;10906;p79"/>
            <p:cNvCxnSpPr>
              <a:stCxn id="1090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907" name="Google Shape;10907;p7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8" name="Google Shape;10908;p79"/>
            <p:cNvCxnSpPr>
              <a:endCxn id="1090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909" name="Google Shape;10909;p7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10" name="Google Shape;10910;p79"/>
            <p:cNvCxnSpPr>
              <a:stCxn id="1090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911" name="Google Shape;10911;p7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12" name="Google Shape;10912;p79"/>
            <p:cNvCxnSpPr>
              <a:endCxn id="1091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913" name="Google Shape;10913;p79"/>
          <p:cNvGrpSpPr/>
          <p:nvPr/>
        </p:nvGrpSpPr>
        <p:grpSpPr>
          <a:xfrm>
            <a:off x="7365491" y="2188116"/>
            <a:ext cx="1071743" cy="1021579"/>
            <a:chOff x="7189833" y="2022667"/>
            <a:chExt cx="1251159" cy="1192597"/>
          </a:xfrm>
        </p:grpSpPr>
        <p:sp>
          <p:nvSpPr>
            <p:cNvPr id="10914" name="Google Shape;10914;p7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79"/>
          <p:cNvGrpSpPr/>
          <p:nvPr/>
        </p:nvGrpSpPr>
        <p:grpSpPr>
          <a:xfrm>
            <a:off x="706762" y="2614523"/>
            <a:ext cx="1695374" cy="1560837"/>
            <a:chOff x="727421" y="2828315"/>
            <a:chExt cx="1695374" cy="1560837"/>
          </a:xfrm>
        </p:grpSpPr>
        <p:grpSp>
          <p:nvGrpSpPr>
            <p:cNvPr id="10919" name="Google Shape;10919;p79"/>
            <p:cNvGrpSpPr/>
            <p:nvPr/>
          </p:nvGrpSpPr>
          <p:grpSpPr>
            <a:xfrm>
              <a:off x="819108" y="2882501"/>
              <a:ext cx="103104" cy="1426186"/>
              <a:chOff x="4674013" y="3100904"/>
              <a:chExt cx="122758" cy="1698043"/>
            </a:xfrm>
          </p:grpSpPr>
          <p:sp>
            <p:nvSpPr>
              <p:cNvPr id="10920" name="Google Shape;10920;p7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79"/>
            <p:cNvGrpSpPr/>
            <p:nvPr/>
          </p:nvGrpSpPr>
          <p:grpSpPr>
            <a:xfrm>
              <a:off x="1062475" y="2882501"/>
              <a:ext cx="103104" cy="1426186"/>
              <a:chOff x="4940438" y="3100904"/>
              <a:chExt cx="122758" cy="1698043"/>
            </a:xfrm>
          </p:grpSpPr>
          <p:sp>
            <p:nvSpPr>
              <p:cNvPr id="10928" name="Google Shape;10928;p7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79"/>
            <p:cNvGrpSpPr/>
            <p:nvPr/>
          </p:nvGrpSpPr>
          <p:grpSpPr>
            <a:xfrm>
              <a:off x="1299324" y="2882501"/>
              <a:ext cx="103104" cy="1426186"/>
              <a:chOff x="5206863" y="3100904"/>
              <a:chExt cx="122758" cy="1698043"/>
            </a:xfrm>
          </p:grpSpPr>
          <p:sp>
            <p:nvSpPr>
              <p:cNvPr id="10936" name="Google Shape;10936;p7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79"/>
            <p:cNvGrpSpPr/>
            <p:nvPr/>
          </p:nvGrpSpPr>
          <p:grpSpPr>
            <a:xfrm>
              <a:off x="1786057" y="2882501"/>
              <a:ext cx="103104" cy="1426186"/>
              <a:chOff x="6006138" y="3143629"/>
              <a:chExt cx="122758" cy="1698043"/>
            </a:xfrm>
          </p:grpSpPr>
          <p:sp>
            <p:nvSpPr>
              <p:cNvPr id="10944" name="Google Shape;10944;p7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79"/>
            <p:cNvGrpSpPr/>
            <p:nvPr/>
          </p:nvGrpSpPr>
          <p:grpSpPr>
            <a:xfrm>
              <a:off x="2029422" y="2882501"/>
              <a:ext cx="103104" cy="1426186"/>
              <a:chOff x="6805413" y="3100904"/>
              <a:chExt cx="122758" cy="1698043"/>
            </a:xfrm>
          </p:grpSpPr>
          <p:sp>
            <p:nvSpPr>
              <p:cNvPr id="10952" name="Google Shape;10952;p7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79"/>
            <p:cNvGrpSpPr/>
            <p:nvPr/>
          </p:nvGrpSpPr>
          <p:grpSpPr>
            <a:xfrm>
              <a:off x="727421" y="2828315"/>
              <a:ext cx="1695374" cy="1560837"/>
              <a:chOff x="734799" y="2782450"/>
              <a:chExt cx="1571100" cy="1577400"/>
            </a:xfrm>
          </p:grpSpPr>
          <p:cxnSp>
            <p:nvCxnSpPr>
              <p:cNvPr id="10960" name="Google Shape;10960;p7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961" name="Google Shape;10961;p7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962" name="Google Shape;10962;p79"/>
            <p:cNvGrpSpPr/>
            <p:nvPr/>
          </p:nvGrpSpPr>
          <p:grpSpPr>
            <a:xfrm>
              <a:off x="2272795" y="2882501"/>
              <a:ext cx="103104" cy="1426186"/>
              <a:chOff x="5206863" y="3100904"/>
              <a:chExt cx="122758" cy="1698043"/>
            </a:xfrm>
          </p:grpSpPr>
          <p:sp>
            <p:nvSpPr>
              <p:cNvPr id="10963" name="Google Shape;10963;p7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79"/>
            <p:cNvGrpSpPr/>
            <p:nvPr/>
          </p:nvGrpSpPr>
          <p:grpSpPr>
            <a:xfrm>
              <a:off x="1542694" y="2882501"/>
              <a:ext cx="103104" cy="1426186"/>
              <a:chOff x="6006138" y="3143629"/>
              <a:chExt cx="122758" cy="1698043"/>
            </a:xfrm>
          </p:grpSpPr>
          <p:sp>
            <p:nvSpPr>
              <p:cNvPr id="10971" name="Google Shape;10971;p7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8" name="Google Shape;10978;p79"/>
          <p:cNvGrpSpPr/>
          <p:nvPr/>
        </p:nvGrpSpPr>
        <p:grpSpPr>
          <a:xfrm>
            <a:off x="5915341" y="2192094"/>
            <a:ext cx="1248543" cy="1025319"/>
            <a:chOff x="5183758" y="1210600"/>
            <a:chExt cx="3605380" cy="2960783"/>
          </a:xfrm>
        </p:grpSpPr>
        <p:sp>
          <p:nvSpPr>
            <p:cNvPr id="10979" name="Google Shape;10979;p7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83" name="Google Shape;10983;p7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984" name="Google Shape;10984;p7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985" name="Google Shape;10985;p7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986" name="Google Shape;10986;p7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987" name="Google Shape;10987;p7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79"/>
          <p:cNvGrpSpPr/>
          <p:nvPr/>
        </p:nvGrpSpPr>
        <p:grpSpPr>
          <a:xfrm>
            <a:off x="5772403" y="3330411"/>
            <a:ext cx="2664831" cy="843440"/>
            <a:chOff x="5916567" y="1099697"/>
            <a:chExt cx="2556683" cy="809211"/>
          </a:xfrm>
        </p:grpSpPr>
        <p:sp>
          <p:nvSpPr>
            <p:cNvPr id="10989" name="Google Shape;10989;p7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79"/>
          <p:cNvGrpSpPr/>
          <p:nvPr/>
        </p:nvGrpSpPr>
        <p:grpSpPr>
          <a:xfrm>
            <a:off x="5879943" y="979270"/>
            <a:ext cx="1299851" cy="1023338"/>
            <a:chOff x="5900602" y="1193063"/>
            <a:chExt cx="1299851" cy="1023338"/>
          </a:xfrm>
        </p:grpSpPr>
        <p:grpSp>
          <p:nvGrpSpPr>
            <p:cNvPr id="10998" name="Google Shape;10998;p79"/>
            <p:cNvGrpSpPr/>
            <p:nvPr/>
          </p:nvGrpSpPr>
          <p:grpSpPr>
            <a:xfrm>
              <a:off x="6743564" y="1193063"/>
              <a:ext cx="456889" cy="700379"/>
              <a:chOff x="6743564" y="1193063"/>
              <a:chExt cx="456889" cy="700379"/>
            </a:xfrm>
          </p:grpSpPr>
          <p:grpSp>
            <p:nvGrpSpPr>
              <p:cNvPr id="10999" name="Google Shape;10999;p79"/>
              <p:cNvGrpSpPr/>
              <p:nvPr/>
            </p:nvGrpSpPr>
            <p:grpSpPr>
              <a:xfrm>
                <a:off x="6743564" y="1690731"/>
                <a:ext cx="214402" cy="202710"/>
                <a:chOff x="6743564" y="1690731"/>
                <a:chExt cx="214402" cy="202710"/>
              </a:xfrm>
            </p:grpSpPr>
            <p:sp>
              <p:nvSpPr>
                <p:cNvPr id="11000" name="Google Shape;11000;p7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79"/>
              <p:cNvGrpSpPr/>
              <p:nvPr/>
            </p:nvGrpSpPr>
            <p:grpSpPr>
              <a:xfrm>
                <a:off x="6915505" y="1193063"/>
                <a:ext cx="284947" cy="589637"/>
                <a:chOff x="6915505" y="1193063"/>
                <a:chExt cx="284947" cy="589637"/>
              </a:xfrm>
            </p:grpSpPr>
            <p:sp>
              <p:nvSpPr>
                <p:cNvPr id="11003" name="Google Shape;11003;p7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04" name="Google Shape;11004;p7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05" name="Google Shape;11005;p79"/>
            <p:cNvGrpSpPr/>
            <p:nvPr/>
          </p:nvGrpSpPr>
          <p:grpSpPr>
            <a:xfrm>
              <a:off x="6520337" y="1193063"/>
              <a:ext cx="341815" cy="801589"/>
              <a:chOff x="6520337" y="1193063"/>
              <a:chExt cx="341815" cy="801589"/>
            </a:xfrm>
          </p:grpSpPr>
          <p:grpSp>
            <p:nvGrpSpPr>
              <p:cNvPr id="11006" name="Google Shape;11006;p79"/>
              <p:cNvGrpSpPr/>
              <p:nvPr/>
            </p:nvGrpSpPr>
            <p:grpSpPr>
              <a:xfrm>
                <a:off x="6520337" y="1589527"/>
                <a:ext cx="213950" cy="405125"/>
                <a:chOff x="6520337" y="1589527"/>
                <a:chExt cx="213950" cy="405125"/>
              </a:xfrm>
            </p:grpSpPr>
            <p:sp>
              <p:nvSpPr>
                <p:cNvPr id="11007" name="Google Shape;11007;p7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79"/>
              <p:cNvGrpSpPr/>
              <p:nvPr/>
            </p:nvGrpSpPr>
            <p:grpSpPr>
              <a:xfrm>
                <a:off x="6577204" y="1193063"/>
                <a:ext cx="284947" cy="453562"/>
                <a:chOff x="6577204" y="1193063"/>
                <a:chExt cx="284947" cy="453562"/>
              </a:xfrm>
            </p:grpSpPr>
            <p:sp>
              <p:nvSpPr>
                <p:cNvPr id="11010" name="Google Shape;11010;p7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11" name="Google Shape;11011;p7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12" name="Google Shape;11012;p79"/>
            <p:cNvGrpSpPr/>
            <p:nvPr/>
          </p:nvGrpSpPr>
          <p:grpSpPr>
            <a:xfrm>
              <a:off x="6238903" y="1193063"/>
              <a:ext cx="300475" cy="901782"/>
              <a:chOff x="6238903" y="1193063"/>
              <a:chExt cx="300475" cy="901782"/>
            </a:xfrm>
          </p:grpSpPr>
          <p:grpSp>
            <p:nvGrpSpPr>
              <p:cNvPr id="11013" name="Google Shape;11013;p79"/>
              <p:cNvGrpSpPr/>
              <p:nvPr/>
            </p:nvGrpSpPr>
            <p:grpSpPr>
              <a:xfrm>
                <a:off x="6290865" y="1489315"/>
                <a:ext cx="248514" cy="605530"/>
                <a:chOff x="6290865" y="1489315"/>
                <a:chExt cx="248514" cy="605530"/>
              </a:xfrm>
            </p:grpSpPr>
            <p:sp>
              <p:nvSpPr>
                <p:cNvPr id="11014" name="Google Shape;11014;p7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79"/>
              <p:cNvGrpSpPr/>
              <p:nvPr/>
            </p:nvGrpSpPr>
            <p:grpSpPr>
              <a:xfrm>
                <a:off x="6238903" y="1193063"/>
                <a:ext cx="284947" cy="327512"/>
                <a:chOff x="6238903" y="1193063"/>
                <a:chExt cx="284947" cy="327512"/>
              </a:xfrm>
            </p:grpSpPr>
            <p:sp>
              <p:nvSpPr>
                <p:cNvPr id="11017" name="Google Shape;11017;p7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18" name="Google Shape;11018;p7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19" name="Google Shape;11019;p79"/>
            <p:cNvGrpSpPr/>
            <p:nvPr/>
          </p:nvGrpSpPr>
          <p:grpSpPr>
            <a:xfrm>
              <a:off x="5900602" y="1193063"/>
              <a:ext cx="444345" cy="1023338"/>
              <a:chOff x="5900602" y="1193063"/>
              <a:chExt cx="444345" cy="1023338"/>
            </a:xfrm>
          </p:grpSpPr>
          <p:grpSp>
            <p:nvGrpSpPr>
              <p:cNvPr id="11020" name="Google Shape;11020;p79"/>
              <p:cNvGrpSpPr/>
              <p:nvPr/>
            </p:nvGrpSpPr>
            <p:grpSpPr>
              <a:xfrm>
                <a:off x="6046501" y="1367785"/>
                <a:ext cx="298446" cy="848616"/>
                <a:chOff x="6046501" y="1367785"/>
                <a:chExt cx="298446" cy="848616"/>
              </a:xfrm>
            </p:grpSpPr>
            <p:sp>
              <p:nvSpPr>
                <p:cNvPr id="11021" name="Google Shape;11021;p7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79"/>
              <p:cNvGrpSpPr/>
              <p:nvPr/>
            </p:nvGrpSpPr>
            <p:grpSpPr>
              <a:xfrm>
                <a:off x="5900602" y="1193063"/>
                <a:ext cx="284947" cy="182312"/>
                <a:chOff x="5900602" y="1193063"/>
                <a:chExt cx="284947" cy="182312"/>
              </a:xfrm>
            </p:grpSpPr>
            <p:sp>
              <p:nvSpPr>
                <p:cNvPr id="11024" name="Google Shape;11024;p7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25" name="Google Shape;11025;p7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026" name="Google Shape;11026;p79"/>
          <p:cNvGrpSpPr/>
          <p:nvPr/>
        </p:nvGrpSpPr>
        <p:grpSpPr>
          <a:xfrm>
            <a:off x="7217825" y="979415"/>
            <a:ext cx="1219413" cy="1051365"/>
            <a:chOff x="7287122" y="1165658"/>
            <a:chExt cx="1219413" cy="1051365"/>
          </a:xfrm>
        </p:grpSpPr>
        <p:grpSp>
          <p:nvGrpSpPr>
            <p:cNvPr id="11027" name="Google Shape;11027;p79"/>
            <p:cNvGrpSpPr/>
            <p:nvPr/>
          </p:nvGrpSpPr>
          <p:grpSpPr>
            <a:xfrm>
              <a:off x="7287122" y="1969723"/>
              <a:ext cx="1219413" cy="247300"/>
              <a:chOff x="7287122" y="1969723"/>
              <a:chExt cx="1219413" cy="247300"/>
            </a:xfrm>
          </p:grpSpPr>
          <p:sp>
            <p:nvSpPr>
              <p:cNvPr id="11028" name="Google Shape;11028;p7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9" name="Google Shape;11029;p79"/>
              <p:cNvGrpSpPr/>
              <p:nvPr/>
            </p:nvGrpSpPr>
            <p:grpSpPr>
              <a:xfrm>
                <a:off x="7287122" y="2063892"/>
                <a:ext cx="1151753" cy="73428"/>
                <a:chOff x="7287122" y="2063892"/>
                <a:chExt cx="1151753" cy="73428"/>
              </a:xfrm>
            </p:grpSpPr>
            <p:sp>
              <p:nvSpPr>
                <p:cNvPr id="11030" name="Google Shape;11030;p7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1" name="Google Shape;11031;p7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032" name="Google Shape;11032;p79"/>
            <p:cNvGrpSpPr/>
            <p:nvPr/>
          </p:nvGrpSpPr>
          <p:grpSpPr>
            <a:xfrm>
              <a:off x="7287122" y="1712201"/>
              <a:ext cx="1219403" cy="246767"/>
              <a:chOff x="7287122" y="1712201"/>
              <a:chExt cx="1219403" cy="246767"/>
            </a:xfrm>
          </p:grpSpPr>
          <p:sp>
            <p:nvSpPr>
              <p:cNvPr id="11033" name="Google Shape;11033;p7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4" name="Google Shape;11034;p79"/>
              <p:cNvGrpSpPr/>
              <p:nvPr/>
            </p:nvGrpSpPr>
            <p:grpSpPr>
              <a:xfrm>
                <a:off x="7287122" y="1842861"/>
                <a:ext cx="1005303" cy="73419"/>
                <a:chOff x="7287122" y="1842861"/>
                <a:chExt cx="1005303" cy="73419"/>
              </a:xfrm>
            </p:grpSpPr>
            <p:sp>
              <p:nvSpPr>
                <p:cNvPr id="11035" name="Google Shape;11035;p7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36" name="Google Shape;11036;p7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037" name="Google Shape;11037;p79"/>
            <p:cNvGrpSpPr/>
            <p:nvPr/>
          </p:nvGrpSpPr>
          <p:grpSpPr>
            <a:xfrm>
              <a:off x="7287122" y="1447520"/>
              <a:ext cx="1219403" cy="286667"/>
              <a:chOff x="7287122" y="1447520"/>
              <a:chExt cx="1219403" cy="286667"/>
            </a:xfrm>
          </p:grpSpPr>
          <p:sp>
            <p:nvSpPr>
              <p:cNvPr id="11038" name="Google Shape;11038;p7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9" name="Google Shape;11039;p79"/>
              <p:cNvGrpSpPr/>
              <p:nvPr/>
            </p:nvGrpSpPr>
            <p:grpSpPr>
              <a:xfrm>
                <a:off x="7287122" y="1581977"/>
                <a:ext cx="852803" cy="73428"/>
                <a:chOff x="7287122" y="1581977"/>
                <a:chExt cx="852803" cy="73428"/>
              </a:xfrm>
            </p:grpSpPr>
            <p:sp>
              <p:nvSpPr>
                <p:cNvPr id="11040" name="Google Shape;11040;p7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1" name="Google Shape;11041;p7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042" name="Google Shape;11042;p79"/>
            <p:cNvGrpSpPr/>
            <p:nvPr/>
          </p:nvGrpSpPr>
          <p:grpSpPr>
            <a:xfrm>
              <a:off x="7287122" y="1165658"/>
              <a:ext cx="1219403" cy="344253"/>
              <a:chOff x="7287122" y="1165658"/>
              <a:chExt cx="1219403" cy="344253"/>
            </a:xfrm>
          </p:grpSpPr>
          <p:sp>
            <p:nvSpPr>
              <p:cNvPr id="11043" name="Google Shape;11043;p7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4" name="Google Shape;11044;p79"/>
              <p:cNvGrpSpPr/>
              <p:nvPr/>
            </p:nvGrpSpPr>
            <p:grpSpPr>
              <a:xfrm>
                <a:off x="7287122" y="1341025"/>
                <a:ext cx="695703" cy="73419"/>
                <a:chOff x="7287122" y="1341025"/>
                <a:chExt cx="695703" cy="73419"/>
              </a:xfrm>
            </p:grpSpPr>
            <p:sp>
              <p:nvSpPr>
                <p:cNvPr id="11045" name="Google Shape;11045;p7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46" name="Google Shape;11046;p7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50" name="Shape 11050"/>
        <p:cNvGrpSpPr/>
        <p:nvPr/>
      </p:nvGrpSpPr>
      <p:grpSpPr>
        <a:xfrm>
          <a:off x="0" y="0"/>
          <a:ext cx="0" cy="0"/>
          <a:chOff x="0" y="0"/>
          <a:chExt cx="0" cy="0"/>
        </a:xfrm>
      </p:grpSpPr>
      <p:grpSp>
        <p:nvGrpSpPr>
          <p:cNvPr id="11051" name="Google Shape;11051;p80"/>
          <p:cNvGrpSpPr/>
          <p:nvPr/>
        </p:nvGrpSpPr>
        <p:grpSpPr>
          <a:xfrm>
            <a:off x="846551" y="2273217"/>
            <a:ext cx="415546" cy="355053"/>
            <a:chOff x="866243" y="2291587"/>
            <a:chExt cx="415546" cy="355053"/>
          </a:xfrm>
        </p:grpSpPr>
        <p:sp>
          <p:nvSpPr>
            <p:cNvPr id="11052" name="Google Shape;11052;p8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8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8" name="Google Shape;11058;p80"/>
          <p:cNvGrpSpPr/>
          <p:nvPr/>
        </p:nvGrpSpPr>
        <p:grpSpPr>
          <a:xfrm>
            <a:off x="1938828" y="2284205"/>
            <a:ext cx="359213" cy="327807"/>
            <a:chOff x="1958520" y="2302574"/>
            <a:chExt cx="359213" cy="327807"/>
          </a:xfrm>
        </p:grpSpPr>
        <p:sp>
          <p:nvSpPr>
            <p:cNvPr id="11059" name="Google Shape;11059;p8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80"/>
          <p:cNvGrpSpPr/>
          <p:nvPr/>
        </p:nvGrpSpPr>
        <p:grpSpPr>
          <a:xfrm>
            <a:off x="2560190" y="2269057"/>
            <a:ext cx="207582" cy="359594"/>
            <a:chOff x="2656082" y="2287427"/>
            <a:chExt cx="207582" cy="359594"/>
          </a:xfrm>
        </p:grpSpPr>
        <p:sp>
          <p:nvSpPr>
            <p:cNvPr id="11063" name="Google Shape;11063;p8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80"/>
          <p:cNvGrpSpPr/>
          <p:nvPr/>
        </p:nvGrpSpPr>
        <p:grpSpPr>
          <a:xfrm>
            <a:off x="3029961" y="2303099"/>
            <a:ext cx="362991" cy="290018"/>
            <a:chOff x="3049653" y="2321468"/>
            <a:chExt cx="362991" cy="290018"/>
          </a:xfrm>
        </p:grpSpPr>
        <p:sp>
          <p:nvSpPr>
            <p:cNvPr id="11068" name="Google Shape;11068;p8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80"/>
          <p:cNvGrpSpPr/>
          <p:nvPr/>
        </p:nvGrpSpPr>
        <p:grpSpPr>
          <a:xfrm>
            <a:off x="3544551" y="2271534"/>
            <a:ext cx="422342" cy="355243"/>
            <a:chOff x="3564243" y="2289904"/>
            <a:chExt cx="422342" cy="355243"/>
          </a:xfrm>
        </p:grpSpPr>
        <p:sp>
          <p:nvSpPr>
            <p:cNvPr id="11073" name="Google Shape;11073;p8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8" name="Google Shape;11078;p8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9" name="Google Shape;11079;p80"/>
          <p:cNvGrpSpPr/>
          <p:nvPr/>
        </p:nvGrpSpPr>
        <p:grpSpPr>
          <a:xfrm>
            <a:off x="4668202" y="2271344"/>
            <a:ext cx="359594" cy="353909"/>
            <a:chOff x="4687894" y="2289713"/>
            <a:chExt cx="359594" cy="353909"/>
          </a:xfrm>
        </p:grpSpPr>
        <p:sp>
          <p:nvSpPr>
            <p:cNvPr id="11080" name="Google Shape;11080;p8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3" name="Google Shape;11083;p8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4" name="Google Shape;11084;p80"/>
          <p:cNvGrpSpPr/>
          <p:nvPr/>
        </p:nvGrpSpPr>
        <p:grpSpPr>
          <a:xfrm>
            <a:off x="6352932" y="2289857"/>
            <a:ext cx="263567" cy="317614"/>
            <a:chOff x="6421399" y="2308227"/>
            <a:chExt cx="263567" cy="317614"/>
          </a:xfrm>
        </p:grpSpPr>
        <p:sp>
          <p:nvSpPr>
            <p:cNvPr id="11085" name="Google Shape;11085;p8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80"/>
          <p:cNvGrpSpPr/>
          <p:nvPr/>
        </p:nvGrpSpPr>
        <p:grpSpPr>
          <a:xfrm>
            <a:off x="6850501" y="2277250"/>
            <a:ext cx="360356" cy="343462"/>
            <a:chOff x="6870193" y="2295620"/>
            <a:chExt cx="360356" cy="343462"/>
          </a:xfrm>
        </p:grpSpPr>
        <p:sp>
          <p:nvSpPr>
            <p:cNvPr id="11090" name="Google Shape;11090;p8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80"/>
          <p:cNvGrpSpPr/>
          <p:nvPr/>
        </p:nvGrpSpPr>
        <p:grpSpPr>
          <a:xfrm>
            <a:off x="7421773" y="2284490"/>
            <a:ext cx="342192" cy="327140"/>
            <a:chOff x="7441465" y="2302860"/>
            <a:chExt cx="342192" cy="327140"/>
          </a:xfrm>
        </p:grpSpPr>
        <p:sp>
          <p:nvSpPr>
            <p:cNvPr id="11093" name="Google Shape;11093;p8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80"/>
          <p:cNvGrpSpPr/>
          <p:nvPr/>
        </p:nvGrpSpPr>
        <p:grpSpPr>
          <a:xfrm>
            <a:off x="7969991" y="2331837"/>
            <a:ext cx="332761" cy="234066"/>
            <a:chOff x="7989683" y="2350207"/>
            <a:chExt cx="332761" cy="234066"/>
          </a:xfrm>
        </p:grpSpPr>
        <p:sp>
          <p:nvSpPr>
            <p:cNvPr id="11096" name="Google Shape;11096;p8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80"/>
          <p:cNvGrpSpPr/>
          <p:nvPr/>
        </p:nvGrpSpPr>
        <p:grpSpPr>
          <a:xfrm>
            <a:off x="5803602" y="2291381"/>
            <a:ext cx="315327" cy="314978"/>
            <a:chOff x="5823294" y="2309751"/>
            <a:chExt cx="315327" cy="314978"/>
          </a:xfrm>
        </p:grpSpPr>
        <p:sp>
          <p:nvSpPr>
            <p:cNvPr id="11103" name="Google Shape;11103;p8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80"/>
          <p:cNvGrpSpPr/>
          <p:nvPr/>
        </p:nvGrpSpPr>
        <p:grpSpPr>
          <a:xfrm>
            <a:off x="2477583" y="2725790"/>
            <a:ext cx="370930" cy="370549"/>
            <a:chOff x="2497275" y="2744159"/>
            <a:chExt cx="370930" cy="370549"/>
          </a:xfrm>
        </p:grpSpPr>
        <p:sp>
          <p:nvSpPr>
            <p:cNvPr id="11121" name="Google Shape;11121;p8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80"/>
          <p:cNvGrpSpPr/>
          <p:nvPr/>
        </p:nvGrpSpPr>
        <p:grpSpPr>
          <a:xfrm>
            <a:off x="841248" y="2728108"/>
            <a:ext cx="371883" cy="365691"/>
            <a:chOff x="860940" y="2746477"/>
            <a:chExt cx="371883" cy="365691"/>
          </a:xfrm>
        </p:grpSpPr>
        <p:sp>
          <p:nvSpPr>
            <p:cNvPr id="11128" name="Google Shape;11128;p8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80"/>
          <p:cNvGrpSpPr/>
          <p:nvPr/>
        </p:nvGrpSpPr>
        <p:grpSpPr>
          <a:xfrm>
            <a:off x="1431144" y="2747889"/>
            <a:ext cx="283985" cy="341080"/>
            <a:chOff x="1493849" y="2775533"/>
            <a:chExt cx="283985" cy="341080"/>
          </a:xfrm>
        </p:grpSpPr>
        <p:sp>
          <p:nvSpPr>
            <p:cNvPr id="11134" name="Google Shape;11134;p8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80"/>
          <p:cNvGrpSpPr/>
          <p:nvPr/>
        </p:nvGrpSpPr>
        <p:grpSpPr>
          <a:xfrm>
            <a:off x="1933144" y="2756052"/>
            <a:ext cx="372835" cy="342573"/>
            <a:chOff x="1952836" y="2774422"/>
            <a:chExt cx="372835" cy="342573"/>
          </a:xfrm>
        </p:grpSpPr>
        <p:sp>
          <p:nvSpPr>
            <p:cNvPr id="11137" name="Google Shape;11137;p8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80"/>
          <p:cNvGrpSpPr/>
          <p:nvPr/>
        </p:nvGrpSpPr>
        <p:grpSpPr>
          <a:xfrm>
            <a:off x="3060224" y="2726107"/>
            <a:ext cx="332729" cy="372518"/>
            <a:chOff x="3079916" y="2744477"/>
            <a:chExt cx="332729" cy="372518"/>
          </a:xfrm>
        </p:grpSpPr>
        <p:sp>
          <p:nvSpPr>
            <p:cNvPr id="11141" name="Google Shape;11141;p8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80"/>
          <p:cNvGrpSpPr/>
          <p:nvPr/>
        </p:nvGrpSpPr>
        <p:grpSpPr>
          <a:xfrm>
            <a:off x="3600884" y="2727155"/>
            <a:ext cx="336889" cy="355592"/>
            <a:chOff x="3620576" y="2745525"/>
            <a:chExt cx="336889" cy="355592"/>
          </a:xfrm>
        </p:grpSpPr>
        <p:sp>
          <p:nvSpPr>
            <p:cNvPr id="11145" name="Google Shape;11145;p8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80"/>
          <p:cNvGrpSpPr/>
          <p:nvPr/>
        </p:nvGrpSpPr>
        <p:grpSpPr>
          <a:xfrm>
            <a:off x="4107123" y="2742334"/>
            <a:ext cx="380393" cy="363118"/>
            <a:chOff x="4126815" y="2760704"/>
            <a:chExt cx="380393" cy="363118"/>
          </a:xfrm>
        </p:grpSpPr>
        <p:sp>
          <p:nvSpPr>
            <p:cNvPr id="11148" name="Google Shape;11148;p8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0"/>
          <p:cNvGrpSpPr/>
          <p:nvPr/>
        </p:nvGrpSpPr>
        <p:grpSpPr>
          <a:xfrm>
            <a:off x="4656294" y="2727314"/>
            <a:ext cx="381346" cy="368644"/>
            <a:chOff x="4675986" y="2745684"/>
            <a:chExt cx="381346" cy="368644"/>
          </a:xfrm>
        </p:grpSpPr>
        <p:sp>
          <p:nvSpPr>
            <p:cNvPr id="11153" name="Google Shape;11153;p8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80"/>
          <p:cNvGrpSpPr/>
          <p:nvPr/>
        </p:nvGrpSpPr>
        <p:grpSpPr>
          <a:xfrm>
            <a:off x="5200924" y="2772692"/>
            <a:ext cx="373185" cy="302466"/>
            <a:chOff x="5220616" y="2791061"/>
            <a:chExt cx="373185" cy="302466"/>
          </a:xfrm>
        </p:grpSpPr>
        <p:sp>
          <p:nvSpPr>
            <p:cNvPr id="11156" name="Google Shape;11156;p8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80"/>
          <p:cNvGrpSpPr/>
          <p:nvPr/>
        </p:nvGrpSpPr>
        <p:grpSpPr>
          <a:xfrm>
            <a:off x="5768969" y="2754147"/>
            <a:ext cx="284366" cy="344097"/>
            <a:chOff x="5864861" y="2772517"/>
            <a:chExt cx="284366" cy="344097"/>
          </a:xfrm>
        </p:grpSpPr>
        <p:sp>
          <p:nvSpPr>
            <p:cNvPr id="11175" name="Google Shape;11175;p8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8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2" name="Google Shape;11182;p80"/>
          <p:cNvGrpSpPr/>
          <p:nvPr/>
        </p:nvGrpSpPr>
        <p:grpSpPr>
          <a:xfrm>
            <a:off x="6954467" y="2771168"/>
            <a:ext cx="255247" cy="327458"/>
            <a:chOff x="6974158" y="2789537"/>
            <a:chExt cx="255247" cy="327458"/>
          </a:xfrm>
        </p:grpSpPr>
        <p:sp>
          <p:nvSpPr>
            <p:cNvPr id="11183" name="Google Shape;11183;p8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0"/>
          <p:cNvGrpSpPr/>
          <p:nvPr/>
        </p:nvGrpSpPr>
        <p:grpSpPr>
          <a:xfrm>
            <a:off x="7511005" y="2771930"/>
            <a:ext cx="244291" cy="326314"/>
            <a:chOff x="7530697" y="2790299"/>
            <a:chExt cx="244291" cy="326314"/>
          </a:xfrm>
        </p:grpSpPr>
        <p:sp>
          <p:nvSpPr>
            <p:cNvPr id="11190" name="Google Shape;11190;p8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80"/>
          <p:cNvGrpSpPr/>
          <p:nvPr/>
        </p:nvGrpSpPr>
        <p:grpSpPr>
          <a:xfrm>
            <a:off x="7968499" y="2813878"/>
            <a:ext cx="332348" cy="283985"/>
            <a:chOff x="7988191" y="2832248"/>
            <a:chExt cx="332348" cy="283985"/>
          </a:xfrm>
        </p:grpSpPr>
        <p:sp>
          <p:nvSpPr>
            <p:cNvPr id="11197" name="Google Shape;11197;p8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0" name="Google Shape;11200;p8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1" name="Google Shape;11201;p80"/>
          <p:cNvGrpSpPr/>
          <p:nvPr/>
        </p:nvGrpSpPr>
        <p:grpSpPr>
          <a:xfrm>
            <a:off x="3568748" y="3239998"/>
            <a:ext cx="364484" cy="262423"/>
            <a:chOff x="3588440" y="3258368"/>
            <a:chExt cx="364484" cy="262423"/>
          </a:xfrm>
        </p:grpSpPr>
        <p:sp>
          <p:nvSpPr>
            <p:cNvPr id="11202" name="Google Shape;11202;p8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8" name="Google Shape;11208;p8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9" name="Google Shape;11209;p80"/>
          <p:cNvGrpSpPr/>
          <p:nvPr/>
        </p:nvGrpSpPr>
        <p:grpSpPr>
          <a:xfrm>
            <a:off x="5746125" y="3209355"/>
            <a:ext cx="364865" cy="324822"/>
            <a:chOff x="5765817" y="3227724"/>
            <a:chExt cx="364865" cy="324822"/>
          </a:xfrm>
        </p:grpSpPr>
        <p:sp>
          <p:nvSpPr>
            <p:cNvPr id="11210" name="Google Shape;11210;p8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80"/>
          <p:cNvGrpSpPr/>
          <p:nvPr/>
        </p:nvGrpSpPr>
        <p:grpSpPr>
          <a:xfrm>
            <a:off x="6208891" y="3219294"/>
            <a:ext cx="446539" cy="303895"/>
            <a:chOff x="6228583" y="3237664"/>
            <a:chExt cx="446539" cy="303895"/>
          </a:xfrm>
        </p:grpSpPr>
        <p:sp>
          <p:nvSpPr>
            <p:cNvPr id="11214" name="Google Shape;11214;p8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80"/>
          <p:cNvGrpSpPr/>
          <p:nvPr/>
        </p:nvGrpSpPr>
        <p:grpSpPr>
          <a:xfrm>
            <a:off x="846170" y="3188936"/>
            <a:ext cx="364484" cy="364897"/>
            <a:chOff x="865862" y="3207306"/>
            <a:chExt cx="364484" cy="364897"/>
          </a:xfrm>
        </p:grpSpPr>
        <p:sp>
          <p:nvSpPr>
            <p:cNvPr id="11232" name="Google Shape;11232;p8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8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80"/>
          <p:cNvGrpSpPr/>
          <p:nvPr/>
        </p:nvGrpSpPr>
        <p:grpSpPr>
          <a:xfrm>
            <a:off x="1384925" y="3208593"/>
            <a:ext cx="370168" cy="325965"/>
            <a:chOff x="1404617" y="3226962"/>
            <a:chExt cx="370168" cy="325965"/>
          </a:xfrm>
        </p:grpSpPr>
        <p:sp>
          <p:nvSpPr>
            <p:cNvPr id="11247" name="Google Shape;11247;p8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80"/>
          <p:cNvGrpSpPr/>
          <p:nvPr/>
        </p:nvGrpSpPr>
        <p:grpSpPr>
          <a:xfrm>
            <a:off x="1933711" y="3197724"/>
            <a:ext cx="366389" cy="354481"/>
            <a:chOff x="1954741" y="3212419"/>
            <a:chExt cx="366389" cy="354481"/>
          </a:xfrm>
        </p:grpSpPr>
        <p:sp>
          <p:nvSpPr>
            <p:cNvPr id="11257" name="Google Shape;11257;p8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4" name="Google Shape;11264;p80"/>
          <p:cNvGrpSpPr/>
          <p:nvPr/>
        </p:nvGrpSpPr>
        <p:grpSpPr>
          <a:xfrm>
            <a:off x="3023547" y="3197256"/>
            <a:ext cx="366008" cy="348670"/>
            <a:chOff x="3043239" y="3215626"/>
            <a:chExt cx="366008" cy="348670"/>
          </a:xfrm>
        </p:grpSpPr>
        <p:sp>
          <p:nvSpPr>
            <p:cNvPr id="11265" name="Google Shape;11265;p8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80"/>
          <p:cNvGrpSpPr/>
          <p:nvPr/>
        </p:nvGrpSpPr>
        <p:grpSpPr>
          <a:xfrm>
            <a:off x="4198641" y="3166613"/>
            <a:ext cx="209107" cy="383442"/>
            <a:chOff x="4218333" y="3184982"/>
            <a:chExt cx="209107" cy="383442"/>
          </a:xfrm>
        </p:grpSpPr>
        <p:sp>
          <p:nvSpPr>
            <p:cNvPr id="11268" name="Google Shape;11268;p8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0" name="Google Shape;11270;p8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1" name="Google Shape;11271;p80"/>
          <p:cNvGrpSpPr/>
          <p:nvPr/>
        </p:nvGrpSpPr>
        <p:grpSpPr>
          <a:xfrm>
            <a:off x="6876953" y="3197637"/>
            <a:ext cx="322917" cy="347876"/>
            <a:chOff x="6896644" y="3216007"/>
            <a:chExt cx="322917" cy="347876"/>
          </a:xfrm>
        </p:grpSpPr>
        <p:sp>
          <p:nvSpPr>
            <p:cNvPr id="11272" name="Google Shape;11272;p8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80"/>
          <p:cNvGrpSpPr/>
          <p:nvPr/>
        </p:nvGrpSpPr>
        <p:grpSpPr>
          <a:xfrm>
            <a:off x="7409674" y="3204814"/>
            <a:ext cx="334634" cy="333904"/>
            <a:chOff x="7429366" y="3223183"/>
            <a:chExt cx="334634" cy="333904"/>
          </a:xfrm>
        </p:grpSpPr>
        <p:sp>
          <p:nvSpPr>
            <p:cNvPr id="11280" name="Google Shape;11280;p8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2" name="Google Shape;11282;p8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3" name="Google Shape;11283;p80"/>
          <p:cNvGrpSpPr/>
          <p:nvPr/>
        </p:nvGrpSpPr>
        <p:grpSpPr>
          <a:xfrm>
            <a:off x="5196764" y="3707114"/>
            <a:ext cx="356196" cy="265631"/>
            <a:chOff x="5216456" y="3725484"/>
            <a:chExt cx="356196" cy="265631"/>
          </a:xfrm>
        </p:grpSpPr>
        <p:sp>
          <p:nvSpPr>
            <p:cNvPr id="11284" name="Google Shape;11284;p8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80"/>
          <p:cNvGrpSpPr/>
          <p:nvPr/>
        </p:nvGrpSpPr>
        <p:grpSpPr>
          <a:xfrm>
            <a:off x="6829701" y="3715625"/>
            <a:ext cx="355053" cy="248038"/>
            <a:chOff x="6849393" y="3733994"/>
            <a:chExt cx="355053" cy="248038"/>
          </a:xfrm>
        </p:grpSpPr>
        <p:sp>
          <p:nvSpPr>
            <p:cNvPr id="11287" name="Google Shape;11287;p8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80"/>
          <p:cNvGrpSpPr/>
          <p:nvPr/>
        </p:nvGrpSpPr>
        <p:grpSpPr>
          <a:xfrm>
            <a:off x="7899305" y="3696318"/>
            <a:ext cx="392111" cy="280206"/>
            <a:chOff x="7918997" y="3714687"/>
            <a:chExt cx="392111" cy="280206"/>
          </a:xfrm>
        </p:grpSpPr>
        <p:sp>
          <p:nvSpPr>
            <p:cNvPr id="11293" name="Google Shape;11293;p8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8" name="Google Shape;11298;p8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9" name="Google Shape;11299;p80"/>
          <p:cNvGrpSpPr/>
          <p:nvPr/>
        </p:nvGrpSpPr>
        <p:grpSpPr>
          <a:xfrm>
            <a:off x="1389085" y="3662594"/>
            <a:ext cx="357720" cy="355148"/>
            <a:chOff x="1408777" y="3680964"/>
            <a:chExt cx="357720" cy="355148"/>
          </a:xfrm>
        </p:grpSpPr>
        <p:sp>
          <p:nvSpPr>
            <p:cNvPr id="11300" name="Google Shape;11300;p8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80"/>
          <p:cNvGrpSpPr/>
          <p:nvPr/>
        </p:nvGrpSpPr>
        <p:grpSpPr>
          <a:xfrm>
            <a:off x="1933144" y="3662594"/>
            <a:ext cx="357720" cy="355148"/>
            <a:chOff x="1952836" y="3680964"/>
            <a:chExt cx="357720" cy="355148"/>
          </a:xfrm>
        </p:grpSpPr>
        <p:sp>
          <p:nvSpPr>
            <p:cNvPr id="11306" name="Google Shape;11306;p8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80"/>
          <p:cNvGrpSpPr/>
          <p:nvPr/>
        </p:nvGrpSpPr>
        <p:grpSpPr>
          <a:xfrm>
            <a:off x="2477202" y="3662594"/>
            <a:ext cx="357720" cy="355148"/>
            <a:chOff x="2496894" y="3680964"/>
            <a:chExt cx="357720" cy="355148"/>
          </a:xfrm>
        </p:grpSpPr>
        <p:sp>
          <p:nvSpPr>
            <p:cNvPr id="11312" name="Google Shape;11312;p8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80"/>
          <p:cNvGrpSpPr/>
          <p:nvPr/>
        </p:nvGrpSpPr>
        <p:grpSpPr>
          <a:xfrm>
            <a:off x="3021292" y="3662689"/>
            <a:ext cx="356164" cy="355815"/>
            <a:chOff x="3040984" y="3681059"/>
            <a:chExt cx="356164" cy="355815"/>
          </a:xfrm>
        </p:grpSpPr>
        <p:sp>
          <p:nvSpPr>
            <p:cNvPr id="11318" name="Google Shape;11318;p8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80"/>
          <p:cNvGrpSpPr/>
          <p:nvPr/>
        </p:nvGrpSpPr>
        <p:grpSpPr>
          <a:xfrm>
            <a:off x="3564589" y="3680821"/>
            <a:ext cx="358069" cy="317995"/>
            <a:chOff x="3584280" y="3699191"/>
            <a:chExt cx="358069" cy="317995"/>
          </a:xfrm>
        </p:grpSpPr>
        <p:sp>
          <p:nvSpPr>
            <p:cNvPr id="11322" name="Google Shape;11322;p8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80"/>
          <p:cNvGrpSpPr/>
          <p:nvPr/>
        </p:nvGrpSpPr>
        <p:grpSpPr>
          <a:xfrm>
            <a:off x="4109790" y="3662689"/>
            <a:ext cx="355402" cy="354291"/>
            <a:chOff x="4129482" y="3681059"/>
            <a:chExt cx="355402" cy="354291"/>
          </a:xfrm>
        </p:grpSpPr>
        <p:sp>
          <p:nvSpPr>
            <p:cNvPr id="11327" name="Google Shape;11327;p8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80"/>
          <p:cNvGrpSpPr/>
          <p:nvPr/>
        </p:nvGrpSpPr>
        <p:grpSpPr>
          <a:xfrm>
            <a:off x="4653849" y="3661927"/>
            <a:ext cx="355434" cy="355815"/>
            <a:chOff x="4673540" y="3680297"/>
            <a:chExt cx="355434" cy="355815"/>
          </a:xfrm>
        </p:grpSpPr>
        <p:sp>
          <p:nvSpPr>
            <p:cNvPr id="11332" name="Google Shape;11332;p8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80"/>
          <p:cNvGrpSpPr/>
          <p:nvPr/>
        </p:nvGrpSpPr>
        <p:grpSpPr>
          <a:xfrm>
            <a:off x="5759716" y="3680821"/>
            <a:ext cx="317645" cy="318757"/>
            <a:chOff x="5779408" y="3699191"/>
            <a:chExt cx="317645" cy="318757"/>
          </a:xfrm>
        </p:grpSpPr>
        <p:sp>
          <p:nvSpPr>
            <p:cNvPr id="11336" name="Google Shape;11336;p8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8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80"/>
          <p:cNvGrpSpPr/>
          <p:nvPr/>
        </p:nvGrpSpPr>
        <p:grpSpPr>
          <a:xfrm>
            <a:off x="7370743" y="3662499"/>
            <a:ext cx="372073" cy="355243"/>
            <a:chOff x="7390435" y="3680868"/>
            <a:chExt cx="372073" cy="355243"/>
          </a:xfrm>
        </p:grpSpPr>
        <p:sp>
          <p:nvSpPr>
            <p:cNvPr id="11340" name="Google Shape;11340;p8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80"/>
          <p:cNvGrpSpPr/>
          <p:nvPr/>
        </p:nvGrpSpPr>
        <p:grpSpPr>
          <a:xfrm>
            <a:off x="1392301" y="4119346"/>
            <a:ext cx="374709" cy="374010"/>
            <a:chOff x="1421638" y="4125629"/>
            <a:chExt cx="374709" cy="374010"/>
          </a:xfrm>
        </p:grpSpPr>
        <p:sp>
          <p:nvSpPr>
            <p:cNvPr id="11347" name="Google Shape;11347;p8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0"/>
          <p:cNvGrpSpPr/>
          <p:nvPr/>
        </p:nvGrpSpPr>
        <p:grpSpPr>
          <a:xfrm>
            <a:off x="1943917" y="4135255"/>
            <a:ext cx="357720" cy="342192"/>
            <a:chOff x="1973254" y="4156304"/>
            <a:chExt cx="357720" cy="342192"/>
          </a:xfrm>
        </p:grpSpPr>
        <p:sp>
          <p:nvSpPr>
            <p:cNvPr id="11350" name="Google Shape;11350;p8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80"/>
          <p:cNvGrpSpPr/>
          <p:nvPr/>
        </p:nvGrpSpPr>
        <p:grpSpPr>
          <a:xfrm>
            <a:off x="2494422" y="4136192"/>
            <a:ext cx="341049" cy="340318"/>
            <a:chOff x="2523759" y="4135505"/>
            <a:chExt cx="341049" cy="340318"/>
          </a:xfrm>
        </p:grpSpPr>
        <p:sp>
          <p:nvSpPr>
            <p:cNvPr id="11357" name="Google Shape;11357;p8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80"/>
          <p:cNvGrpSpPr/>
          <p:nvPr/>
        </p:nvGrpSpPr>
        <p:grpSpPr>
          <a:xfrm>
            <a:off x="3011266" y="4131175"/>
            <a:ext cx="392079" cy="350353"/>
            <a:chOff x="3040603" y="4130360"/>
            <a:chExt cx="392079" cy="350353"/>
          </a:xfrm>
        </p:grpSpPr>
        <p:sp>
          <p:nvSpPr>
            <p:cNvPr id="11360" name="Google Shape;11360;p8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80"/>
          <p:cNvGrpSpPr/>
          <p:nvPr/>
        </p:nvGrpSpPr>
        <p:grpSpPr>
          <a:xfrm>
            <a:off x="3632807" y="4136192"/>
            <a:ext cx="232955" cy="340318"/>
            <a:chOff x="3662144" y="4135505"/>
            <a:chExt cx="232955" cy="340318"/>
          </a:xfrm>
        </p:grpSpPr>
        <p:sp>
          <p:nvSpPr>
            <p:cNvPr id="11371" name="Google Shape;11371;p8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80"/>
          <p:cNvGrpSpPr/>
          <p:nvPr/>
        </p:nvGrpSpPr>
        <p:grpSpPr>
          <a:xfrm>
            <a:off x="4119801" y="4122029"/>
            <a:ext cx="344065" cy="368644"/>
            <a:chOff x="4149138" y="4121151"/>
            <a:chExt cx="344065" cy="368644"/>
          </a:xfrm>
        </p:grpSpPr>
        <p:sp>
          <p:nvSpPr>
            <p:cNvPr id="11376" name="Google Shape;11376;p8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8" name="Google Shape;11388;p8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9" name="Google Shape;11389;p80"/>
          <p:cNvGrpSpPr/>
          <p:nvPr/>
        </p:nvGrpSpPr>
        <p:grpSpPr>
          <a:xfrm>
            <a:off x="5176925" y="4174949"/>
            <a:ext cx="397763" cy="262804"/>
            <a:chOff x="5206262" y="4174817"/>
            <a:chExt cx="397763" cy="262804"/>
          </a:xfrm>
        </p:grpSpPr>
        <p:sp>
          <p:nvSpPr>
            <p:cNvPr id="11390" name="Google Shape;11390;p8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80"/>
          <p:cNvGrpSpPr/>
          <p:nvPr/>
        </p:nvGrpSpPr>
        <p:grpSpPr>
          <a:xfrm>
            <a:off x="5698279" y="4161342"/>
            <a:ext cx="440505" cy="290018"/>
            <a:chOff x="5727616" y="4204699"/>
            <a:chExt cx="440505" cy="290018"/>
          </a:xfrm>
        </p:grpSpPr>
        <p:sp>
          <p:nvSpPr>
            <p:cNvPr id="11398" name="Google Shape;11398;p8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80"/>
          <p:cNvGrpSpPr/>
          <p:nvPr/>
        </p:nvGrpSpPr>
        <p:grpSpPr>
          <a:xfrm>
            <a:off x="6380726" y="4124093"/>
            <a:ext cx="159950" cy="364516"/>
            <a:chOff x="6410063" y="4135124"/>
            <a:chExt cx="159950" cy="364516"/>
          </a:xfrm>
        </p:grpSpPr>
        <p:sp>
          <p:nvSpPr>
            <p:cNvPr id="11407" name="Google Shape;11407;p8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80"/>
          <p:cNvGrpSpPr/>
          <p:nvPr/>
        </p:nvGrpSpPr>
        <p:grpSpPr>
          <a:xfrm>
            <a:off x="6641065" y="4124284"/>
            <a:ext cx="214378" cy="364135"/>
            <a:chOff x="6924652" y="4135505"/>
            <a:chExt cx="214378" cy="364135"/>
          </a:xfrm>
        </p:grpSpPr>
        <p:sp>
          <p:nvSpPr>
            <p:cNvPr id="11412" name="Google Shape;11412;p8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6" name="Google Shape;11416;p8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1417" name="Google Shape;11417;p8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1418" name="Google Shape;11418;p80"/>
          <p:cNvGrpSpPr/>
          <p:nvPr/>
        </p:nvGrpSpPr>
        <p:grpSpPr>
          <a:xfrm>
            <a:off x="841240" y="4119220"/>
            <a:ext cx="374177" cy="374263"/>
            <a:chOff x="775325" y="4143525"/>
            <a:chExt cx="468776" cy="468884"/>
          </a:xfrm>
        </p:grpSpPr>
        <p:sp>
          <p:nvSpPr>
            <p:cNvPr id="11419" name="Google Shape;11419;p8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80"/>
          <p:cNvGrpSpPr/>
          <p:nvPr/>
        </p:nvGrpSpPr>
        <p:grpSpPr>
          <a:xfrm>
            <a:off x="7015917" y="4114633"/>
            <a:ext cx="219464" cy="383437"/>
            <a:chOff x="1426400" y="1814750"/>
            <a:chExt cx="407850" cy="712575"/>
          </a:xfrm>
        </p:grpSpPr>
        <p:sp>
          <p:nvSpPr>
            <p:cNvPr id="11424" name="Google Shape;11424;p8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80"/>
          <p:cNvGrpSpPr/>
          <p:nvPr/>
        </p:nvGrpSpPr>
        <p:grpSpPr>
          <a:xfrm>
            <a:off x="7391519" y="4149408"/>
            <a:ext cx="313833" cy="313887"/>
            <a:chOff x="1910075" y="2021700"/>
            <a:chExt cx="583225" cy="583325"/>
          </a:xfrm>
        </p:grpSpPr>
        <p:sp>
          <p:nvSpPr>
            <p:cNvPr id="11428" name="Google Shape;11428;p8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80"/>
          <p:cNvGrpSpPr/>
          <p:nvPr/>
        </p:nvGrpSpPr>
        <p:grpSpPr>
          <a:xfrm>
            <a:off x="7861486" y="4189187"/>
            <a:ext cx="441255" cy="234329"/>
            <a:chOff x="2749275" y="2099575"/>
            <a:chExt cx="820025" cy="435475"/>
          </a:xfrm>
        </p:grpSpPr>
        <p:sp>
          <p:nvSpPr>
            <p:cNvPr id="11432" name="Google Shape;11432;p8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9" name="Shape 11439"/>
        <p:cNvGrpSpPr/>
        <p:nvPr/>
      </p:nvGrpSpPr>
      <p:grpSpPr>
        <a:xfrm>
          <a:off x="0" y="0"/>
          <a:ext cx="0" cy="0"/>
          <a:chOff x="0" y="0"/>
          <a:chExt cx="0" cy="0"/>
        </a:xfrm>
      </p:grpSpPr>
      <p:grpSp>
        <p:nvGrpSpPr>
          <p:cNvPr id="11440" name="Google Shape;11440;p81"/>
          <p:cNvGrpSpPr/>
          <p:nvPr/>
        </p:nvGrpSpPr>
        <p:grpSpPr>
          <a:xfrm>
            <a:off x="1989449" y="4101269"/>
            <a:ext cx="374774" cy="346073"/>
            <a:chOff x="1989449" y="4282269"/>
            <a:chExt cx="374774" cy="346073"/>
          </a:xfrm>
        </p:grpSpPr>
        <p:sp>
          <p:nvSpPr>
            <p:cNvPr id="11441" name="Google Shape;11441;p8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81"/>
          <p:cNvGrpSpPr/>
          <p:nvPr/>
        </p:nvGrpSpPr>
        <p:grpSpPr>
          <a:xfrm>
            <a:off x="2487439" y="4099740"/>
            <a:ext cx="198775" cy="348972"/>
            <a:chOff x="2487439" y="4280740"/>
            <a:chExt cx="198775" cy="348972"/>
          </a:xfrm>
        </p:grpSpPr>
        <p:sp>
          <p:nvSpPr>
            <p:cNvPr id="11447" name="Google Shape;11447;p8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81"/>
          <p:cNvGrpSpPr/>
          <p:nvPr/>
        </p:nvGrpSpPr>
        <p:grpSpPr>
          <a:xfrm>
            <a:off x="2810958" y="4092923"/>
            <a:ext cx="353145" cy="361873"/>
            <a:chOff x="2810958" y="4273923"/>
            <a:chExt cx="353145" cy="361873"/>
          </a:xfrm>
        </p:grpSpPr>
        <p:sp>
          <p:nvSpPr>
            <p:cNvPr id="11452" name="Google Shape;11452;p8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1"/>
          <p:cNvGrpSpPr/>
          <p:nvPr/>
        </p:nvGrpSpPr>
        <p:grpSpPr>
          <a:xfrm>
            <a:off x="6275635" y="4101651"/>
            <a:ext cx="209383" cy="366778"/>
            <a:chOff x="6275635" y="4282651"/>
            <a:chExt cx="209383" cy="366778"/>
          </a:xfrm>
        </p:grpSpPr>
        <p:sp>
          <p:nvSpPr>
            <p:cNvPr id="11460" name="Google Shape;11460;p8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81"/>
          <p:cNvGrpSpPr/>
          <p:nvPr/>
        </p:nvGrpSpPr>
        <p:grpSpPr>
          <a:xfrm>
            <a:off x="6701186" y="4102033"/>
            <a:ext cx="280292" cy="366396"/>
            <a:chOff x="6701186" y="4283033"/>
            <a:chExt cx="280292" cy="366396"/>
          </a:xfrm>
        </p:grpSpPr>
        <p:sp>
          <p:nvSpPr>
            <p:cNvPr id="11463" name="Google Shape;11463;p8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81"/>
          <p:cNvGrpSpPr/>
          <p:nvPr/>
        </p:nvGrpSpPr>
        <p:grpSpPr>
          <a:xfrm>
            <a:off x="2609571" y="3643958"/>
            <a:ext cx="373627" cy="347347"/>
            <a:chOff x="2609571" y="3824958"/>
            <a:chExt cx="373627" cy="347347"/>
          </a:xfrm>
        </p:grpSpPr>
        <p:sp>
          <p:nvSpPr>
            <p:cNvPr id="11466" name="Google Shape;11466;p8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8" name="Google Shape;11468;p8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9" name="Google Shape;11469;p81"/>
          <p:cNvGrpSpPr/>
          <p:nvPr/>
        </p:nvGrpSpPr>
        <p:grpSpPr>
          <a:xfrm>
            <a:off x="916127" y="3626056"/>
            <a:ext cx="221902" cy="380795"/>
            <a:chOff x="916127" y="3807056"/>
            <a:chExt cx="221902" cy="380795"/>
          </a:xfrm>
        </p:grpSpPr>
        <p:sp>
          <p:nvSpPr>
            <p:cNvPr id="11470" name="Google Shape;11470;p8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4" name="Google Shape;11474;p8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6" name="Google Shape;11476;p81"/>
          <p:cNvGrpSpPr/>
          <p:nvPr/>
        </p:nvGrpSpPr>
        <p:grpSpPr>
          <a:xfrm>
            <a:off x="3513010" y="3635134"/>
            <a:ext cx="362223" cy="361108"/>
            <a:chOff x="3513010" y="3816134"/>
            <a:chExt cx="362223" cy="361108"/>
          </a:xfrm>
        </p:grpSpPr>
        <p:sp>
          <p:nvSpPr>
            <p:cNvPr id="11477" name="Google Shape;11477;p8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1"/>
          <p:cNvGrpSpPr/>
          <p:nvPr/>
        </p:nvGrpSpPr>
        <p:grpSpPr>
          <a:xfrm>
            <a:off x="3950316" y="3639307"/>
            <a:ext cx="369805" cy="353782"/>
            <a:chOff x="3950316" y="3820307"/>
            <a:chExt cx="369805" cy="353782"/>
          </a:xfrm>
        </p:grpSpPr>
        <p:sp>
          <p:nvSpPr>
            <p:cNvPr id="11482" name="Google Shape;11482;p8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81"/>
          <p:cNvGrpSpPr/>
          <p:nvPr/>
        </p:nvGrpSpPr>
        <p:grpSpPr>
          <a:xfrm>
            <a:off x="1761909" y="3630961"/>
            <a:ext cx="307974" cy="371716"/>
            <a:chOff x="1761909" y="3811961"/>
            <a:chExt cx="307974" cy="371716"/>
          </a:xfrm>
        </p:grpSpPr>
        <p:sp>
          <p:nvSpPr>
            <p:cNvPr id="11487" name="Google Shape;11487;p8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81"/>
          <p:cNvGrpSpPr/>
          <p:nvPr/>
        </p:nvGrpSpPr>
        <p:grpSpPr>
          <a:xfrm>
            <a:off x="5373342" y="3627935"/>
            <a:ext cx="231395" cy="353145"/>
            <a:chOff x="5373342" y="3808935"/>
            <a:chExt cx="231395" cy="353145"/>
          </a:xfrm>
        </p:grpSpPr>
        <p:sp>
          <p:nvSpPr>
            <p:cNvPr id="11498" name="Google Shape;11498;p8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8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8" name="Google Shape;11508;p81"/>
          <p:cNvGrpSpPr/>
          <p:nvPr/>
        </p:nvGrpSpPr>
        <p:grpSpPr>
          <a:xfrm>
            <a:off x="5833775" y="3628445"/>
            <a:ext cx="235185" cy="352253"/>
            <a:chOff x="5833775" y="3809445"/>
            <a:chExt cx="235185" cy="352253"/>
          </a:xfrm>
        </p:grpSpPr>
        <p:sp>
          <p:nvSpPr>
            <p:cNvPr id="11509" name="Google Shape;11509;p8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81"/>
          <p:cNvGrpSpPr/>
          <p:nvPr/>
        </p:nvGrpSpPr>
        <p:grpSpPr>
          <a:xfrm>
            <a:off x="4942472" y="3628318"/>
            <a:ext cx="238976" cy="352762"/>
            <a:chOff x="4942472" y="3809318"/>
            <a:chExt cx="238976" cy="352762"/>
          </a:xfrm>
        </p:grpSpPr>
        <p:sp>
          <p:nvSpPr>
            <p:cNvPr id="11513" name="Google Shape;11513;p8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81"/>
          <p:cNvGrpSpPr/>
          <p:nvPr/>
        </p:nvGrpSpPr>
        <p:grpSpPr>
          <a:xfrm>
            <a:off x="6266525" y="3626788"/>
            <a:ext cx="260223" cy="353527"/>
            <a:chOff x="6266525" y="3807788"/>
            <a:chExt cx="260223" cy="353527"/>
          </a:xfrm>
        </p:grpSpPr>
        <p:sp>
          <p:nvSpPr>
            <p:cNvPr id="11521" name="Google Shape;11521;p8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5" name="Google Shape;11525;p8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6" name="Google Shape;11526;p81"/>
          <p:cNvGrpSpPr/>
          <p:nvPr/>
        </p:nvGrpSpPr>
        <p:grpSpPr>
          <a:xfrm>
            <a:off x="7184363" y="3628604"/>
            <a:ext cx="202184" cy="352762"/>
            <a:chOff x="7184363" y="3809604"/>
            <a:chExt cx="202184" cy="352762"/>
          </a:xfrm>
        </p:grpSpPr>
        <p:sp>
          <p:nvSpPr>
            <p:cNvPr id="11527" name="Google Shape;11527;p8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81"/>
          <p:cNvGrpSpPr/>
          <p:nvPr/>
        </p:nvGrpSpPr>
        <p:grpSpPr>
          <a:xfrm>
            <a:off x="7571624" y="3627935"/>
            <a:ext cx="292047" cy="352762"/>
            <a:chOff x="7571624" y="3808935"/>
            <a:chExt cx="292047" cy="352762"/>
          </a:xfrm>
        </p:grpSpPr>
        <p:sp>
          <p:nvSpPr>
            <p:cNvPr id="11530" name="Google Shape;11530;p8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81"/>
          <p:cNvGrpSpPr/>
          <p:nvPr/>
        </p:nvGrpSpPr>
        <p:grpSpPr>
          <a:xfrm>
            <a:off x="2174559" y="3175116"/>
            <a:ext cx="364135" cy="359930"/>
            <a:chOff x="2174559" y="3356116"/>
            <a:chExt cx="364135" cy="359930"/>
          </a:xfrm>
        </p:grpSpPr>
        <p:sp>
          <p:nvSpPr>
            <p:cNvPr id="11537" name="Google Shape;11537;p8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81"/>
          <p:cNvGrpSpPr/>
          <p:nvPr/>
        </p:nvGrpSpPr>
        <p:grpSpPr>
          <a:xfrm>
            <a:off x="1731934" y="3174639"/>
            <a:ext cx="368371" cy="361554"/>
            <a:chOff x="1731934" y="3355639"/>
            <a:chExt cx="368371" cy="361554"/>
          </a:xfrm>
        </p:grpSpPr>
        <p:sp>
          <p:nvSpPr>
            <p:cNvPr id="11540" name="Google Shape;11540;p8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81"/>
          <p:cNvGrpSpPr/>
          <p:nvPr/>
        </p:nvGrpSpPr>
        <p:grpSpPr>
          <a:xfrm>
            <a:off x="3990517" y="3173173"/>
            <a:ext cx="279559" cy="363402"/>
            <a:chOff x="3990517" y="3354173"/>
            <a:chExt cx="279559" cy="363402"/>
          </a:xfrm>
        </p:grpSpPr>
        <p:sp>
          <p:nvSpPr>
            <p:cNvPr id="11543" name="Google Shape;11543;p8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1"/>
          <p:cNvGrpSpPr/>
          <p:nvPr/>
        </p:nvGrpSpPr>
        <p:grpSpPr>
          <a:xfrm>
            <a:off x="3497847" y="3236374"/>
            <a:ext cx="379680" cy="237606"/>
            <a:chOff x="3497847" y="3417374"/>
            <a:chExt cx="379680" cy="237606"/>
          </a:xfrm>
        </p:grpSpPr>
        <p:sp>
          <p:nvSpPr>
            <p:cNvPr id="11547" name="Google Shape;11547;p8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81"/>
          <p:cNvGrpSpPr/>
          <p:nvPr/>
        </p:nvGrpSpPr>
        <p:grpSpPr>
          <a:xfrm>
            <a:off x="2612597" y="3186075"/>
            <a:ext cx="376271" cy="337982"/>
            <a:chOff x="2612597" y="3367075"/>
            <a:chExt cx="376271" cy="337982"/>
          </a:xfrm>
        </p:grpSpPr>
        <p:sp>
          <p:nvSpPr>
            <p:cNvPr id="11552" name="Google Shape;11552;p8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81"/>
          <p:cNvGrpSpPr/>
          <p:nvPr/>
        </p:nvGrpSpPr>
        <p:grpSpPr>
          <a:xfrm>
            <a:off x="3071914" y="3183431"/>
            <a:ext cx="343652" cy="342505"/>
            <a:chOff x="3071914" y="3364431"/>
            <a:chExt cx="343652" cy="342505"/>
          </a:xfrm>
        </p:grpSpPr>
        <p:sp>
          <p:nvSpPr>
            <p:cNvPr id="11555" name="Google Shape;11555;p8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81"/>
          <p:cNvGrpSpPr/>
          <p:nvPr/>
        </p:nvGrpSpPr>
        <p:grpSpPr>
          <a:xfrm>
            <a:off x="897141" y="3178875"/>
            <a:ext cx="257962" cy="352762"/>
            <a:chOff x="897141" y="3359875"/>
            <a:chExt cx="257962" cy="352762"/>
          </a:xfrm>
        </p:grpSpPr>
        <p:sp>
          <p:nvSpPr>
            <p:cNvPr id="11561" name="Google Shape;11561;p8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81"/>
          <p:cNvGrpSpPr/>
          <p:nvPr/>
        </p:nvGrpSpPr>
        <p:grpSpPr>
          <a:xfrm>
            <a:off x="1333682" y="3163330"/>
            <a:ext cx="271213" cy="383088"/>
            <a:chOff x="1333682" y="3344330"/>
            <a:chExt cx="271213" cy="383088"/>
          </a:xfrm>
        </p:grpSpPr>
        <p:sp>
          <p:nvSpPr>
            <p:cNvPr id="11570" name="Google Shape;11570;p8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81"/>
          <p:cNvGrpSpPr/>
          <p:nvPr/>
        </p:nvGrpSpPr>
        <p:grpSpPr>
          <a:xfrm>
            <a:off x="6664394" y="3165974"/>
            <a:ext cx="353113" cy="351998"/>
            <a:chOff x="6664394" y="3346974"/>
            <a:chExt cx="353113" cy="351998"/>
          </a:xfrm>
        </p:grpSpPr>
        <p:sp>
          <p:nvSpPr>
            <p:cNvPr id="11582" name="Google Shape;11582;p8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81"/>
          <p:cNvGrpSpPr/>
          <p:nvPr/>
        </p:nvGrpSpPr>
        <p:grpSpPr>
          <a:xfrm>
            <a:off x="849741" y="1778307"/>
            <a:ext cx="399398" cy="375443"/>
            <a:chOff x="849741" y="1959307"/>
            <a:chExt cx="399398" cy="375443"/>
          </a:xfrm>
        </p:grpSpPr>
        <p:sp>
          <p:nvSpPr>
            <p:cNvPr id="11588" name="Google Shape;11588;p8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81"/>
          <p:cNvGrpSpPr/>
          <p:nvPr/>
        </p:nvGrpSpPr>
        <p:grpSpPr>
          <a:xfrm>
            <a:off x="1284212" y="1782766"/>
            <a:ext cx="379489" cy="366046"/>
            <a:chOff x="1284212" y="1963766"/>
            <a:chExt cx="379489" cy="366046"/>
          </a:xfrm>
        </p:grpSpPr>
        <p:sp>
          <p:nvSpPr>
            <p:cNvPr id="11591" name="Google Shape;11591;p8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81"/>
          <p:cNvGrpSpPr/>
          <p:nvPr/>
        </p:nvGrpSpPr>
        <p:grpSpPr>
          <a:xfrm>
            <a:off x="3037766" y="1788564"/>
            <a:ext cx="370219" cy="354928"/>
            <a:chOff x="3037766" y="1969564"/>
            <a:chExt cx="370219" cy="354928"/>
          </a:xfrm>
        </p:grpSpPr>
        <p:sp>
          <p:nvSpPr>
            <p:cNvPr id="11594" name="Google Shape;11594;p8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1"/>
          <p:cNvGrpSpPr/>
          <p:nvPr/>
        </p:nvGrpSpPr>
        <p:grpSpPr>
          <a:xfrm>
            <a:off x="3982553" y="1790730"/>
            <a:ext cx="304566" cy="350501"/>
            <a:chOff x="3982553" y="1971730"/>
            <a:chExt cx="304566" cy="350501"/>
          </a:xfrm>
        </p:grpSpPr>
        <p:sp>
          <p:nvSpPr>
            <p:cNvPr id="11599" name="Google Shape;11599;p8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81"/>
          <p:cNvGrpSpPr/>
          <p:nvPr/>
        </p:nvGrpSpPr>
        <p:grpSpPr>
          <a:xfrm>
            <a:off x="2567841" y="1813124"/>
            <a:ext cx="399812" cy="306477"/>
            <a:chOff x="2567841" y="1994124"/>
            <a:chExt cx="399812" cy="306477"/>
          </a:xfrm>
        </p:grpSpPr>
        <p:sp>
          <p:nvSpPr>
            <p:cNvPr id="11602" name="Google Shape;11602;p8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81"/>
          <p:cNvGrpSpPr/>
          <p:nvPr/>
        </p:nvGrpSpPr>
        <p:grpSpPr>
          <a:xfrm>
            <a:off x="2212084" y="1779358"/>
            <a:ext cx="324698" cy="372863"/>
            <a:chOff x="2212084" y="1960358"/>
            <a:chExt cx="324698" cy="372863"/>
          </a:xfrm>
        </p:grpSpPr>
        <p:sp>
          <p:nvSpPr>
            <p:cNvPr id="11606" name="Google Shape;11606;p8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81"/>
          <p:cNvGrpSpPr/>
          <p:nvPr/>
        </p:nvGrpSpPr>
        <p:grpSpPr>
          <a:xfrm>
            <a:off x="1805901" y="1779358"/>
            <a:ext cx="284847" cy="373627"/>
            <a:chOff x="1805901" y="1960358"/>
            <a:chExt cx="284847" cy="373627"/>
          </a:xfrm>
        </p:grpSpPr>
        <p:sp>
          <p:nvSpPr>
            <p:cNvPr id="11610" name="Google Shape;11610;p8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2" name="Google Shape;11612;p8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81"/>
          <p:cNvGrpSpPr/>
          <p:nvPr/>
        </p:nvGrpSpPr>
        <p:grpSpPr>
          <a:xfrm>
            <a:off x="6656812" y="1848388"/>
            <a:ext cx="368690" cy="245793"/>
            <a:chOff x="6656812" y="2029388"/>
            <a:chExt cx="368690" cy="245793"/>
          </a:xfrm>
        </p:grpSpPr>
        <p:sp>
          <p:nvSpPr>
            <p:cNvPr id="11616" name="Google Shape;11616;p8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81"/>
          <p:cNvGrpSpPr/>
          <p:nvPr/>
        </p:nvGrpSpPr>
        <p:grpSpPr>
          <a:xfrm>
            <a:off x="4869651" y="1831218"/>
            <a:ext cx="376654" cy="281566"/>
            <a:chOff x="4869651" y="2012218"/>
            <a:chExt cx="376654" cy="281566"/>
          </a:xfrm>
        </p:grpSpPr>
        <p:sp>
          <p:nvSpPr>
            <p:cNvPr id="11627" name="Google Shape;11627;p8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81"/>
          <p:cNvGrpSpPr/>
          <p:nvPr/>
        </p:nvGrpSpPr>
        <p:grpSpPr>
          <a:xfrm>
            <a:off x="5306224" y="1831313"/>
            <a:ext cx="367925" cy="281694"/>
            <a:chOff x="5306224" y="2012313"/>
            <a:chExt cx="367925" cy="281694"/>
          </a:xfrm>
        </p:grpSpPr>
        <p:sp>
          <p:nvSpPr>
            <p:cNvPr id="11632" name="Google Shape;11632;p8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4" name="Google Shape;11634;p8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5" name="Google Shape;11635;p81"/>
          <p:cNvGrpSpPr/>
          <p:nvPr/>
        </p:nvGrpSpPr>
        <p:grpSpPr>
          <a:xfrm>
            <a:off x="6195998" y="1802102"/>
            <a:ext cx="368308" cy="338746"/>
            <a:chOff x="6195998" y="1983102"/>
            <a:chExt cx="368308" cy="338746"/>
          </a:xfrm>
        </p:grpSpPr>
        <p:sp>
          <p:nvSpPr>
            <p:cNvPr id="11636" name="Google Shape;11636;p8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81"/>
          <p:cNvGrpSpPr/>
          <p:nvPr/>
        </p:nvGrpSpPr>
        <p:grpSpPr>
          <a:xfrm>
            <a:off x="7542031" y="1830835"/>
            <a:ext cx="369072" cy="280037"/>
            <a:chOff x="7542031" y="2011835"/>
            <a:chExt cx="369072" cy="280037"/>
          </a:xfrm>
        </p:grpSpPr>
        <p:sp>
          <p:nvSpPr>
            <p:cNvPr id="11640" name="Google Shape;11640;p8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81"/>
          <p:cNvGrpSpPr/>
          <p:nvPr/>
        </p:nvGrpSpPr>
        <p:grpSpPr>
          <a:xfrm>
            <a:off x="8010427" y="3167503"/>
            <a:ext cx="278795" cy="351615"/>
            <a:chOff x="8010427" y="3348503"/>
            <a:chExt cx="278795" cy="351615"/>
          </a:xfrm>
        </p:grpSpPr>
        <p:sp>
          <p:nvSpPr>
            <p:cNvPr id="11650" name="Google Shape;11650;p8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4" name="Google Shape;11654;p8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5" name="Google Shape;11655;p81"/>
          <p:cNvGrpSpPr/>
          <p:nvPr/>
        </p:nvGrpSpPr>
        <p:grpSpPr>
          <a:xfrm>
            <a:off x="7141900" y="3168204"/>
            <a:ext cx="281057" cy="351010"/>
            <a:chOff x="7141900" y="3349204"/>
            <a:chExt cx="281057" cy="351010"/>
          </a:xfrm>
        </p:grpSpPr>
        <p:sp>
          <p:nvSpPr>
            <p:cNvPr id="11656" name="Google Shape;11656;p8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81"/>
          <p:cNvGrpSpPr/>
          <p:nvPr/>
        </p:nvGrpSpPr>
        <p:grpSpPr>
          <a:xfrm>
            <a:off x="5314188" y="3169032"/>
            <a:ext cx="363752" cy="353113"/>
            <a:chOff x="5314188" y="3350032"/>
            <a:chExt cx="363752" cy="353113"/>
          </a:xfrm>
        </p:grpSpPr>
        <p:sp>
          <p:nvSpPr>
            <p:cNvPr id="11660" name="Google Shape;11660;p8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81"/>
          <p:cNvGrpSpPr/>
          <p:nvPr/>
        </p:nvGrpSpPr>
        <p:grpSpPr>
          <a:xfrm>
            <a:off x="5829984" y="3169032"/>
            <a:ext cx="220755" cy="352348"/>
            <a:chOff x="5829984" y="3350032"/>
            <a:chExt cx="220755" cy="352348"/>
          </a:xfrm>
        </p:grpSpPr>
        <p:sp>
          <p:nvSpPr>
            <p:cNvPr id="11663" name="Google Shape;11663;p8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81"/>
          <p:cNvGrpSpPr/>
          <p:nvPr/>
        </p:nvGrpSpPr>
        <p:grpSpPr>
          <a:xfrm>
            <a:off x="4882170" y="3168841"/>
            <a:ext cx="358464" cy="352316"/>
            <a:chOff x="4882170" y="3349841"/>
            <a:chExt cx="358464" cy="352316"/>
          </a:xfrm>
        </p:grpSpPr>
        <p:sp>
          <p:nvSpPr>
            <p:cNvPr id="11668" name="Google Shape;11668;p8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0" name="Google Shape;11670;p8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2" name="Google Shape;11672;p81"/>
          <p:cNvGrpSpPr/>
          <p:nvPr/>
        </p:nvGrpSpPr>
        <p:grpSpPr>
          <a:xfrm>
            <a:off x="3044965" y="2254220"/>
            <a:ext cx="400194" cy="324316"/>
            <a:chOff x="3044965" y="2435220"/>
            <a:chExt cx="400194" cy="324316"/>
          </a:xfrm>
        </p:grpSpPr>
        <p:sp>
          <p:nvSpPr>
            <p:cNvPr id="11673" name="Google Shape;11673;p8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81"/>
          <p:cNvGrpSpPr/>
          <p:nvPr/>
        </p:nvGrpSpPr>
        <p:grpSpPr>
          <a:xfrm>
            <a:off x="6203579" y="3167981"/>
            <a:ext cx="351615" cy="350373"/>
            <a:chOff x="6203579" y="3348981"/>
            <a:chExt cx="351615" cy="350373"/>
          </a:xfrm>
        </p:grpSpPr>
        <p:sp>
          <p:nvSpPr>
            <p:cNvPr id="11677" name="Google Shape;11677;p8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81"/>
          <p:cNvGrpSpPr/>
          <p:nvPr/>
        </p:nvGrpSpPr>
        <p:grpSpPr>
          <a:xfrm>
            <a:off x="4878379" y="2292892"/>
            <a:ext cx="367161" cy="287523"/>
            <a:chOff x="4878379" y="2473892"/>
            <a:chExt cx="367161" cy="287523"/>
          </a:xfrm>
        </p:grpSpPr>
        <p:sp>
          <p:nvSpPr>
            <p:cNvPr id="11683" name="Google Shape;11683;p8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81"/>
          <p:cNvGrpSpPr/>
          <p:nvPr/>
        </p:nvGrpSpPr>
        <p:grpSpPr>
          <a:xfrm>
            <a:off x="1325719" y="2706689"/>
            <a:ext cx="290581" cy="372481"/>
            <a:chOff x="1325719" y="2887689"/>
            <a:chExt cx="290581" cy="372481"/>
          </a:xfrm>
        </p:grpSpPr>
        <p:sp>
          <p:nvSpPr>
            <p:cNvPr id="11689" name="Google Shape;11689;p8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1" name="Google Shape;11691;p8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81"/>
          <p:cNvGrpSpPr/>
          <p:nvPr/>
        </p:nvGrpSpPr>
        <p:grpSpPr>
          <a:xfrm>
            <a:off x="3510335" y="2711499"/>
            <a:ext cx="360726" cy="361204"/>
            <a:chOff x="3510335" y="2892499"/>
            <a:chExt cx="360726" cy="361204"/>
          </a:xfrm>
        </p:grpSpPr>
        <p:sp>
          <p:nvSpPr>
            <p:cNvPr id="11693" name="Google Shape;11693;p8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81"/>
          <p:cNvGrpSpPr/>
          <p:nvPr/>
        </p:nvGrpSpPr>
        <p:grpSpPr>
          <a:xfrm>
            <a:off x="3086313" y="2696049"/>
            <a:ext cx="320143" cy="392581"/>
            <a:chOff x="3086313" y="2877049"/>
            <a:chExt cx="320143" cy="392581"/>
          </a:xfrm>
        </p:grpSpPr>
        <p:sp>
          <p:nvSpPr>
            <p:cNvPr id="11699" name="Google Shape;11699;p8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1" name="Google Shape;11711;p8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2" name="Google Shape;11712;p81"/>
          <p:cNvGrpSpPr/>
          <p:nvPr/>
        </p:nvGrpSpPr>
        <p:grpSpPr>
          <a:xfrm>
            <a:off x="861113" y="2704746"/>
            <a:ext cx="333809" cy="373277"/>
            <a:chOff x="861113" y="2885746"/>
            <a:chExt cx="333809" cy="373277"/>
          </a:xfrm>
        </p:grpSpPr>
        <p:sp>
          <p:nvSpPr>
            <p:cNvPr id="11713" name="Google Shape;11713;p8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6" name="Google Shape;11716;p8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8" name="Google Shape;11718;p81"/>
          <p:cNvGrpSpPr/>
          <p:nvPr/>
        </p:nvGrpSpPr>
        <p:grpSpPr>
          <a:xfrm>
            <a:off x="1297654" y="1323481"/>
            <a:ext cx="349354" cy="362223"/>
            <a:chOff x="1297654" y="1504481"/>
            <a:chExt cx="349354" cy="362223"/>
          </a:xfrm>
        </p:grpSpPr>
        <p:sp>
          <p:nvSpPr>
            <p:cNvPr id="11719" name="Google Shape;11719;p8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2" name="Google Shape;11722;p8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3" name="Google Shape;11723;p81"/>
          <p:cNvGrpSpPr/>
          <p:nvPr/>
        </p:nvGrpSpPr>
        <p:grpSpPr>
          <a:xfrm>
            <a:off x="852385" y="1329916"/>
            <a:ext cx="353145" cy="351998"/>
            <a:chOff x="852385" y="1510916"/>
            <a:chExt cx="353145" cy="351998"/>
          </a:xfrm>
        </p:grpSpPr>
        <p:sp>
          <p:nvSpPr>
            <p:cNvPr id="11724" name="Google Shape;11724;p8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81"/>
          <p:cNvGrpSpPr/>
          <p:nvPr/>
        </p:nvGrpSpPr>
        <p:grpSpPr>
          <a:xfrm>
            <a:off x="1745217" y="1334471"/>
            <a:ext cx="343269" cy="342505"/>
            <a:chOff x="1745217" y="1515471"/>
            <a:chExt cx="343269" cy="342505"/>
          </a:xfrm>
        </p:grpSpPr>
        <p:sp>
          <p:nvSpPr>
            <p:cNvPr id="11728" name="Google Shape;11728;p8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2" name="Google Shape;11732;p8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3" name="Google Shape;11733;p81"/>
          <p:cNvGrpSpPr/>
          <p:nvPr/>
        </p:nvGrpSpPr>
        <p:grpSpPr>
          <a:xfrm>
            <a:off x="3042703" y="1348137"/>
            <a:ext cx="411535" cy="315587"/>
            <a:chOff x="3042703" y="1529137"/>
            <a:chExt cx="411535" cy="315587"/>
          </a:xfrm>
        </p:grpSpPr>
        <p:sp>
          <p:nvSpPr>
            <p:cNvPr id="11734" name="Google Shape;11734;p8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81"/>
          <p:cNvGrpSpPr/>
          <p:nvPr/>
        </p:nvGrpSpPr>
        <p:grpSpPr>
          <a:xfrm>
            <a:off x="2629289" y="1363682"/>
            <a:ext cx="350501" cy="284497"/>
            <a:chOff x="2629289" y="1544682"/>
            <a:chExt cx="350501" cy="284497"/>
          </a:xfrm>
        </p:grpSpPr>
        <p:sp>
          <p:nvSpPr>
            <p:cNvPr id="11745" name="Google Shape;11745;p8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1"/>
          <p:cNvGrpSpPr/>
          <p:nvPr/>
        </p:nvGrpSpPr>
        <p:grpSpPr>
          <a:xfrm>
            <a:off x="5305077" y="1321633"/>
            <a:ext cx="367893" cy="365218"/>
            <a:chOff x="5305077" y="1502633"/>
            <a:chExt cx="367893" cy="365218"/>
          </a:xfrm>
        </p:grpSpPr>
        <p:sp>
          <p:nvSpPr>
            <p:cNvPr id="11751" name="Google Shape;11751;p8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81"/>
          <p:cNvGrpSpPr/>
          <p:nvPr/>
        </p:nvGrpSpPr>
        <p:grpSpPr>
          <a:xfrm>
            <a:off x="7100170" y="1319117"/>
            <a:ext cx="368308" cy="367033"/>
            <a:chOff x="7100170" y="1500117"/>
            <a:chExt cx="368308" cy="367033"/>
          </a:xfrm>
        </p:grpSpPr>
        <p:sp>
          <p:nvSpPr>
            <p:cNvPr id="11754" name="Google Shape;11754;p8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7" name="Google Shape;11767;p8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8" name="Google Shape;11768;p81"/>
          <p:cNvGrpSpPr/>
          <p:nvPr/>
        </p:nvGrpSpPr>
        <p:grpSpPr>
          <a:xfrm>
            <a:off x="6649231" y="1319021"/>
            <a:ext cx="390287" cy="367065"/>
            <a:chOff x="6649231" y="1500021"/>
            <a:chExt cx="390287" cy="367065"/>
          </a:xfrm>
        </p:grpSpPr>
        <p:sp>
          <p:nvSpPr>
            <p:cNvPr id="11769" name="Google Shape;11769;p8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81"/>
          <p:cNvGrpSpPr/>
          <p:nvPr/>
        </p:nvGrpSpPr>
        <p:grpSpPr>
          <a:xfrm>
            <a:off x="5746938" y="1362503"/>
            <a:ext cx="387261" cy="280356"/>
            <a:chOff x="5746938" y="1543503"/>
            <a:chExt cx="387261" cy="280356"/>
          </a:xfrm>
        </p:grpSpPr>
        <p:sp>
          <p:nvSpPr>
            <p:cNvPr id="11782" name="Google Shape;11782;p8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4" name="Google Shape;11784;p81"/>
          <p:cNvGrpSpPr/>
          <p:nvPr/>
        </p:nvGrpSpPr>
        <p:grpSpPr>
          <a:xfrm>
            <a:off x="6196730" y="1344346"/>
            <a:ext cx="369072" cy="317467"/>
            <a:chOff x="6196730" y="1525346"/>
            <a:chExt cx="369072" cy="317467"/>
          </a:xfrm>
        </p:grpSpPr>
        <p:sp>
          <p:nvSpPr>
            <p:cNvPr id="11785" name="Google Shape;11785;p8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81"/>
          <p:cNvGrpSpPr/>
          <p:nvPr/>
        </p:nvGrpSpPr>
        <p:grpSpPr>
          <a:xfrm>
            <a:off x="4940592" y="1319690"/>
            <a:ext cx="246558" cy="367161"/>
            <a:chOff x="4940592" y="1500690"/>
            <a:chExt cx="246558" cy="367161"/>
          </a:xfrm>
        </p:grpSpPr>
        <p:sp>
          <p:nvSpPr>
            <p:cNvPr id="11789" name="Google Shape;11789;p8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81"/>
          <p:cNvGrpSpPr/>
          <p:nvPr/>
        </p:nvGrpSpPr>
        <p:grpSpPr>
          <a:xfrm>
            <a:off x="7964906" y="1318894"/>
            <a:ext cx="380858" cy="367575"/>
            <a:chOff x="7964906" y="1499894"/>
            <a:chExt cx="380858" cy="367575"/>
          </a:xfrm>
        </p:grpSpPr>
        <p:sp>
          <p:nvSpPr>
            <p:cNvPr id="11794" name="Google Shape;11794;p8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7" name="Google Shape;11797;p8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8" name="Google Shape;11798;p81"/>
          <p:cNvGrpSpPr/>
          <p:nvPr/>
        </p:nvGrpSpPr>
        <p:grpSpPr>
          <a:xfrm>
            <a:off x="8007400" y="2721278"/>
            <a:ext cx="285230" cy="355597"/>
            <a:chOff x="8007400" y="2902278"/>
            <a:chExt cx="285230" cy="355597"/>
          </a:xfrm>
        </p:grpSpPr>
        <p:sp>
          <p:nvSpPr>
            <p:cNvPr id="11799" name="Google Shape;11799;p8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1"/>
          <p:cNvGrpSpPr/>
          <p:nvPr/>
        </p:nvGrpSpPr>
        <p:grpSpPr>
          <a:xfrm>
            <a:off x="6219124" y="2721788"/>
            <a:ext cx="318231" cy="355470"/>
            <a:chOff x="6219124" y="2902788"/>
            <a:chExt cx="318231" cy="355470"/>
          </a:xfrm>
        </p:grpSpPr>
        <p:sp>
          <p:nvSpPr>
            <p:cNvPr id="11802" name="Google Shape;11802;p8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81"/>
          <p:cNvGrpSpPr/>
          <p:nvPr/>
        </p:nvGrpSpPr>
        <p:grpSpPr>
          <a:xfrm>
            <a:off x="4969421" y="2721852"/>
            <a:ext cx="185109" cy="355406"/>
            <a:chOff x="4969421" y="2902852"/>
            <a:chExt cx="185109" cy="355406"/>
          </a:xfrm>
        </p:grpSpPr>
        <p:sp>
          <p:nvSpPr>
            <p:cNvPr id="11806" name="Google Shape;11806;p8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2" name="Google Shape;11812;p8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4" name="Google Shape;11814;p81"/>
          <p:cNvGrpSpPr/>
          <p:nvPr/>
        </p:nvGrpSpPr>
        <p:grpSpPr>
          <a:xfrm>
            <a:off x="6685259" y="2721852"/>
            <a:ext cx="311414" cy="355406"/>
            <a:chOff x="6685259" y="2902852"/>
            <a:chExt cx="311414" cy="355406"/>
          </a:xfrm>
        </p:grpSpPr>
        <p:sp>
          <p:nvSpPr>
            <p:cNvPr id="11815" name="Google Shape;11815;p8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81"/>
          <p:cNvGrpSpPr/>
          <p:nvPr/>
        </p:nvGrpSpPr>
        <p:grpSpPr>
          <a:xfrm>
            <a:off x="5309250" y="2722170"/>
            <a:ext cx="359579" cy="355852"/>
            <a:chOff x="5309250" y="2903170"/>
            <a:chExt cx="359579" cy="355852"/>
          </a:xfrm>
        </p:grpSpPr>
        <p:sp>
          <p:nvSpPr>
            <p:cNvPr id="11819" name="Google Shape;11819;p8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81"/>
          <p:cNvGrpSpPr/>
          <p:nvPr/>
        </p:nvGrpSpPr>
        <p:grpSpPr>
          <a:xfrm>
            <a:off x="2199565" y="2240172"/>
            <a:ext cx="312179" cy="353431"/>
            <a:chOff x="2199565" y="2421172"/>
            <a:chExt cx="312179" cy="353431"/>
          </a:xfrm>
        </p:grpSpPr>
        <p:sp>
          <p:nvSpPr>
            <p:cNvPr id="11823" name="Google Shape;11823;p8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81"/>
          <p:cNvGrpSpPr/>
          <p:nvPr/>
        </p:nvGrpSpPr>
        <p:grpSpPr>
          <a:xfrm>
            <a:off x="1750887" y="2244727"/>
            <a:ext cx="320143" cy="343269"/>
            <a:chOff x="1750887" y="2425727"/>
            <a:chExt cx="320143" cy="343269"/>
          </a:xfrm>
        </p:grpSpPr>
        <p:sp>
          <p:nvSpPr>
            <p:cNvPr id="11826" name="Google Shape;11826;p8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81"/>
          <p:cNvGrpSpPr/>
          <p:nvPr/>
        </p:nvGrpSpPr>
        <p:grpSpPr>
          <a:xfrm>
            <a:off x="1298037" y="2244727"/>
            <a:ext cx="338364" cy="342887"/>
            <a:chOff x="1298037" y="2425727"/>
            <a:chExt cx="338364" cy="342887"/>
          </a:xfrm>
        </p:grpSpPr>
        <p:sp>
          <p:nvSpPr>
            <p:cNvPr id="11829" name="Google Shape;11829;p8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3" name="Google Shape;11833;p8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4" name="Google Shape;11834;p81"/>
          <p:cNvGrpSpPr/>
          <p:nvPr/>
        </p:nvGrpSpPr>
        <p:grpSpPr>
          <a:xfrm>
            <a:off x="3974207" y="2248009"/>
            <a:ext cx="320143" cy="338491"/>
            <a:chOff x="3974207" y="2429009"/>
            <a:chExt cx="320143" cy="338491"/>
          </a:xfrm>
        </p:grpSpPr>
        <p:sp>
          <p:nvSpPr>
            <p:cNvPr id="11835" name="Google Shape;11835;p8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81"/>
          <p:cNvGrpSpPr/>
          <p:nvPr/>
        </p:nvGrpSpPr>
        <p:grpSpPr>
          <a:xfrm>
            <a:off x="2623237" y="2250047"/>
            <a:ext cx="355024" cy="332630"/>
            <a:chOff x="2623237" y="2431047"/>
            <a:chExt cx="355024" cy="332630"/>
          </a:xfrm>
        </p:grpSpPr>
        <p:sp>
          <p:nvSpPr>
            <p:cNvPr id="11838" name="Google Shape;11838;p8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81"/>
          <p:cNvGrpSpPr/>
          <p:nvPr/>
        </p:nvGrpSpPr>
        <p:grpSpPr>
          <a:xfrm>
            <a:off x="6657194" y="2253073"/>
            <a:ext cx="375507" cy="367925"/>
            <a:chOff x="6657194" y="2434073"/>
            <a:chExt cx="375507" cy="367925"/>
          </a:xfrm>
        </p:grpSpPr>
        <p:sp>
          <p:nvSpPr>
            <p:cNvPr id="11843" name="Google Shape;11843;p8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81"/>
          <p:cNvGrpSpPr/>
          <p:nvPr/>
        </p:nvGrpSpPr>
        <p:grpSpPr>
          <a:xfrm>
            <a:off x="7101317" y="2260655"/>
            <a:ext cx="367925" cy="352380"/>
            <a:chOff x="7101317" y="2441655"/>
            <a:chExt cx="367925" cy="352380"/>
          </a:xfrm>
        </p:grpSpPr>
        <p:sp>
          <p:nvSpPr>
            <p:cNvPr id="11847" name="Google Shape;11847;p8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81"/>
          <p:cNvGrpSpPr/>
          <p:nvPr/>
        </p:nvGrpSpPr>
        <p:grpSpPr>
          <a:xfrm>
            <a:off x="5756399" y="2253456"/>
            <a:ext cx="367925" cy="367161"/>
            <a:chOff x="5756399" y="2434456"/>
            <a:chExt cx="367925" cy="367161"/>
          </a:xfrm>
        </p:grpSpPr>
        <p:sp>
          <p:nvSpPr>
            <p:cNvPr id="11850" name="Google Shape;11850;p8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7" name="Google Shape;11857;p8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9" name="Google Shape;11859;p81"/>
          <p:cNvGrpSpPr/>
          <p:nvPr/>
        </p:nvGrpSpPr>
        <p:grpSpPr>
          <a:xfrm>
            <a:off x="7964906" y="2253073"/>
            <a:ext cx="373627" cy="367925"/>
            <a:chOff x="7964906" y="2434073"/>
            <a:chExt cx="373627" cy="367925"/>
          </a:xfrm>
        </p:grpSpPr>
        <p:sp>
          <p:nvSpPr>
            <p:cNvPr id="11860" name="Google Shape;11860;p8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81"/>
          <p:cNvGrpSpPr/>
          <p:nvPr/>
        </p:nvGrpSpPr>
        <p:grpSpPr>
          <a:xfrm>
            <a:off x="6194086" y="2256737"/>
            <a:ext cx="369837" cy="360471"/>
            <a:chOff x="6194086" y="2437737"/>
            <a:chExt cx="369837" cy="360471"/>
          </a:xfrm>
        </p:grpSpPr>
        <p:sp>
          <p:nvSpPr>
            <p:cNvPr id="11863" name="Google Shape;11863;p8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5" name="Google Shape;11865;p8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866" name="Google Shape;11866;p8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70" name="Shape 11870"/>
        <p:cNvGrpSpPr/>
        <p:nvPr/>
      </p:nvGrpSpPr>
      <p:grpSpPr>
        <a:xfrm>
          <a:off x="0" y="0"/>
          <a:ext cx="0" cy="0"/>
          <a:chOff x="0" y="0"/>
          <a:chExt cx="0" cy="0"/>
        </a:xfrm>
      </p:grpSpPr>
      <p:grpSp>
        <p:nvGrpSpPr>
          <p:cNvPr id="11871" name="Google Shape;11871;p82"/>
          <p:cNvGrpSpPr/>
          <p:nvPr/>
        </p:nvGrpSpPr>
        <p:grpSpPr>
          <a:xfrm>
            <a:off x="3122257" y="1334344"/>
            <a:ext cx="294850" cy="349434"/>
            <a:chOff x="3122257" y="1508594"/>
            <a:chExt cx="294850" cy="349434"/>
          </a:xfrm>
        </p:grpSpPr>
        <p:sp>
          <p:nvSpPr>
            <p:cNvPr id="11872" name="Google Shape;11872;p8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82"/>
          <p:cNvGrpSpPr/>
          <p:nvPr/>
        </p:nvGrpSpPr>
        <p:grpSpPr>
          <a:xfrm>
            <a:off x="910723" y="1333962"/>
            <a:ext cx="251660" cy="350166"/>
            <a:chOff x="910723" y="1508212"/>
            <a:chExt cx="251660" cy="350166"/>
          </a:xfrm>
        </p:grpSpPr>
        <p:sp>
          <p:nvSpPr>
            <p:cNvPr id="11878" name="Google Shape;11878;p8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82"/>
          <p:cNvGrpSpPr/>
          <p:nvPr/>
        </p:nvGrpSpPr>
        <p:grpSpPr>
          <a:xfrm>
            <a:off x="1308631" y="1333580"/>
            <a:ext cx="350166" cy="350198"/>
            <a:chOff x="1308631" y="1507830"/>
            <a:chExt cx="350166" cy="350198"/>
          </a:xfrm>
        </p:grpSpPr>
        <p:sp>
          <p:nvSpPr>
            <p:cNvPr id="11896" name="Google Shape;11896;p8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82"/>
          <p:cNvGrpSpPr/>
          <p:nvPr/>
        </p:nvGrpSpPr>
        <p:grpSpPr>
          <a:xfrm>
            <a:off x="1756921" y="1335489"/>
            <a:ext cx="345997" cy="345997"/>
            <a:chOff x="1756921" y="1509739"/>
            <a:chExt cx="345997" cy="345997"/>
          </a:xfrm>
        </p:grpSpPr>
        <p:sp>
          <p:nvSpPr>
            <p:cNvPr id="11901" name="Google Shape;11901;p8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82"/>
          <p:cNvGrpSpPr/>
          <p:nvPr/>
        </p:nvGrpSpPr>
        <p:grpSpPr>
          <a:xfrm>
            <a:off x="2216956" y="1336253"/>
            <a:ext cx="318721" cy="345615"/>
            <a:chOff x="2216956" y="1510503"/>
            <a:chExt cx="318721" cy="345615"/>
          </a:xfrm>
        </p:grpSpPr>
        <p:sp>
          <p:nvSpPr>
            <p:cNvPr id="11919" name="Google Shape;11919;p8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82"/>
          <p:cNvGrpSpPr/>
          <p:nvPr/>
        </p:nvGrpSpPr>
        <p:grpSpPr>
          <a:xfrm>
            <a:off x="3988156" y="1394211"/>
            <a:ext cx="349052" cy="230049"/>
            <a:chOff x="3988156" y="1568461"/>
            <a:chExt cx="349052" cy="230049"/>
          </a:xfrm>
        </p:grpSpPr>
        <p:sp>
          <p:nvSpPr>
            <p:cNvPr id="11925" name="Google Shape;11925;p8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82"/>
          <p:cNvGrpSpPr/>
          <p:nvPr/>
        </p:nvGrpSpPr>
        <p:grpSpPr>
          <a:xfrm>
            <a:off x="2633037" y="1325623"/>
            <a:ext cx="379002" cy="366112"/>
            <a:chOff x="2633037" y="1499873"/>
            <a:chExt cx="379002" cy="366112"/>
          </a:xfrm>
        </p:grpSpPr>
        <p:sp>
          <p:nvSpPr>
            <p:cNvPr id="11933" name="Google Shape;11933;p8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82"/>
          <p:cNvGrpSpPr/>
          <p:nvPr/>
        </p:nvGrpSpPr>
        <p:grpSpPr>
          <a:xfrm>
            <a:off x="6675256" y="1341919"/>
            <a:ext cx="327823" cy="357009"/>
            <a:chOff x="6675256" y="1516169"/>
            <a:chExt cx="327823" cy="357009"/>
          </a:xfrm>
        </p:grpSpPr>
        <p:sp>
          <p:nvSpPr>
            <p:cNvPr id="11940" name="Google Shape;11940;p8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82"/>
          <p:cNvGrpSpPr/>
          <p:nvPr/>
        </p:nvGrpSpPr>
        <p:grpSpPr>
          <a:xfrm>
            <a:off x="8020159" y="1342301"/>
            <a:ext cx="300897" cy="356627"/>
            <a:chOff x="8020159" y="1516551"/>
            <a:chExt cx="300897" cy="356627"/>
          </a:xfrm>
        </p:grpSpPr>
        <p:sp>
          <p:nvSpPr>
            <p:cNvPr id="11950" name="Google Shape;11950;p8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82"/>
          <p:cNvGrpSpPr/>
          <p:nvPr/>
        </p:nvGrpSpPr>
        <p:grpSpPr>
          <a:xfrm>
            <a:off x="5377363" y="1341919"/>
            <a:ext cx="257357" cy="356627"/>
            <a:chOff x="5377363" y="1516169"/>
            <a:chExt cx="257357" cy="356627"/>
          </a:xfrm>
        </p:grpSpPr>
        <p:sp>
          <p:nvSpPr>
            <p:cNvPr id="11956" name="Google Shape;11956;p8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82"/>
          <p:cNvGrpSpPr/>
          <p:nvPr/>
        </p:nvGrpSpPr>
        <p:grpSpPr>
          <a:xfrm>
            <a:off x="4880567" y="1361620"/>
            <a:ext cx="356245" cy="317607"/>
            <a:chOff x="4880567" y="1535870"/>
            <a:chExt cx="356245" cy="317607"/>
          </a:xfrm>
        </p:grpSpPr>
        <p:sp>
          <p:nvSpPr>
            <p:cNvPr id="11974" name="Google Shape;11974;p8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9" name="Google Shape;11979;p82"/>
          <p:cNvGrpSpPr/>
          <p:nvPr/>
        </p:nvGrpSpPr>
        <p:grpSpPr>
          <a:xfrm>
            <a:off x="5771483" y="1341537"/>
            <a:ext cx="357359" cy="357391"/>
            <a:chOff x="5771483" y="1515787"/>
            <a:chExt cx="357359" cy="357391"/>
          </a:xfrm>
        </p:grpSpPr>
        <p:sp>
          <p:nvSpPr>
            <p:cNvPr id="11980" name="Google Shape;11980;p8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82"/>
          <p:cNvGrpSpPr/>
          <p:nvPr/>
        </p:nvGrpSpPr>
        <p:grpSpPr>
          <a:xfrm>
            <a:off x="7121669" y="1359360"/>
            <a:ext cx="321362" cy="321362"/>
            <a:chOff x="7121669" y="1533610"/>
            <a:chExt cx="321362" cy="321362"/>
          </a:xfrm>
        </p:grpSpPr>
        <p:sp>
          <p:nvSpPr>
            <p:cNvPr id="11985" name="Google Shape;11985;p8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82"/>
          <p:cNvGrpSpPr/>
          <p:nvPr/>
        </p:nvGrpSpPr>
        <p:grpSpPr>
          <a:xfrm>
            <a:off x="7562766" y="1340614"/>
            <a:ext cx="327059" cy="360192"/>
            <a:chOff x="7562766" y="1514864"/>
            <a:chExt cx="327059" cy="360192"/>
          </a:xfrm>
        </p:grpSpPr>
        <p:sp>
          <p:nvSpPr>
            <p:cNvPr id="11990" name="Google Shape;11990;p8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82"/>
          <p:cNvGrpSpPr/>
          <p:nvPr/>
        </p:nvGrpSpPr>
        <p:grpSpPr>
          <a:xfrm>
            <a:off x="6221229" y="1324423"/>
            <a:ext cx="361636" cy="362183"/>
            <a:chOff x="6259175" y="1559008"/>
            <a:chExt cx="271743" cy="272093"/>
          </a:xfrm>
        </p:grpSpPr>
        <p:sp>
          <p:nvSpPr>
            <p:cNvPr id="11995" name="Google Shape;11995;p8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82"/>
          <p:cNvGrpSpPr/>
          <p:nvPr/>
        </p:nvGrpSpPr>
        <p:grpSpPr>
          <a:xfrm>
            <a:off x="6671087" y="1835054"/>
            <a:ext cx="332757" cy="281833"/>
            <a:chOff x="6671087" y="2009304"/>
            <a:chExt cx="332757" cy="281833"/>
          </a:xfrm>
        </p:grpSpPr>
        <p:sp>
          <p:nvSpPr>
            <p:cNvPr id="12013" name="Google Shape;12013;p8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5" name="Google Shape;12015;p8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6" name="Google Shape;12016;p82"/>
          <p:cNvGrpSpPr/>
          <p:nvPr/>
        </p:nvGrpSpPr>
        <p:grpSpPr>
          <a:xfrm>
            <a:off x="2201806" y="1802335"/>
            <a:ext cx="349784" cy="349434"/>
            <a:chOff x="2201806" y="1976585"/>
            <a:chExt cx="349784" cy="349434"/>
          </a:xfrm>
        </p:grpSpPr>
        <p:sp>
          <p:nvSpPr>
            <p:cNvPr id="12017" name="Google Shape;12017;p8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2"/>
          <p:cNvGrpSpPr/>
          <p:nvPr/>
        </p:nvGrpSpPr>
        <p:grpSpPr>
          <a:xfrm>
            <a:off x="3094217" y="1802335"/>
            <a:ext cx="350198" cy="350548"/>
            <a:chOff x="3094217" y="1976585"/>
            <a:chExt cx="350198" cy="350548"/>
          </a:xfrm>
        </p:grpSpPr>
        <p:sp>
          <p:nvSpPr>
            <p:cNvPr id="12022" name="Google Shape;12022;p8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8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82"/>
          <p:cNvGrpSpPr/>
          <p:nvPr/>
        </p:nvGrpSpPr>
        <p:grpSpPr>
          <a:xfrm>
            <a:off x="3979435" y="1802335"/>
            <a:ext cx="345265" cy="349848"/>
            <a:chOff x="3979435" y="1976585"/>
            <a:chExt cx="345265" cy="349848"/>
          </a:xfrm>
        </p:grpSpPr>
        <p:sp>
          <p:nvSpPr>
            <p:cNvPr id="12037" name="Google Shape;12037;p8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82"/>
          <p:cNvGrpSpPr/>
          <p:nvPr/>
        </p:nvGrpSpPr>
        <p:grpSpPr>
          <a:xfrm>
            <a:off x="3541011" y="1334344"/>
            <a:ext cx="350166" cy="349434"/>
            <a:chOff x="3541011" y="1508594"/>
            <a:chExt cx="350166" cy="349434"/>
          </a:xfrm>
        </p:grpSpPr>
        <p:sp>
          <p:nvSpPr>
            <p:cNvPr id="12055" name="Google Shape;12055;p8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82"/>
          <p:cNvGrpSpPr/>
          <p:nvPr/>
        </p:nvGrpSpPr>
        <p:grpSpPr>
          <a:xfrm>
            <a:off x="3576626" y="1801571"/>
            <a:ext cx="284251" cy="351694"/>
            <a:chOff x="3576626" y="1975821"/>
            <a:chExt cx="284251" cy="351694"/>
          </a:xfrm>
        </p:grpSpPr>
        <p:sp>
          <p:nvSpPr>
            <p:cNvPr id="12069" name="Google Shape;12069;p8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82"/>
          <p:cNvGrpSpPr/>
          <p:nvPr/>
        </p:nvGrpSpPr>
        <p:grpSpPr>
          <a:xfrm>
            <a:off x="2722090" y="2715912"/>
            <a:ext cx="238770" cy="371841"/>
            <a:chOff x="2722090" y="2890162"/>
            <a:chExt cx="238770" cy="371841"/>
          </a:xfrm>
        </p:grpSpPr>
        <p:sp>
          <p:nvSpPr>
            <p:cNvPr id="12073" name="Google Shape;12073;p8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6" name="Google Shape;12076;p8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7" name="Google Shape;12077;p82"/>
          <p:cNvGrpSpPr/>
          <p:nvPr/>
        </p:nvGrpSpPr>
        <p:grpSpPr>
          <a:xfrm>
            <a:off x="6216367" y="1795906"/>
            <a:ext cx="361147" cy="361147"/>
            <a:chOff x="6216367" y="1970156"/>
            <a:chExt cx="361147" cy="361147"/>
          </a:xfrm>
        </p:grpSpPr>
        <p:sp>
          <p:nvSpPr>
            <p:cNvPr id="12078" name="Google Shape;12078;p8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82"/>
          <p:cNvGrpSpPr/>
          <p:nvPr/>
        </p:nvGrpSpPr>
        <p:grpSpPr>
          <a:xfrm>
            <a:off x="1289311" y="2751972"/>
            <a:ext cx="408156" cy="299783"/>
            <a:chOff x="1289311" y="2926222"/>
            <a:chExt cx="408156" cy="299783"/>
          </a:xfrm>
        </p:grpSpPr>
        <p:sp>
          <p:nvSpPr>
            <p:cNvPr id="12083" name="Google Shape;12083;p8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82"/>
          <p:cNvGrpSpPr/>
          <p:nvPr/>
        </p:nvGrpSpPr>
        <p:grpSpPr>
          <a:xfrm>
            <a:off x="7978465" y="1795142"/>
            <a:ext cx="361147" cy="360797"/>
            <a:chOff x="7978465" y="1969392"/>
            <a:chExt cx="361147" cy="360797"/>
          </a:xfrm>
        </p:grpSpPr>
        <p:sp>
          <p:nvSpPr>
            <p:cNvPr id="12086" name="Google Shape;12086;p8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5" name="Google Shape;12095;p8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6" name="Google Shape;12096;p82"/>
          <p:cNvGrpSpPr/>
          <p:nvPr/>
        </p:nvGrpSpPr>
        <p:grpSpPr>
          <a:xfrm>
            <a:off x="854261" y="2734563"/>
            <a:ext cx="377474" cy="335748"/>
            <a:chOff x="854261" y="2908813"/>
            <a:chExt cx="377474" cy="335748"/>
          </a:xfrm>
        </p:grpSpPr>
        <p:sp>
          <p:nvSpPr>
            <p:cNvPr id="12097" name="Google Shape;12097;p8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82"/>
          <p:cNvGrpSpPr/>
          <p:nvPr/>
        </p:nvGrpSpPr>
        <p:grpSpPr>
          <a:xfrm>
            <a:off x="1749728" y="2720527"/>
            <a:ext cx="386927" cy="363438"/>
            <a:chOff x="1749728" y="2894777"/>
            <a:chExt cx="386927" cy="363438"/>
          </a:xfrm>
        </p:grpSpPr>
        <p:sp>
          <p:nvSpPr>
            <p:cNvPr id="12103" name="Google Shape;12103;p8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82"/>
          <p:cNvGrpSpPr/>
          <p:nvPr/>
        </p:nvGrpSpPr>
        <p:grpSpPr>
          <a:xfrm>
            <a:off x="7098912" y="1795142"/>
            <a:ext cx="359651" cy="361560"/>
            <a:chOff x="7098912" y="1969392"/>
            <a:chExt cx="359651" cy="361560"/>
          </a:xfrm>
        </p:grpSpPr>
        <p:sp>
          <p:nvSpPr>
            <p:cNvPr id="12111" name="Google Shape;12111;p8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4" name="Google Shape;12124;p8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5" name="Google Shape;12125;p82"/>
          <p:cNvGrpSpPr/>
          <p:nvPr/>
        </p:nvGrpSpPr>
        <p:grpSpPr>
          <a:xfrm>
            <a:off x="5352728" y="1815989"/>
            <a:ext cx="327091" cy="322508"/>
            <a:chOff x="5352728" y="1990239"/>
            <a:chExt cx="327091" cy="322508"/>
          </a:xfrm>
        </p:grpSpPr>
        <p:sp>
          <p:nvSpPr>
            <p:cNvPr id="12126" name="Google Shape;12126;p8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82"/>
          <p:cNvGrpSpPr/>
          <p:nvPr/>
        </p:nvGrpSpPr>
        <p:grpSpPr>
          <a:xfrm>
            <a:off x="7538896" y="1795906"/>
            <a:ext cx="361147" cy="361529"/>
            <a:chOff x="7538896" y="1970156"/>
            <a:chExt cx="361147" cy="361529"/>
          </a:xfrm>
        </p:grpSpPr>
        <p:sp>
          <p:nvSpPr>
            <p:cNvPr id="12130" name="Google Shape;12130;p8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82"/>
          <p:cNvGrpSpPr/>
          <p:nvPr/>
        </p:nvGrpSpPr>
        <p:grpSpPr>
          <a:xfrm>
            <a:off x="4896099" y="1796670"/>
            <a:ext cx="358155" cy="358123"/>
            <a:chOff x="4896099" y="1970920"/>
            <a:chExt cx="358155" cy="358123"/>
          </a:xfrm>
        </p:grpSpPr>
        <p:sp>
          <p:nvSpPr>
            <p:cNvPr id="12137" name="Google Shape;12137;p8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82"/>
          <p:cNvGrpSpPr/>
          <p:nvPr/>
        </p:nvGrpSpPr>
        <p:grpSpPr>
          <a:xfrm>
            <a:off x="4048787" y="2802769"/>
            <a:ext cx="283488" cy="198604"/>
            <a:chOff x="4048787" y="2977019"/>
            <a:chExt cx="283488" cy="198604"/>
          </a:xfrm>
        </p:grpSpPr>
        <p:sp>
          <p:nvSpPr>
            <p:cNvPr id="12141" name="Google Shape;12141;p8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82"/>
          <p:cNvGrpSpPr/>
          <p:nvPr/>
        </p:nvGrpSpPr>
        <p:grpSpPr>
          <a:xfrm>
            <a:off x="4054103" y="2255941"/>
            <a:ext cx="218687" cy="349052"/>
            <a:chOff x="4054103" y="2430191"/>
            <a:chExt cx="218687" cy="349052"/>
          </a:xfrm>
        </p:grpSpPr>
        <p:sp>
          <p:nvSpPr>
            <p:cNvPr id="12148" name="Google Shape;12148;p8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82"/>
          <p:cNvGrpSpPr/>
          <p:nvPr/>
        </p:nvGrpSpPr>
        <p:grpSpPr>
          <a:xfrm>
            <a:off x="2185128" y="2253299"/>
            <a:ext cx="382758" cy="356595"/>
            <a:chOff x="2185128" y="2427549"/>
            <a:chExt cx="382758" cy="356595"/>
          </a:xfrm>
        </p:grpSpPr>
        <p:sp>
          <p:nvSpPr>
            <p:cNvPr id="12151" name="Google Shape;12151;p8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82"/>
          <p:cNvGrpSpPr/>
          <p:nvPr/>
        </p:nvGrpSpPr>
        <p:grpSpPr>
          <a:xfrm>
            <a:off x="2656907" y="2265043"/>
            <a:ext cx="332757" cy="332343"/>
            <a:chOff x="2656907" y="2439293"/>
            <a:chExt cx="332757" cy="332343"/>
          </a:xfrm>
        </p:grpSpPr>
        <p:sp>
          <p:nvSpPr>
            <p:cNvPr id="12156" name="Google Shape;12156;p8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82"/>
          <p:cNvGrpSpPr/>
          <p:nvPr/>
        </p:nvGrpSpPr>
        <p:grpSpPr>
          <a:xfrm>
            <a:off x="1731523" y="2248366"/>
            <a:ext cx="399435" cy="365698"/>
            <a:chOff x="1731523" y="2422616"/>
            <a:chExt cx="399435" cy="365698"/>
          </a:xfrm>
        </p:grpSpPr>
        <p:sp>
          <p:nvSpPr>
            <p:cNvPr id="12164" name="Google Shape;12164;p8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82"/>
          <p:cNvGrpSpPr/>
          <p:nvPr/>
        </p:nvGrpSpPr>
        <p:grpSpPr>
          <a:xfrm>
            <a:off x="3097241" y="2259314"/>
            <a:ext cx="344883" cy="343387"/>
            <a:chOff x="3097241" y="2433564"/>
            <a:chExt cx="344883" cy="343387"/>
          </a:xfrm>
        </p:grpSpPr>
        <p:sp>
          <p:nvSpPr>
            <p:cNvPr id="12168" name="Google Shape;12168;p8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82"/>
          <p:cNvGrpSpPr/>
          <p:nvPr/>
        </p:nvGrpSpPr>
        <p:grpSpPr>
          <a:xfrm>
            <a:off x="1278299" y="2265043"/>
            <a:ext cx="410829" cy="332343"/>
            <a:chOff x="1278299" y="2439293"/>
            <a:chExt cx="410829" cy="332343"/>
          </a:xfrm>
        </p:grpSpPr>
        <p:sp>
          <p:nvSpPr>
            <p:cNvPr id="12178" name="Google Shape;12178;p8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82"/>
          <p:cNvGrpSpPr/>
          <p:nvPr/>
        </p:nvGrpSpPr>
        <p:grpSpPr>
          <a:xfrm>
            <a:off x="2661459" y="1840751"/>
            <a:ext cx="322508" cy="273494"/>
            <a:chOff x="2661459" y="2015001"/>
            <a:chExt cx="322508" cy="273494"/>
          </a:xfrm>
        </p:grpSpPr>
        <p:sp>
          <p:nvSpPr>
            <p:cNvPr id="12187" name="Google Shape;12187;p8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82"/>
          <p:cNvGrpSpPr/>
          <p:nvPr/>
        </p:nvGrpSpPr>
        <p:grpSpPr>
          <a:xfrm>
            <a:off x="870939" y="2265043"/>
            <a:ext cx="331993" cy="331993"/>
            <a:chOff x="870939" y="2439293"/>
            <a:chExt cx="331993" cy="331993"/>
          </a:xfrm>
        </p:grpSpPr>
        <p:sp>
          <p:nvSpPr>
            <p:cNvPr id="12190" name="Google Shape;12190;p8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8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82"/>
          <p:cNvGrpSpPr/>
          <p:nvPr/>
        </p:nvGrpSpPr>
        <p:grpSpPr>
          <a:xfrm>
            <a:off x="6644957" y="2282103"/>
            <a:ext cx="371395" cy="278904"/>
            <a:chOff x="6644957" y="2456353"/>
            <a:chExt cx="371395" cy="278904"/>
          </a:xfrm>
        </p:grpSpPr>
        <p:sp>
          <p:nvSpPr>
            <p:cNvPr id="12207" name="Google Shape;12207;p8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82"/>
          <p:cNvGrpSpPr/>
          <p:nvPr/>
        </p:nvGrpSpPr>
        <p:grpSpPr>
          <a:xfrm>
            <a:off x="5388757" y="2240409"/>
            <a:ext cx="260349" cy="362292"/>
            <a:chOff x="5388757" y="2414659"/>
            <a:chExt cx="260349" cy="362292"/>
          </a:xfrm>
        </p:grpSpPr>
        <p:sp>
          <p:nvSpPr>
            <p:cNvPr id="12213" name="Google Shape;12213;p8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82"/>
          <p:cNvGrpSpPr/>
          <p:nvPr/>
        </p:nvGrpSpPr>
        <p:grpSpPr>
          <a:xfrm>
            <a:off x="3567142" y="2731507"/>
            <a:ext cx="348288" cy="340331"/>
            <a:chOff x="3567142" y="2905757"/>
            <a:chExt cx="348288" cy="340331"/>
          </a:xfrm>
        </p:grpSpPr>
        <p:sp>
          <p:nvSpPr>
            <p:cNvPr id="12234" name="Google Shape;12234;p8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82"/>
          <p:cNvGrpSpPr/>
          <p:nvPr/>
        </p:nvGrpSpPr>
        <p:grpSpPr>
          <a:xfrm>
            <a:off x="870939" y="1801571"/>
            <a:ext cx="332375" cy="350071"/>
            <a:chOff x="870939" y="1975821"/>
            <a:chExt cx="332375" cy="350071"/>
          </a:xfrm>
        </p:grpSpPr>
        <p:sp>
          <p:nvSpPr>
            <p:cNvPr id="12240" name="Google Shape;12240;p8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82"/>
          <p:cNvGrpSpPr/>
          <p:nvPr/>
        </p:nvGrpSpPr>
        <p:grpSpPr>
          <a:xfrm>
            <a:off x="7967103" y="2240791"/>
            <a:ext cx="355863" cy="361911"/>
            <a:chOff x="7967103" y="2415041"/>
            <a:chExt cx="355863" cy="361911"/>
          </a:xfrm>
        </p:grpSpPr>
        <p:sp>
          <p:nvSpPr>
            <p:cNvPr id="12245" name="Google Shape;12245;p8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82"/>
          <p:cNvGrpSpPr/>
          <p:nvPr/>
        </p:nvGrpSpPr>
        <p:grpSpPr>
          <a:xfrm>
            <a:off x="7529411" y="2240409"/>
            <a:ext cx="355863" cy="362292"/>
            <a:chOff x="7529411" y="2414659"/>
            <a:chExt cx="355863" cy="362292"/>
          </a:xfrm>
        </p:grpSpPr>
        <p:sp>
          <p:nvSpPr>
            <p:cNvPr id="12257" name="Google Shape;12257;p8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9" name="Google Shape;12269;p82"/>
          <p:cNvGrpSpPr/>
          <p:nvPr/>
        </p:nvGrpSpPr>
        <p:grpSpPr>
          <a:xfrm>
            <a:off x="5733194" y="2257468"/>
            <a:ext cx="446826" cy="327059"/>
            <a:chOff x="5733194" y="2431718"/>
            <a:chExt cx="446826" cy="327059"/>
          </a:xfrm>
        </p:grpSpPr>
        <p:sp>
          <p:nvSpPr>
            <p:cNvPr id="12270" name="Google Shape;12270;p8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82"/>
          <p:cNvGrpSpPr/>
          <p:nvPr/>
        </p:nvGrpSpPr>
        <p:grpSpPr>
          <a:xfrm>
            <a:off x="4876780" y="2243814"/>
            <a:ext cx="407774" cy="356627"/>
            <a:chOff x="4876780" y="2418064"/>
            <a:chExt cx="407774" cy="356627"/>
          </a:xfrm>
        </p:grpSpPr>
        <p:sp>
          <p:nvSpPr>
            <p:cNvPr id="12274" name="Google Shape;12274;p8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82"/>
          <p:cNvGrpSpPr/>
          <p:nvPr/>
        </p:nvGrpSpPr>
        <p:grpSpPr>
          <a:xfrm>
            <a:off x="7070872" y="2236621"/>
            <a:ext cx="398321" cy="371013"/>
            <a:chOff x="7070872" y="2410871"/>
            <a:chExt cx="398321" cy="371013"/>
          </a:xfrm>
        </p:grpSpPr>
        <p:sp>
          <p:nvSpPr>
            <p:cNvPr id="12283" name="Google Shape;12283;p8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7" name="Google Shape;12287;p8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8" name="Google Shape;12288;p82"/>
          <p:cNvGrpSpPr/>
          <p:nvPr/>
        </p:nvGrpSpPr>
        <p:grpSpPr>
          <a:xfrm>
            <a:off x="5318259" y="2807861"/>
            <a:ext cx="371013" cy="220787"/>
            <a:chOff x="5318259" y="2982111"/>
            <a:chExt cx="371013" cy="220787"/>
          </a:xfrm>
        </p:grpSpPr>
        <p:sp>
          <p:nvSpPr>
            <p:cNvPr id="12289" name="Google Shape;12289;p8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82"/>
          <p:cNvGrpSpPr/>
          <p:nvPr/>
        </p:nvGrpSpPr>
        <p:grpSpPr>
          <a:xfrm>
            <a:off x="7073928" y="2731507"/>
            <a:ext cx="371395" cy="371809"/>
            <a:chOff x="7073928" y="2905757"/>
            <a:chExt cx="371395" cy="371809"/>
          </a:xfrm>
        </p:grpSpPr>
        <p:sp>
          <p:nvSpPr>
            <p:cNvPr id="12298" name="Google Shape;12298;p8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82"/>
          <p:cNvGrpSpPr/>
          <p:nvPr/>
        </p:nvGrpSpPr>
        <p:grpSpPr>
          <a:xfrm>
            <a:off x="6188327" y="2781158"/>
            <a:ext cx="371395" cy="272857"/>
            <a:chOff x="6188327" y="2955408"/>
            <a:chExt cx="371395" cy="272857"/>
          </a:xfrm>
        </p:grpSpPr>
        <p:sp>
          <p:nvSpPr>
            <p:cNvPr id="12302" name="Google Shape;12302;p8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82"/>
          <p:cNvGrpSpPr/>
          <p:nvPr/>
        </p:nvGrpSpPr>
        <p:grpSpPr>
          <a:xfrm>
            <a:off x="7521454" y="2731889"/>
            <a:ext cx="359651" cy="371013"/>
            <a:chOff x="7521454" y="2906139"/>
            <a:chExt cx="359651" cy="371013"/>
          </a:xfrm>
        </p:grpSpPr>
        <p:sp>
          <p:nvSpPr>
            <p:cNvPr id="12305" name="Google Shape;12305;p8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82"/>
          <p:cNvGrpSpPr/>
          <p:nvPr/>
        </p:nvGrpSpPr>
        <p:grpSpPr>
          <a:xfrm>
            <a:off x="5782845" y="2732271"/>
            <a:ext cx="301661" cy="371013"/>
            <a:chOff x="5782845" y="2906521"/>
            <a:chExt cx="301661" cy="371013"/>
          </a:xfrm>
        </p:grpSpPr>
        <p:sp>
          <p:nvSpPr>
            <p:cNvPr id="12311" name="Google Shape;12311;p8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82"/>
          <p:cNvGrpSpPr/>
          <p:nvPr/>
        </p:nvGrpSpPr>
        <p:grpSpPr>
          <a:xfrm>
            <a:off x="3539102" y="2253299"/>
            <a:ext cx="355099" cy="355481"/>
            <a:chOff x="3539102" y="2427549"/>
            <a:chExt cx="355099" cy="355481"/>
          </a:xfrm>
        </p:grpSpPr>
        <p:sp>
          <p:nvSpPr>
            <p:cNvPr id="12315" name="Google Shape;12315;p8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82"/>
          <p:cNvGrpSpPr/>
          <p:nvPr/>
        </p:nvGrpSpPr>
        <p:grpSpPr>
          <a:xfrm>
            <a:off x="6630539" y="2743252"/>
            <a:ext cx="371777" cy="349434"/>
            <a:chOff x="6630539" y="2917502"/>
            <a:chExt cx="371777" cy="349434"/>
          </a:xfrm>
        </p:grpSpPr>
        <p:sp>
          <p:nvSpPr>
            <p:cNvPr id="12318" name="Google Shape;12318;p8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82"/>
          <p:cNvGrpSpPr/>
          <p:nvPr/>
        </p:nvGrpSpPr>
        <p:grpSpPr>
          <a:xfrm>
            <a:off x="2171474" y="3194979"/>
            <a:ext cx="408156" cy="343737"/>
            <a:chOff x="2171474" y="3369229"/>
            <a:chExt cx="408156" cy="343737"/>
          </a:xfrm>
        </p:grpSpPr>
        <p:sp>
          <p:nvSpPr>
            <p:cNvPr id="12326" name="Google Shape;12326;p8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82"/>
          <p:cNvGrpSpPr/>
          <p:nvPr/>
        </p:nvGrpSpPr>
        <p:grpSpPr>
          <a:xfrm>
            <a:off x="4891198" y="2750858"/>
            <a:ext cx="334634" cy="334634"/>
            <a:chOff x="4891198" y="2925108"/>
            <a:chExt cx="334634" cy="334634"/>
          </a:xfrm>
        </p:grpSpPr>
        <p:sp>
          <p:nvSpPr>
            <p:cNvPr id="12331" name="Google Shape;12331;p8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9" name="Google Shape;12339;p82"/>
          <p:cNvGrpSpPr/>
          <p:nvPr/>
        </p:nvGrpSpPr>
        <p:grpSpPr>
          <a:xfrm>
            <a:off x="7976174" y="2750858"/>
            <a:ext cx="334666" cy="334634"/>
            <a:chOff x="7976174" y="2925108"/>
            <a:chExt cx="334666" cy="334634"/>
          </a:xfrm>
        </p:grpSpPr>
        <p:sp>
          <p:nvSpPr>
            <p:cNvPr id="12340" name="Google Shape;12340;p8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8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82"/>
          <p:cNvGrpSpPr/>
          <p:nvPr/>
        </p:nvGrpSpPr>
        <p:grpSpPr>
          <a:xfrm>
            <a:off x="3091957" y="3199881"/>
            <a:ext cx="354717" cy="332757"/>
            <a:chOff x="3091957" y="3374131"/>
            <a:chExt cx="354717" cy="332757"/>
          </a:xfrm>
        </p:grpSpPr>
        <p:sp>
          <p:nvSpPr>
            <p:cNvPr id="12350" name="Google Shape;12350;p8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82"/>
          <p:cNvGrpSpPr/>
          <p:nvPr/>
        </p:nvGrpSpPr>
        <p:grpSpPr>
          <a:xfrm>
            <a:off x="3988156" y="3205960"/>
            <a:ext cx="353954" cy="318880"/>
            <a:chOff x="3988156" y="3380210"/>
            <a:chExt cx="353954" cy="318880"/>
          </a:xfrm>
        </p:grpSpPr>
        <p:sp>
          <p:nvSpPr>
            <p:cNvPr id="12357" name="Google Shape;12357;p8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82"/>
          <p:cNvGrpSpPr/>
          <p:nvPr/>
        </p:nvGrpSpPr>
        <p:grpSpPr>
          <a:xfrm>
            <a:off x="3541011" y="3193070"/>
            <a:ext cx="348257" cy="346188"/>
            <a:chOff x="3541011" y="3367320"/>
            <a:chExt cx="348257" cy="346188"/>
          </a:xfrm>
        </p:grpSpPr>
        <p:sp>
          <p:nvSpPr>
            <p:cNvPr id="12363" name="Google Shape;12363;p8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82"/>
          <p:cNvGrpSpPr/>
          <p:nvPr/>
        </p:nvGrpSpPr>
        <p:grpSpPr>
          <a:xfrm>
            <a:off x="1314678" y="3183967"/>
            <a:ext cx="334666" cy="365348"/>
            <a:chOff x="1314678" y="3358217"/>
            <a:chExt cx="334666" cy="365348"/>
          </a:xfrm>
        </p:grpSpPr>
        <p:sp>
          <p:nvSpPr>
            <p:cNvPr id="12368" name="Google Shape;12368;p8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82"/>
          <p:cNvGrpSpPr/>
          <p:nvPr/>
        </p:nvGrpSpPr>
        <p:grpSpPr>
          <a:xfrm>
            <a:off x="1748582" y="3198385"/>
            <a:ext cx="359269" cy="335780"/>
            <a:chOff x="1748582" y="3372635"/>
            <a:chExt cx="359269" cy="335780"/>
          </a:xfrm>
        </p:grpSpPr>
        <p:sp>
          <p:nvSpPr>
            <p:cNvPr id="12374" name="Google Shape;12374;p8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5" name="Google Shape;12375;p82"/>
            <p:cNvGrpSpPr/>
            <p:nvPr/>
          </p:nvGrpSpPr>
          <p:grpSpPr>
            <a:xfrm>
              <a:off x="1748582" y="3372635"/>
              <a:ext cx="333520" cy="335780"/>
              <a:chOff x="1748582" y="3372635"/>
              <a:chExt cx="333520" cy="335780"/>
            </a:xfrm>
          </p:grpSpPr>
          <p:sp>
            <p:nvSpPr>
              <p:cNvPr id="12376" name="Google Shape;12376;p8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79" name="Google Shape;12379;p82"/>
          <p:cNvGrpSpPr/>
          <p:nvPr/>
        </p:nvGrpSpPr>
        <p:grpSpPr>
          <a:xfrm>
            <a:off x="2640993" y="3183585"/>
            <a:ext cx="365348" cy="364966"/>
            <a:chOff x="2640993" y="3357835"/>
            <a:chExt cx="365348" cy="364966"/>
          </a:xfrm>
        </p:grpSpPr>
        <p:sp>
          <p:nvSpPr>
            <p:cNvPr id="12380" name="Google Shape;12380;p8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82"/>
          <p:cNvGrpSpPr/>
          <p:nvPr/>
        </p:nvGrpSpPr>
        <p:grpSpPr>
          <a:xfrm>
            <a:off x="4886264" y="3191924"/>
            <a:ext cx="350548" cy="350198"/>
            <a:chOff x="4886264" y="3366174"/>
            <a:chExt cx="350548" cy="350198"/>
          </a:xfrm>
        </p:grpSpPr>
        <p:sp>
          <p:nvSpPr>
            <p:cNvPr id="12391" name="Google Shape;12391;p8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82"/>
          <p:cNvGrpSpPr/>
          <p:nvPr/>
        </p:nvGrpSpPr>
        <p:grpSpPr>
          <a:xfrm>
            <a:off x="5331913" y="3239697"/>
            <a:ext cx="347143" cy="254684"/>
            <a:chOff x="5331913" y="3413947"/>
            <a:chExt cx="347143" cy="254684"/>
          </a:xfrm>
        </p:grpSpPr>
        <p:sp>
          <p:nvSpPr>
            <p:cNvPr id="12405" name="Google Shape;12405;p8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82"/>
          <p:cNvGrpSpPr/>
          <p:nvPr/>
        </p:nvGrpSpPr>
        <p:grpSpPr>
          <a:xfrm>
            <a:off x="5776798" y="3235528"/>
            <a:ext cx="346379" cy="264518"/>
            <a:chOff x="5776798" y="3409778"/>
            <a:chExt cx="346379" cy="264518"/>
          </a:xfrm>
        </p:grpSpPr>
        <p:sp>
          <p:nvSpPr>
            <p:cNvPr id="12412" name="Google Shape;12412;p8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82"/>
          <p:cNvGrpSpPr/>
          <p:nvPr/>
        </p:nvGrpSpPr>
        <p:grpSpPr>
          <a:xfrm>
            <a:off x="7108015" y="3222255"/>
            <a:ext cx="344883" cy="290299"/>
            <a:chOff x="7108015" y="3396505"/>
            <a:chExt cx="344883" cy="290299"/>
          </a:xfrm>
        </p:grpSpPr>
        <p:sp>
          <p:nvSpPr>
            <p:cNvPr id="12419" name="Google Shape;12419;p8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82"/>
          <p:cNvGrpSpPr/>
          <p:nvPr/>
        </p:nvGrpSpPr>
        <p:grpSpPr>
          <a:xfrm>
            <a:off x="7551754" y="3216558"/>
            <a:ext cx="344883" cy="301311"/>
            <a:chOff x="7551754" y="3390808"/>
            <a:chExt cx="344883" cy="301311"/>
          </a:xfrm>
        </p:grpSpPr>
        <p:sp>
          <p:nvSpPr>
            <p:cNvPr id="12424" name="Google Shape;12424;p8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82"/>
          <p:cNvGrpSpPr/>
          <p:nvPr/>
        </p:nvGrpSpPr>
        <p:grpSpPr>
          <a:xfrm>
            <a:off x="6707084" y="3213153"/>
            <a:ext cx="261145" cy="308504"/>
            <a:chOff x="6707084" y="3387403"/>
            <a:chExt cx="261145" cy="308504"/>
          </a:xfrm>
        </p:grpSpPr>
        <p:sp>
          <p:nvSpPr>
            <p:cNvPr id="12436" name="Google Shape;12436;p8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8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82"/>
          <p:cNvGrpSpPr/>
          <p:nvPr/>
        </p:nvGrpSpPr>
        <p:grpSpPr>
          <a:xfrm>
            <a:off x="848978" y="4123387"/>
            <a:ext cx="377824" cy="324418"/>
            <a:chOff x="848978" y="4297637"/>
            <a:chExt cx="377824" cy="324418"/>
          </a:xfrm>
        </p:grpSpPr>
        <p:sp>
          <p:nvSpPr>
            <p:cNvPr id="12441" name="Google Shape;12441;p8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82"/>
          <p:cNvGrpSpPr/>
          <p:nvPr/>
        </p:nvGrpSpPr>
        <p:grpSpPr>
          <a:xfrm>
            <a:off x="1754279" y="4112343"/>
            <a:ext cx="351439" cy="345965"/>
            <a:chOff x="1754279" y="4286593"/>
            <a:chExt cx="351439" cy="345965"/>
          </a:xfrm>
        </p:grpSpPr>
        <p:sp>
          <p:nvSpPr>
            <p:cNvPr id="12444" name="Google Shape;12444;p8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82"/>
          <p:cNvGrpSpPr/>
          <p:nvPr/>
        </p:nvGrpSpPr>
        <p:grpSpPr>
          <a:xfrm>
            <a:off x="3996113" y="4116926"/>
            <a:ext cx="336512" cy="335048"/>
            <a:chOff x="3996113" y="4291176"/>
            <a:chExt cx="336512" cy="335048"/>
          </a:xfrm>
        </p:grpSpPr>
        <p:sp>
          <p:nvSpPr>
            <p:cNvPr id="12450" name="Google Shape;12450;p8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3" name="Google Shape;12453;p8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4" name="Google Shape;12454;p82"/>
          <p:cNvGrpSpPr/>
          <p:nvPr/>
        </p:nvGrpSpPr>
        <p:grpSpPr>
          <a:xfrm>
            <a:off x="2179081" y="4111261"/>
            <a:ext cx="397525" cy="348670"/>
            <a:chOff x="2179081" y="4285511"/>
            <a:chExt cx="397525" cy="348670"/>
          </a:xfrm>
        </p:grpSpPr>
        <p:sp>
          <p:nvSpPr>
            <p:cNvPr id="12455" name="Google Shape;12455;p8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82"/>
          <p:cNvGrpSpPr/>
          <p:nvPr/>
        </p:nvGrpSpPr>
        <p:grpSpPr>
          <a:xfrm>
            <a:off x="3584201" y="4120746"/>
            <a:ext cx="267574" cy="329415"/>
            <a:chOff x="3584201" y="4294996"/>
            <a:chExt cx="267574" cy="329415"/>
          </a:xfrm>
        </p:grpSpPr>
        <p:sp>
          <p:nvSpPr>
            <p:cNvPr id="12458" name="Google Shape;12458;p8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82"/>
          <p:cNvGrpSpPr/>
          <p:nvPr/>
        </p:nvGrpSpPr>
        <p:grpSpPr>
          <a:xfrm>
            <a:off x="3082855" y="4121478"/>
            <a:ext cx="375946" cy="327823"/>
            <a:chOff x="3082855" y="4295728"/>
            <a:chExt cx="375946" cy="327823"/>
          </a:xfrm>
        </p:grpSpPr>
        <p:sp>
          <p:nvSpPr>
            <p:cNvPr id="12463" name="Google Shape;12463;p8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4" name="Google Shape;12474;p82"/>
          <p:cNvGrpSpPr/>
          <p:nvPr/>
        </p:nvGrpSpPr>
        <p:grpSpPr>
          <a:xfrm>
            <a:off x="2749016" y="4116926"/>
            <a:ext cx="150831" cy="336926"/>
            <a:chOff x="2749016" y="4291176"/>
            <a:chExt cx="150831" cy="336926"/>
          </a:xfrm>
        </p:grpSpPr>
        <p:sp>
          <p:nvSpPr>
            <p:cNvPr id="12475" name="Google Shape;12475;p8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82"/>
          <p:cNvGrpSpPr/>
          <p:nvPr/>
        </p:nvGrpSpPr>
        <p:grpSpPr>
          <a:xfrm>
            <a:off x="7127716" y="4105182"/>
            <a:ext cx="248254" cy="361942"/>
            <a:chOff x="7127716" y="4279432"/>
            <a:chExt cx="248254" cy="361942"/>
          </a:xfrm>
        </p:grpSpPr>
        <p:sp>
          <p:nvSpPr>
            <p:cNvPr id="12480" name="Google Shape;12480;p8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82"/>
          <p:cNvGrpSpPr/>
          <p:nvPr/>
        </p:nvGrpSpPr>
        <p:grpSpPr>
          <a:xfrm>
            <a:off x="7565408" y="4105182"/>
            <a:ext cx="248255" cy="361942"/>
            <a:chOff x="7565408" y="4279432"/>
            <a:chExt cx="248255" cy="361942"/>
          </a:xfrm>
        </p:grpSpPr>
        <p:sp>
          <p:nvSpPr>
            <p:cNvPr id="12490" name="Google Shape;12490;p8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82"/>
          <p:cNvGrpSpPr/>
          <p:nvPr/>
        </p:nvGrpSpPr>
        <p:grpSpPr>
          <a:xfrm>
            <a:off x="6264109" y="4105182"/>
            <a:ext cx="225498" cy="361560"/>
            <a:chOff x="6264109" y="4279432"/>
            <a:chExt cx="225498" cy="361560"/>
          </a:xfrm>
        </p:grpSpPr>
        <p:sp>
          <p:nvSpPr>
            <p:cNvPr id="12499" name="Google Shape;12499;p8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82"/>
          <p:cNvGrpSpPr/>
          <p:nvPr/>
        </p:nvGrpSpPr>
        <p:grpSpPr>
          <a:xfrm>
            <a:off x="7929578" y="4110115"/>
            <a:ext cx="395266" cy="351312"/>
            <a:chOff x="7929578" y="4284365"/>
            <a:chExt cx="395266" cy="351312"/>
          </a:xfrm>
        </p:grpSpPr>
        <p:sp>
          <p:nvSpPr>
            <p:cNvPr id="12502" name="Google Shape;12502;p8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82"/>
          <p:cNvGrpSpPr/>
          <p:nvPr/>
        </p:nvGrpSpPr>
        <p:grpSpPr>
          <a:xfrm>
            <a:off x="6595502" y="4149527"/>
            <a:ext cx="426315" cy="332826"/>
            <a:chOff x="6639652" y="4323777"/>
            <a:chExt cx="426315" cy="332826"/>
          </a:xfrm>
        </p:grpSpPr>
        <p:sp>
          <p:nvSpPr>
            <p:cNvPr id="12507" name="Google Shape;12507;p8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8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8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82"/>
          <p:cNvGrpSpPr/>
          <p:nvPr/>
        </p:nvGrpSpPr>
        <p:grpSpPr>
          <a:xfrm>
            <a:off x="5357662" y="4123387"/>
            <a:ext cx="287275" cy="326296"/>
            <a:chOff x="5357662" y="4297637"/>
            <a:chExt cx="287275" cy="326296"/>
          </a:xfrm>
        </p:grpSpPr>
        <p:sp>
          <p:nvSpPr>
            <p:cNvPr id="12518" name="Google Shape;12518;p8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82"/>
          <p:cNvGrpSpPr/>
          <p:nvPr/>
        </p:nvGrpSpPr>
        <p:grpSpPr>
          <a:xfrm>
            <a:off x="5774124" y="4120300"/>
            <a:ext cx="331611" cy="331674"/>
            <a:chOff x="5774124" y="4294550"/>
            <a:chExt cx="331611" cy="331674"/>
          </a:xfrm>
        </p:grpSpPr>
        <p:sp>
          <p:nvSpPr>
            <p:cNvPr id="12524" name="Google Shape;12524;p8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82"/>
          <p:cNvGrpSpPr/>
          <p:nvPr/>
        </p:nvGrpSpPr>
        <p:grpSpPr>
          <a:xfrm>
            <a:off x="4890434" y="4113139"/>
            <a:ext cx="345997" cy="346029"/>
            <a:chOff x="4890434" y="4287389"/>
            <a:chExt cx="345997" cy="346029"/>
          </a:xfrm>
        </p:grpSpPr>
        <p:sp>
          <p:nvSpPr>
            <p:cNvPr id="12527" name="Google Shape;12527;p8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4" name="Google Shape;12534;p82"/>
          <p:cNvGrpSpPr/>
          <p:nvPr/>
        </p:nvGrpSpPr>
        <p:grpSpPr>
          <a:xfrm>
            <a:off x="2165809" y="3636809"/>
            <a:ext cx="422542" cy="342973"/>
            <a:chOff x="2165809" y="3811059"/>
            <a:chExt cx="422542" cy="342973"/>
          </a:xfrm>
        </p:grpSpPr>
        <p:sp>
          <p:nvSpPr>
            <p:cNvPr id="12535" name="Google Shape;12535;p8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3" name="Google Shape;12553;p8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4" name="Google Shape;12554;p82"/>
          <p:cNvGrpSpPr/>
          <p:nvPr/>
        </p:nvGrpSpPr>
        <p:grpSpPr>
          <a:xfrm>
            <a:off x="903530" y="3631875"/>
            <a:ext cx="264550" cy="353222"/>
            <a:chOff x="903530" y="3806125"/>
            <a:chExt cx="264550" cy="353222"/>
          </a:xfrm>
        </p:grpSpPr>
        <p:sp>
          <p:nvSpPr>
            <p:cNvPr id="12555" name="Google Shape;12555;p8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82"/>
          <p:cNvGrpSpPr/>
          <p:nvPr/>
        </p:nvGrpSpPr>
        <p:grpSpPr>
          <a:xfrm>
            <a:off x="850092" y="3178684"/>
            <a:ext cx="369517" cy="375660"/>
            <a:chOff x="850092" y="3352934"/>
            <a:chExt cx="369517" cy="375660"/>
          </a:xfrm>
        </p:grpSpPr>
        <p:sp>
          <p:nvSpPr>
            <p:cNvPr id="12560" name="Google Shape;12560;p8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82"/>
          <p:cNvGrpSpPr/>
          <p:nvPr/>
        </p:nvGrpSpPr>
        <p:grpSpPr>
          <a:xfrm>
            <a:off x="2611458" y="3642124"/>
            <a:ext cx="426329" cy="332375"/>
            <a:chOff x="2611458" y="3816374"/>
            <a:chExt cx="426329" cy="332375"/>
          </a:xfrm>
        </p:grpSpPr>
        <p:sp>
          <p:nvSpPr>
            <p:cNvPr id="12566" name="Google Shape;12566;p8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6" name="Google Shape;12576;p8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7" name="Google Shape;12577;p82"/>
          <p:cNvGrpSpPr/>
          <p:nvPr/>
        </p:nvGrpSpPr>
        <p:grpSpPr>
          <a:xfrm>
            <a:off x="4019984" y="3631143"/>
            <a:ext cx="293704" cy="353954"/>
            <a:chOff x="4019984" y="3805393"/>
            <a:chExt cx="293704" cy="353954"/>
          </a:xfrm>
        </p:grpSpPr>
        <p:sp>
          <p:nvSpPr>
            <p:cNvPr id="12578" name="Google Shape;12578;p8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82"/>
          <p:cNvGrpSpPr/>
          <p:nvPr/>
        </p:nvGrpSpPr>
        <p:grpSpPr>
          <a:xfrm>
            <a:off x="8006505" y="3215794"/>
            <a:ext cx="323654" cy="303189"/>
            <a:chOff x="8006505" y="3390044"/>
            <a:chExt cx="323654" cy="303189"/>
          </a:xfrm>
        </p:grpSpPr>
        <p:sp>
          <p:nvSpPr>
            <p:cNvPr id="12581" name="Google Shape;12581;p8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82"/>
          <p:cNvGrpSpPr/>
          <p:nvPr/>
        </p:nvGrpSpPr>
        <p:grpSpPr>
          <a:xfrm>
            <a:off x="1299146" y="3632257"/>
            <a:ext cx="367990" cy="351312"/>
            <a:chOff x="1299146" y="3806507"/>
            <a:chExt cx="367990" cy="351312"/>
          </a:xfrm>
        </p:grpSpPr>
        <p:sp>
          <p:nvSpPr>
            <p:cNvPr id="12588" name="Google Shape;12588;p8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0" name="Google Shape;12590;p8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1" name="Google Shape;12591;p82"/>
          <p:cNvGrpSpPr/>
          <p:nvPr/>
        </p:nvGrpSpPr>
        <p:grpSpPr>
          <a:xfrm>
            <a:off x="7550258" y="3658420"/>
            <a:ext cx="371395" cy="301279"/>
            <a:chOff x="7550258" y="3832670"/>
            <a:chExt cx="371395" cy="301279"/>
          </a:xfrm>
        </p:grpSpPr>
        <p:sp>
          <p:nvSpPr>
            <p:cNvPr id="12592" name="Google Shape;12592;p8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8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0" name="Google Shape;12610;p8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1" name="Google Shape;12611;p82"/>
          <p:cNvGrpSpPr/>
          <p:nvPr/>
        </p:nvGrpSpPr>
        <p:grpSpPr>
          <a:xfrm>
            <a:off x="6659725" y="3633785"/>
            <a:ext cx="367608" cy="350548"/>
            <a:chOff x="6659725" y="3808035"/>
            <a:chExt cx="367608" cy="350548"/>
          </a:xfrm>
        </p:grpSpPr>
        <p:sp>
          <p:nvSpPr>
            <p:cNvPr id="12612" name="Google Shape;12612;p8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4" name="Google Shape;12614;p82"/>
          <p:cNvGrpSpPr/>
          <p:nvPr/>
        </p:nvGrpSpPr>
        <p:grpSpPr>
          <a:xfrm>
            <a:off x="6219391" y="3642506"/>
            <a:ext cx="356627" cy="334252"/>
            <a:chOff x="6219391" y="3816756"/>
            <a:chExt cx="356627" cy="334252"/>
          </a:xfrm>
        </p:grpSpPr>
        <p:sp>
          <p:nvSpPr>
            <p:cNvPr id="12615" name="Google Shape;12615;p8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82"/>
          <p:cNvGrpSpPr/>
          <p:nvPr/>
        </p:nvGrpSpPr>
        <p:grpSpPr>
          <a:xfrm>
            <a:off x="5778676" y="3652722"/>
            <a:ext cx="349052" cy="313055"/>
            <a:chOff x="5778676" y="3826972"/>
            <a:chExt cx="349052" cy="313055"/>
          </a:xfrm>
        </p:grpSpPr>
        <p:sp>
          <p:nvSpPr>
            <p:cNvPr id="12620" name="Google Shape;12620;p8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82"/>
          <p:cNvGrpSpPr/>
          <p:nvPr/>
        </p:nvGrpSpPr>
        <p:grpSpPr>
          <a:xfrm>
            <a:off x="5355784" y="3660297"/>
            <a:ext cx="299019" cy="297905"/>
            <a:chOff x="5355784" y="3834547"/>
            <a:chExt cx="299019" cy="297905"/>
          </a:xfrm>
        </p:grpSpPr>
        <p:sp>
          <p:nvSpPr>
            <p:cNvPr id="12626" name="Google Shape;12626;p8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0" name="Google Shape;12630;p82"/>
          <p:cNvGrpSpPr/>
          <p:nvPr/>
        </p:nvGrpSpPr>
        <p:grpSpPr>
          <a:xfrm>
            <a:off x="8036455" y="3633021"/>
            <a:ext cx="292176" cy="353985"/>
            <a:chOff x="8036455" y="3807271"/>
            <a:chExt cx="292176" cy="353985"/>
          </a:xfrm>
        </p:grpSpPr>
        <p:sp>
          <p:nvSpPr>
            <p:cNvPr id="12631" name="Google Shape;12631;p8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33" name="Google Shape;12633;p8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634" name="Google Shape;12634;p8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635" name="Google Shape;12635;p82"/>
          <p:cNvGrpSpPr/>
          <p:nvPr/>
        </p:nvGrpSpPr>
        <p:grpSpPr>
          <a:xfrm>
            <a:off x="4874902" y="3634549"/>
            <a:ext cx="345615" cy="350835"/>
            <a:chOff x="4874902" y="3808799"/>
            <a:chExt cx="345615" cy="350835"/>
          </a:xfrm>
        </p:grpSpPr>
        <p:sp>
          <p:nvSpPr>
            <p:cNvPr id="12636" name="Google Shape;12636;p8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8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8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82"/>
          <p:cNvGrpSpPr/>
          <p:nvPr/>
        </p:nvGrpSpPr>
        <p:grpSpPr>
          <a:xfrm>
            <a:off x="3095745" y="3631143"/>
            <a:ext cx="352840" cy="354717"/>
            <a:chOff x="3095745" y="3805393"/>
            <a:chExt cx="352840" cy="354717"/>
          </a:xfrm>
        </p:grpSpPr>
        <p:sp>
          <p:nvSpPr>
            <p:cNvPr id="12654" name="Google Shape;12654;p8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63" name="Shape 12663"/>
        <p:cNvGrpSpPr/>
        <p:nvPr/>
      </p:nvGrpSpPr>
      <p:grpSpPr>
        <a:xfrm>
          <a:off x="0" y="0"/>
          <a:ext cx="0" cy="0"/>
          <a:chOff x="0" y="0"/>
          <a:chExt cx="0" cy="0"/>
        </a:xfrm>
      </p:grpSpPr>
      <p:grpSp>
        <p:nvGrpSpPr>
          <p:cNvPr id="12664" name="Google Shape;12664;p83"/>
          <p:cNvGrpSpPr/>
          <p:nvPr/>
        </p:nvGrpSpPr>
        <p:grpSpPr>
          <a:xfrm>
            <a:off x="2733780" y="4039081"/>
            <a:ext cx="342144" cy="362704"/>
            <a:chOff x="2704005" y="4258781"/>
            <a:chExt cx="342144" cy="362704"/>
          </a:xfrm>
        </p:grpSpPr>
        <p:sp>
          <p:nvSpPr>
            <p:cNvPr id="12665" name="Google Shape;12665;p8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8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83"/>
          <p:cNvGrpSpPr/>
          <p:nvPr/>
        </p:nvGrpSpPr>
        <p:grpSpPr>
          <a:xfrm>
            <a:off x="2157462" y="4083096"/>
            <a:ext cx="347435" cy="363370"/>
            <a:chOff x="2157462" y="4258496"/>
            <a:chExt cx="347435" cy="363370"/>
          </a:xfrm>
        </p:grpSpPr>
        <p:sp>
          <p:nvSpPr>
            <p:cNvPr id="12673" name="Google Shape;12673;p8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6" name="Google Shape;12676;p83"/>
          <p:cNvGrpSpPr/>
          <p:nvPr/>
        </p:nvGrpSpPr>
        <p:grpSpPr>
          <a:xfrm>
            <a:off x="4010963" y="3588381"/>
            <a:ext cx="343665" cy="363211"/>
            <a:chOff x="4010963" y="3763781"/>
            <a:chExt cx="343665" cy="363211"/>
          </a:xfrm>
        </p:grpSpPr>
        <p:sp>
          <p:nvSpPr>
            <p:cNvPr id="12677" name="Google Shape;12677;p8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8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83"/>
          <p:cNvGrpSpPr/>
          <p:nvPr/>
        </p:nvGrpSpPr>
        <p:grpSpPr>
          <a:xfrm>
            <a:off x="2214042" y="3635109"/>
            <a:ext cx="368153" cy="311193"/>
            <a:chOff x="2214042" y="3810509"/>
            <a:chExt cx="368153" cy="311193"/>
          </a:xfrm>
        </p:grpSpPr>
        <p:sp>
          <p:nvSpPr>
            <p:cNvPr id="12683" name="Google Shape;12683;p8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83"/>
          <p:cNvGrpSpPr/>
          <p:nvPr/>
        </p:nvGrpSpPr>
        <p:grpSpPr>
          <a:xfrm>
            <a:off x="1797413" y="3606819"/>
            <a:ext cx="367805" cy="367773"/>
            <a:chOff x="1768938" y="3782219"/>
            <a:chExt cx="367805" cy="367773"/>
          </a:xfrm>
        </p:grpSpPr>
        <p:sp>
          <p:nvSpPr>
            <p:cNvPr id="12686" name="Google Shape;12686;p8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83"/>
          <p:cNvGrpSpPr/>
          <p:nvPr/>
        </p:nvGrpSpPr>
        <p:grpSpPr>
          <a:xfrm>
            <a:off x="2681385" y="3623039"/>
            <a:ext cx="325544" cy="327413"/>
            <a:chOff x="2681385" y="3798439"/>
            <a:chExt cx="325544" cy="327413"/>
          </a:xfrm>
        </p:grpSpPr>
        <p:sp>
          <p:nvSpPr>
            <p:cNvPr id="12692" name="Google Shape;12692;p8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83"/>
          <p:cNvGrpSpPr/>
          <p:nvPr/>
        </p:nvGrpSpPr>
        <p:grpSpPr>
          <a:xfrm>
            <a:off x="6243928" y="4088102"/>
            <a:ext cx="274254" cy="350824"/>
            <a:chOff x="6243928" y="4263502"/>
            <a:chExt cx="274254" cy="350824"/>
          </a:xfrm>
        </p:grpSpPr>
        <p:sp>
          <p:nvSpPr>
            <p:cNvPr id="12700" name="Google Shape;12700;p8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83"/>
          <p:cNvGrpSpPr/>
          <p:nvPr/>
        </p:nvGrpSpPr>
        <p:grpSpPr>
          <a:xfrm>
            <a:off x="3560600" y="3587938"/>
            <a:ext cx="352345" cy="363655"/>
            <a:chOff x="3560600" y="3763338"/>
            <a:chExt cx="352345" cy="363655"/>
          </a:xfrm>
        </p:grpSpPr>
        <p:sp>
          <p:nvSpPr>
            <p:cNvPr id="12709" name="Google Shape;12709;p8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83"/>
          <p:cNvGrpSpPr/>
          <p:nvPr/>
        </p:nvGrpSpPr>
        <p:grpSpPr>
          <a:xfrm>
            <a:off x="5790556" y="4085852"/>
            <a:ext cx="279513" cy="356083"/>
            <a:chOff x="5790556" y="4261252"/>
            <a:chExt cx="279513" cy="356083"/>
          </a:xfrm>
        </p:grpSpPr>
        <p:sp>
          <p:nvSpPr>
            <p:cNvPr id="12713" name="Google Shape;12713;p8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83"/>
          <p:cNvGrpSpPr/>
          <p:nvPr/>
        </p:nvGrpSpPr>
        <p:grpSpPr>
          <a:xfrm>
            <a:off x="5341333" y="4085852"/>
            <a:ext cx="278752" cy="356463"/>
            <a:chOff x="5341333" y="4261252"/>
            <a:chExt cx="278752" cy="356463"/>
          </a:xfrm>
        </p:grpSpPr>
        <p:sp>
          <p:nvSpPr>
            <p:cNvPr id="12721" name="Google Shape;12721;p8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8" name="Google Shape;12728;p8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9" name="Google Shape;12729;p83"/>
          <p:cNvGrpSpPr/>
          <p:nvPr/>
        </p:nvGrpSpPr>
        <p:grpSpPr>
          <a:xfrm>
            <a:off x="3103646" y="3590676"/>
            <a:ext cx="360233" cy="362451"/>
            <a:chOff x="3107608" y="3763401"/>
            <a:chExt cx="360233" cy="362451"/>
          </a:xfrm>
        </p:grpSpPr>
        <p:sp>
          <p:nvSpPr>
            <p:cNvPr id="12730" name="Google Shape;12730;p8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8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83"/>
          <p:cNvGrpSpPr/>
          <p:nvPr/>
        </p:nvGrpSpPr>
        <p:grpSpPr>
          <a:xfrm>
            <a:off x="889343" y="3625827"/>
            <a:ext cx="351585" cy="339705"/>
            <a:chOff x="889343" y="3801227"/>
            <a:chExt cx="351585" cy="339705"/>
          </a:xfrm>
        </p:grpSpPr>
        <p:sp>
          <p:nvSpPr>
            <p:cNvPr id="12734" name="Google Shape;12734;p8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8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83"/>
          <p:cNvGrpSpPr/>
          <p:nvPr/>
        </p:nvGrpSpPr>
        <p:grpSpPr>
          <a:xfrm>
            <a:off x="4896609" y="4085472"/>
            <a:ext cx="278784" cy="355323"/>
            <a:chOff x="4896609" y="4260872"/>
            <a:chExt cx="278784" cy="355323"/>
          </a:xfrm>
        </p:grpSpPr>
        <p:sp>
          <p:nvSpPr>
            <p:cNvPr id="12740" name="Google Shape;12740;p8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8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8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8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83"/>
          <p:cNvGrpSpPr/>
          <p:nvPr/>
        </p:nvGrpSpPr>
        <p:grpSpPr>
          <a:xfrm>
            <a:off x="7598438" y="4090731"/>
            <a:ext cx="260283" cy="345914"/>
            <a:chOff x="7598438" y="4266131"/>
            <a:chExt cx="260283" cy="345914"/>
          </a:xfrm>
        </p:grpSpPr>
        <p:sp>
          <p:nvSpPr>
            <p:cNvPr id="12747" name="Google Shape;12747;p8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83"/>
          <p:cNvGrpSpPr/>
          <p:nvPr/>
        </p:nvGrpSpPr>
        <p:grpSpPr>
          <a:xfrm>
            <a:off x="1767069" y="3184746"/>
            <a:ext cx="286324" cy="348163"/>
            <a:chOff x="1767069" y="3360146"/>
            <a:chExt cx="286324" cy="348163"/>
          </a:xfrm>
        </p:grpSpPr>
        <p:sp>
          <p:nvSpPr>
            <p:cNvPr id="12755" name="Google Shape;12755;p8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8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83"/>
          <p:cNvGrpSpPr/>
          <p:nvPr/>
        </p:nvGrpSpPr>
        <p:grpSpPr>
          <a:xfrm>
            <a:off x="7149944" y="4090731"/>
            <a:ext cx="260283" cy="345914"/>
            <a:chOff x="7149944" y="4266131"/>
            <a:chExt cx="260283" cy="345914"/>
          </a:xfrm>
        </p:grpSpPr>
        <p:sp>
          <p:nvSpPr>
            <p:cNvPr id="12763" name="Google Shape;12763;p8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8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83"/>
          <p:cNvGrpSpPr/>
          <p:nvPr/>
        </p:nvGrpSpPr>
        <p:grpSpPr>
          <a:xfrm>
            <a:off x="6695051" y="4083951"/>
            <a:ext cx="270104" cy="360233"/>
            <a:chOff x="6695051" y="4259351"/>
            <a:chExt cx="270104" cy="360233"/>
          </a:xfrm>
        </p:grpSpPr>
        <p:sp>
          <p:nvSpPr>
            <p:cNvPr id="12770" name="Google Shape;12770;p8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8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83"/>
          <p:cNvGrpSpPr/>
          <p:nvPr/>
        </p:nvGrpSpPr>
        <p:grpSpPr>
          <a:xfrm>
            <a:off x="8047661" y="4082051"/>
            <a:ext cx="277263" cy="362514"/>
            <a:chOff x="8047661" y="4257451"/>
            <a:chExt cx="277263" cy="362514"/>
          </a:xfrm>
        </p:grpSpPr>
        <p:sp>
          <p:nvSpPr>
            <p:cNvPr id="12775" name="Google Shape;12775;p8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3"/>
          <p:cNvGrpSpPr/>
          <p:nvPr/>
        </p:nvGrpSpPr>
        <p:grpSpPr>
          <a:xfrm>
            <a:off x="6248078" y="3609068"/>
            <a:ext cx="277263" cy="356115"/>
            <a:chOff x="6248078" y="3784468"/>
            <a:chExt cx="277263" cy="356115"/>
          </a:xfrm>
        </p:grpSpPr>
        <p:sp>
          <p:nvSpPr>
            <p:cNvPr id="12780" name="Google Shape;12780;p8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83"/>
          <p:cNvGrpSpPr/>
          <p:nvPr/>
        </p:nvGrpSpPr>
        <p:grpSpPr>
          <a:xfrm>
            <a:off x="5800725" y="3610589"/>
            <a:ext cx="277644" cy="354594"/>
            <a:chOff x="5800725" y="3785989"/>
            <a:chExt cx="277644" cy="354594"/>
          </a:xfrm>
        </p:grpSpPr>
        <p:sp>
          <p:nvSpPr>
            <p:cNvPr id="12786" name="Google Shape;12786;p8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8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83"/>
          <p:cNvGrpSpPr/>
          <p:nvPr/>
        </p:nvGrpSpPr>
        <p:grpSpPr>
          <a:xfrm>
            <a:off x="2206122" y="3185348"/>
            <a:ext cx="308183" cy="347561"/>
            <a:chOff x="2206122" y="3360748"/>
            <a:chExt cx="308183" cy="347561"/>
          </a:xfrm>
        </p:grpSpPr>
        <p:sp>
          <p:nvSpPr>
            <p:cNvPr id="12794" name="Google Shape;12794;p8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8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83"/>
          <p:cNvGrpSpPr/>
          <p:nvPr/>
        </p:nvGrpSpPr>
        <p:grpSpPr>
          <a:xfrm>
            <a:off x="5353403" y="3610209"/>
            <a:ext cx="277992" cy="354974"/>
            <a:chOff x="5353403" y="3785609"/>
            <a:chExt cx="277992" cy="354974"/>
          </a:xfrm>
        </p:grpSpPr>
        <p:sp>
          <p:nvSpPr>
            <p:cNvPr id="12800" name="Google Shape;12800;p8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8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83"/>
          <p:cNvGrpSpPr/>
          <p:nvPr/>
        </p:nvGrpSpPr>
        <p:grpSpPr>
          <a:xfrm>
            <a:off x="4896229" y="3610589"/>
            <a:ext cx="278784" cy="354594"/>
            <a:chOff x="4896229" y="3785989"/>
            <a:chExt cx="278784" cy="354594"/>
          </a:xfrm>
        </p:grpSpPr>
        <p:sp>
          <p:nvSpPr>
            <p:cNvPr id="12807" name="Google Shape;12807;p8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83"/>
          <p:cNvGrpSpPr/>
          <p:nvPr/>
        </p:nvGrpSpPr>
        <p:grpSpPr>
          <a:xfrm>
            <a:off x="7592387" y="3612458"/>
            <a:ext cx="273874" cy="351204"/>
            <a:chOff x="7592387" y="3787858"/>
            <a:chExt cx="273874" cy="351204"/>
          </a:xfrm>
        </p:grpSpPr>
        <p:sp>
          <p:nvSpPr>
            <p:cNvPr id="12814" name="Google Shape;12814;p8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8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8" name="Google Shape;12818;p83"/>
          <p:cNvGrpSpPr/>
          <p:nvPr/>
        </p:nvGrpSpPr>
        <p:grpSpPr>
          <a:xfrm>
            <a:off x="7145794" y="3612458"/>
            <a:ext cx="274254" cy="350444"/>
            <a:chOff x="7145794" y="3787858"/>
            <a:chExt cx="274254" cy="350444"/>
          </a:xfrm>
        </p:grpSpPr>
        <p:sp>
          <p:nvSpPr>
            <p:cNvPr id="12819" name="Google Shape;12819;p8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8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8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5" name="Google Shape;12825;p83"/>
          <p:cNvGrpSpPr/>
          <p:nvPr/>
        </p:nvGrpSpPr>
        <p:grpSpPr>
          <a:xfrm>
            <a:off x="8054060" y="3611698"/>
            <a:ext cx="266334" cy="353834"/>
            <a:chOff x="8054060" y="3787098"/>
            <a:chExt cx="266334" cy="353834"/>
          </a:xfrm>
        </p:grpSpPr>
        <p:sp>
          <p:nvSpPr>
            <p:cNvPr id="12826" name="Google Shape;12826;p8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8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83"/>
          <p:cNvGrpSpPr/>
          <p:nvPr/>
        </p:nvGrpSpPr>
        <p:grpSpPr>
          <a:xfrm>
            <a:off x="6702211" y="3607199"/>
            <a:ext cx="270104" cy="361754"/>
            <a:chOff x="6702211" y="3782599"/>
            <a:chExt cx="270104" cy="361754"/>
          </a:xfrm>
        </p:grpSpPr>
        <p:sp>
          <p:nvSpPr>
            <p:cNvPr id="12831" name="Google Shape;12831;p8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8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8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6" name="Google Shape;12836;p83"/>
          <p:cNvGrpSpPr/>
          <p:nvPr/>
        </p:nvGrpSpPr>
        <p:grpSpPr>
          <a:xfrm>
            <a:off x="3516886" y="3263327"/>
            <a:ext cx="391854" cy="269922"/>
            <a:chOff x="3516850" y="3406526"/>
            <a:chExt cx="369674" cy="254644"/>
          </a:xfrm>
        </p:grpSpPr>
        <p:sp>
          <p:nvSpPr>
            <p:cNvPr id="12837" name="Google Shape;12837;p8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8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83"/>
          <p:cNvGrpSpPr/>
          <p:nvPr/>
        </p:nvGrpSpPr>
        <p:grpSpPr>
          <a:xfrm>
            <a:off x="1310655" y="3185127"/>
            <a:ext cx="306314" cy="347403"/>
            <a:chOff x="1310655" y="3360527"/>
            <a:chExt cx="306314" cy="347403"/>
          </a:xfrm>
        </p:grpSpPr>
        <p:sp>
          <p:nvSpPr>
            <p:cNvPr id="12842" name="Google Shape;12842;p8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83"/>
          <p:cNvGrpSpPr/>
          <p:nvPr/>
        </p:nvGrpSpPr>
        <p:grpSpPr>
          <a:xfrm>
            <a:off x="3119678" y="3184746"/>
            <a:ext cx="269343" cy="348543"/>
            <a:chOff x="3119678" y="3360146"/>
            <a:chExt cx="269343" cy="348543"/>
          </a:xfrm>
        </p:grpSpPr>
        <p:sp>
          <p:nvSpPr>
            <p:cNvPr id="12848" name="Google Shape;12848;p8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5" name="Google Shape;12855;p83"/>
          <p:cNvGrpSpPr/>
          <p:nvPr/>
        </p:nvGrpSpPr>
        <p:grpSpPr>
          <a:xfrm>
            <a:off x="3967213" y="3181547"/>
            <a:ext cx="368185" cy="354753"/>
            <a:chOff x="3967213" y="3356947"/>
            <a:chExt cx="368185" cy="354753"/>
          </a:xfrm>
        </p:grpSpPr>
        <p:sp>
          <p:nvSpPr>
            <p:cNvPr id="12856" name="Google Shape;12856;p8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8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8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83"/>
          <p:cNvGrpSpPr/>
          <p:nvPr/>
        </p:nvGrpSpPr>
        <p:grpSpPr>
          <a:xfrm>
            <a:off x="871254" y="3184746"/>
            <a:ext cx="285183" cy="347023"/>
            <a:chOff x="871254" y="3360146"/>
            <a:chExt cx="285183" cy="347023"/>
          </a:xfrm>
        </p:grpSpPr>
        <p:sp>
          <p:nvSpPr>
            <p:cNvPr id="12862" name="Google Shape;12862;p8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8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83"/>
          <p:cNvGrpSpPr/>
          <p:nvPr/>
        </p:nvGrpSpPr>
        <p:grpSpPr>
          <a:xfrm>
            <a:off x="2665165" y="3184746"/>
            <a:ext cx="281794" cy="349684"/>
            <a:chOff x="2665165" y="3360146"/>
            <a:chExt cx="281794" cy="349684"/>
          </a:xfrm>
        </p:grpSpPr>
        <p:sp>
          <p:nvSpPr>
            <p:cNvPr id="12867" name="Google Shape;12867;p8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8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83"/>
          <p:cNvGrpSpPr/>
          <p:nvPr/>
        </p:nvGrpSpPr>
        <p:grpSpPr>
          <a:xfrm>
            <a:off x="7156344" y="3172296"/>
            <a:ext cx="264465" cy="353074"/>
            <a:chOff x="7156344" y="3347696"/>
            <a:chExt cx="264465" cy="353074"/>
          </a:xfrm>
        </p:grpSpPr>
        <p:sp>
          <p:nvSpPr>
            <p:cNvPr id="12873" name="Google Shape;12873;p8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83"/>
          <p:cNvGrpSpPr/>
          <p:nvPr/>
        </p:nvGrpSpPr>
        <p:grpSpPr>
          <a:xfrm>
            <a:off x="6703732" y="3171536"/>
            <a:ext cx="264813" cy="352693"/>
            <a:chOff x="6703732" y="3346936"/>
            <a:chExt cx="264813" cy="352693"/>
          </a:xfrm>
        </p:grpSpPr>
        <p:sp>
          <p:nvSpPr>
            <p:cNvPr id="12879" name="Google Shape;12879;p8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83"/>
          <p:cNvGrpSpPr/>
          <p:nvPr/>
        </p:nvGrpSpPr>
        <p:grpSpPr>
          <a:xfrm>
            <a:off x="6252228" y="3171536"/>
            <a:ext cx="265193" cy="352693"/>
            <a:chOff x="6252228" y="3346936"/>
            <a:chExt cx="265193" cy="352693"/>
          </a:xfrm>
        </p:grpSpPr>
        <p:sp>
          <p:nvSpPr>
            <p:cNvPr id="12885" name="Google Shape;12885;p8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83"/>
          <p:cNvGrpSpPr/>
          <p:nvPr/>
        </p:nvGrpSpPr>
        <p:grpSpPr>
          <a:xfrm>
            <a:off x="5801105" y="3172296"/>
            <a:ext cx="264813" cy="351933"/>
            <a:chOff x="5801105" y="3347696"/>
            <a:chExt cx="264813" cy="351933"/>
          </a:xfrm>
        </p:grpSpPr>
        <p:sp>
          <p:nvSpPr>
            <p:cNvPr id="12889" name="Google Shape;12889;p8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83"/>
          <p:cNvGrpSpPr/>
          <p:nvPr/>
        </p:nvGrpSpPr>
        <p:grpSpPr>
          <a:xfrm>
            <a:off x="5349253" y="3171536"/>
            <a:ext cx="265922" cy="352693"/>
            <a:chOff x="5349253" y="3346936"/>
            <a:chExt cx="265922" cy="352693"/>
          </a:xfrm>
        </p:grpSpPr>
        <p:sp>
          <p:nvSpPr>
            <p:cNvPr id="12894" name="Google Shape;12894;p8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83"/>
          <p:cNvGrpSpPr/>
          <p:nvPr/>
        </p:nvGrpSpPr>
        <p:grpSpPr>
          <a:xfrm>
            <a:off x="4907159" y="3171536"/>
            <a:ext cx="264845" cy="354214"/>
            <a:chOff x="4907159" y="3346936"/>
            <a:chExt cx="264845" cy="354214"/>
          </a:xfrm>
        </p:grpSpPr>
        <p:sp>
          <p:nvSpPr>
            <p:cNvPr id="12901" name="Google Shape;12901;p8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83"/>
          <p:cNvGrpSpPr/>
          <p:nvPr/>
        </p:nvGrpSpPr>
        <p:grpSpPr>
          <a:xfrm>
            <a:off x="8048421" y="3159086"/>
            <a:ext cx="276503" cy="369674"/>
            <a:chOff x="8048421" y="3334486"/>
            <a:chExt cx="276503" cy="369674"/>
          </a:xfrm>
        </p:grpSpPr>
        <p:sp>
          <p:nvSpPr>
            <p:cNvPr id="12904" name="Google Shape;12904;p8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8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8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83"/>
          <p:cNvGrpSpPr/>
          <p:nvPr/>
        </p:nvGrpSpPr>
        <p:grpSpPr>
          <a:xfrm>
            <a:off x="7575787" y="3154555"/>
            <a:ext cx="295384" cy="376834"/>
            <a:chOff x="7575787" y="3329955"/>
            <a:chExt cx="295384" cy="376834"/>
          </a:xfrm>
        </p:grpSpPr>
        <p:sp>
          <p:nvSpPr>
            <p:cNvPr id="12911" name="Google Shape;12911;p8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83"/>
          <p:cNvGrpSpPr/>
          <p:nvPr/>
        </p:nvGrpSpPr>
        <p:grpSpPr>
          <a:xfrm>
            <a:off x="864062" y="2709103"/>
            <a:ext cx="264084" cy="347783"/>
            <a:chOff x="864062" y="2884503"/>
            <a:chExt cx="264084" cy="347783"/>
          </a:xfrm>
        </p:grpSpPr>
        <p:sp>
          <p:nvSpPr>
            <p:cNvPr id="12918" name="Google Shape;12918;p8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8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83"/>
          <p:cNvGrpSpPr/>
          <p:nvPr/>
        </p:nvGrpSpPr>
        <p:grpSpPr>
          <a:xfrm>
            <a:off x="3978523" y="2709261"/>
            <a:ext cx="348955" cy="346516"/>
            <a:chOff x="3978523" y="2884661"/>
            <a:chExt cx="348955" cy="346516"/>
          </a:xfrm>
        </p:grpSpPr>
        <p:sp>
          <p:nvSpPr>
            <p:cNvPr id="12929" name="Google Shape;12929;p8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8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8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7" name="Google Shape;12937;p83"/>
          <p:cNvGrpSpPr/>
          <p:nvPr/>
        </p:nvGrpSpPr>
        <p:grpSpPr>
          <a:xfrm>
            <a:off x="3556255" y="2709863"/>
            <a:ext cx="347435" cy="345534"/>
            <a:chOff x="3527780" y="2885263"/>
            <a:chExt cx="347435" cy="345534"/>
          </a:xfrm>
        </p:grpSpPr>
        <p:sp>
          <p:nvSpPr>
            <p:cNvPr id="12938" name="Google Shape;12938;p8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8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8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8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83"/>
          <p:cNvGrpSpPr/>
          <p:nvPr/>
        </p:nvGrpSpPr>
        <p:grpSpPr>
          <a:xfrm>
            <a:off x="2239671" y="2709103"/>
            <a:ext cx="218053" cy="348543"/>
            <a:chOff x="2239671" y="2884503"/>
            <a:chExt cx="218053" cy="348543"/>
          </a:xfrm>
        </p:grpSpPr>
        <p:sp>
          <p:nvSpPr>
            <p:cNvPr id="12962" name="Google Shape;12962;p8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8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83"/>
          <p:cNvGrpSpPr/>
          <p:nvPr/>
        </p:nvGrpSpPr>
        <p:grpSpPr>
          <a:xfrm>
            <a:off x="2691555" y="2709103"/>
            <a:ext cx="215044" cy="348924"/>
            <a:chOff x="2691555" y="2884503"/>
            <a:chExt cx="215044" cy="348924"/>
          </a:xfrm>
        </p:grpSpPr>
        <p:sp>
          <p:nvSpPr>
            <p:cNvPr id="12968" name="Google Shape;12968;p8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8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1" name="Google Shape;12971;p83"/>
          <p:cNvGrpSpPr/>
          <p:nvPr/>
        </p:nvGrpSpPr>
        <p:grpSpPr>
          <a:xfrm>
            <a:off x="1770459" y="2709103"/>
            <a:ext cx="254644" cy="348828"/>
            <a:chOff x="1770459" y="2884503"/>
            <a:chExt cx="254644" cy="348828"/>
          </a:xfrm>
        </p:grpSpPr>
        <p:sp>
          <p:nvSpPr>
            <p:cNvPr id="12972" name="Google Shape;12972;p8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8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8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3"/>
          <p:cNvGrpSpPr/>
          <p:nvPr/>
        </p:nvGrpSpPr>
        <p:grpSpPr>
          <a:xfrm>
            <a:off x="1317466" y="2709483"/>
            <a:ext cx="258382" cy="348543"/>
            <a:chOff x="1317466" y="2884883"/>
            <a:chExt cx="258382" cy="348543"/>
          </a:xfrm>
        </p:grpSpPr>
        <p:sp>
          <p:nvSpPr>
            <p:cNvPr id="12981" name="Google Shape;12981;p8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8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8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3"/>
          <p:cNvGrpSpPr/>
          <p:nvPr/>
        </p:nvGrpSpPr>
        <p:grpSpPr>
          <a:xfrm>
            <a:off x="3121167" y="2709483"/>
            <a:ext cx="258414" cy="348543"/>
            <a:chOff x="3121167" y="2884883"/>
            <a:chExt cx="258414" cy="348543"/>
          </a:xfrm>
        </p:grpSpPr>
        <p:sp>
          <p:nvSpPr>
            <p:cNvPr id="12990" name="Google Shape;12990;p8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8" name="Google Shape;12998;p83"/>
          <p:cNvGrpSpPr/>
          <p:nvPr/>
        </p:nvGrpSpPr>
        <p:grpSpPr>
          <a:xfrm>
            <a:off x="4899999" y="2706695"/>
            <a:ext cx="271244" cy="346801"/>
            <a:chOff x="4899999" y="2882095"/>
            <a:chExt cx="271244" cy="346801"/>
          </a:xfrm>
        </p:grpSpPr>
        <p:sp>
          <p:nvSpPr>
            <p:cNvPr id="12999" name="Google Shape;12999;p8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8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8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8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83"/>
          <p:cNvGrpSpPr/>
          <p:nvPr/>
        </p:nvGrpSpPr>
        <p:grpSpPr>
          <a:xfrm>
            <a:off x="7162775" y="2705713"/>
            <a:ext cx="259523" cy="346294"/>
            <a:chOff x="7162775" y="2881113"/>
            <a:chExt cx="259523" cy="346294"/>
          </a:xfrm>
        </p:grpSpPr>
        <p:sp>
          <p:nvSpPr>
            <p:cNvPr id="13010" name="Google Shape;13010;p8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8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8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6" name="Google Shape;13016;p83"/>
          <p:cNvGrpSpPr/>
          <p:nvPr/>
        </p:nvGrpSpPr>
        <p:grpSpPr>
          <a:xfrm>
            <a:off x="6709751" y="2706442"/>
            <a:ext cx="261075" cy="347815"/>
            <a:chOff x="6709751" y="2881842"/>
            <a:chExt cx="261075" cy="347815"/>
          </a:xfrm>
        </p:grpSpPr>
        <p:sp>
          <p:nvSpPr>
            <p:cNvPr id="13017" name="Google Shape;13017;p8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83"/>
          <p:cNvGrpSpPr/>
          <p:nvPr/>
        </p:nvGrpSpPr>
        <p:grpSpPr>
          <a:xfrm>
            <a:off x="5807156" y="2705713"/>
            <a:ext cx="261043" cy="348163"/>
            <a:chOff x="5807156" y="2881113"/>
            <a:chExt cx="261043" cy="348163"/>
          </a:xfrm>
        </p:grpSpPr>
        <p:sp>
          <p:nvSpPr>
            <p:cNvPr id="13024" name="Google Shape;13024;p8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8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83"/>
          <p:cNvGrpSpPr/>
          <p:nvPr/>
        </p:nvGrpSpPr>
        <p:grpSpPr>
          <a:xfrm>
            <a:off x="5355653" y="2706093"/>
            <a:ext cx="262184" cy="346643"/>
            <a:chOff x="5355653" y="2881493"/>
            <a:chExt cx="262184" cy="346643"/>
          </a:xfrm>
        </p:grpSpPr>
        <p:sp>
          <p:nvSpPr>
            <p:cNvPr id="13030" name="Google Shape;13030;p8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8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83"/>
          <p:cNvGrpSpPr/>
          <p:nvPr/>
        </p:nvGrpSpPr>
        <p:grpSpPr>
          <a:xfrm>
            <a:off x="8055961" y="2706442"/>
            <a:ext cx="260283" cy="345914"/>
            <a:chOff x="8055961" y="2881842"/>
            <a:chExt cx="260283" cy="345914"/>
          </a:xfrm>
        </p:grpSpPr>
        <p:sp>
          <p:nvSpPr>
            <p:cNvPr id="13036" name="Google Shape;13036;p8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83"/>
          <p:cNvGrpSpPr/>
          <p:nvPr/>
        </p:nvGrpSpPr>
        <p:grpSpPr>
          <a:xfrm>
            <a:off x="7609368" y="2718512"/>
            <a:ext cx="264813" cy="353105"/>
            <a:chOff x="7609368" y="2893912"/>
            <a:chExt cx="264813" cy="353105"/>
          </a:xfrm>
        </p:grpSpPr>
        <p:sp>
          <p:nvSpPr>
            <p:cNvPr id="13041" name="Google Shape;13041;p8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83"/>
          <p:cNvGrpSpPr/>
          <p:nvPr/>
        </p:nvGrpSpPr>
        <p:grpSpPr>
          <a:xfrm>
            <a:off x="6248458" y="2694372"/>
            <a:ext cx="270864" cy="360645"/>
            <a:chOff x="6248458" y="2869772"/>
            <a:chExt cx="270864" cy="360645"/>
          </a:xfrm>
        </p:grpSpPr>
        <p:sp>
          <p:nvSpPr>
            <p:cNvPr id="13048" name="Google Shape;13048;p8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8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83"/>
          <p:cNvGrpSpPr/>
          <p:nvPr/>
        </p:nvGrpSpPr>
        <p:grpSpPr>
          <a:xfrm>
            <a:off x="3075928" y="2270398"/>
            <a:ext cx="363243" cy="300675"/>
            <a:chOff x="3075928" y="2445798"/>
            <a:chExt cx="363243" cy="300675"/>
          </a:xfrm>
        </p:grpSpPr>
        <p:sp>
          <p:nvSpPr>
            <p:cNvPr id="13054" name="Google Shape;13054;p8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83"/>
          <p:cNvGrpSpPr/>
          <p:nvPr/>
        </p:nvGrpSpPr>
        <p:grpSpPr>
          <a:xfrm>
            <a:off x="2633105" y="2256459"/>
            <a:ext cx="363243" cy="328585"/>
            <a:chOff x="2633105" y="2431859"/>
            <a:chExt cx="363243" cy="328585"/>
          </a:xfrm>
        </p:grpSpPr>
        <p:sp>
          <p:nvSpPr>
            <p:cNvPr id="13066" name="Google Shape;13066;p8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83"/>
          <p:cNvGrpSpPr/>
          <p:nvPr/>
        </p:nvGrpSpPr>
        <p:grpSpPr>
          <a:xfrm>
            <a:off x="2189142" y="2245910"/>
            <a:ext cx="365904" cy="350064"/>
            <a:chOff x="2189142" y="2421310"/>
            <a:chExt cx="365904" cy="350064"/>
          </a:xfrm>
        </p:grpSpPr>
        <p:sp>
          <p:nvSpPr>
            <p:cNvPr id="13075" name="Google Shape;13075;p8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8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4" name="Google Shape;13084;p8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5" name="Google Shape;13085;p83"/>
          <p:cNvGrpSpPr/>
          <p:nvPr/>
        </p:nvGrpSpPr>
        <p:grpSpPr>
          <a:xfrm>
            <a:off x="3961923" y="2310917"/>
            <a:ext cx="364415" cy="220936"/>
            <a:chOff x="3961923" y="2486317"/>
            <a:chExt cx="364415" cy="220936"/>
          </a:xfrm>
        </p:grpSpPr>
        <p:sp>
          <p:nvSpPr>
            <p:cNvPr id="13086" name="Google Shape;13086;p8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0" name="Google Shape;13090;p8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1" name="Google Shape;13091;p83"/>
          <p:cNvGrpSpPr/>
          <p:nvPr/>
        </p:nvGrpSpPr>
        <p:grpSpPr>
          <a:xfrm>
            <a:off x="1303876" y="2243977"/>
            <a:ext cx="363275" cy="354626"/>
            <a:chOff x="1303876" y="2419377"/>
            <a:chExt cx="363275" cy="354626"/>
          </a:xfrm>
        </p:grpSpPr>
        <p:sp>
          <p:nvSpPr>
            <p:cNvPr id="13092" name="Google Shape;13092;p8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0" name="Google Shape;13100;p83"/>
          <p:cNvGrpSpPr/>
          <p:nvPr/>
        </p:nvGrpSpPr>
        <p:grpSpPr>
          <a:xfrm>
            <a:off x="861053" y="2239510"/>
            <a:ext cx="362134" cy="363623"/>
            <a:chOff x="861053" y="2414910"/>
            <a:chExt cx="362134" cy="363623"/>
          </a:xfrm>
        </p:grpSpPr>
        <p:sp>
          <p:nvSpPr>
            <p:cNvPr id="13101" name="Google Shape;13101;p8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8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6" name="Google Shape;13106;p83"/>
          <p:cNvGrpSpPr/>
          <p:nvPr/>
        </p:nvGrpSpPr>
        <p:grpSpPr>
          <a:xfrm>
            <a:off x="7594288" y="2239859"/>
            <a:ext cx="279513" cy="355735"/>
            <a:chOff x="7594288" y="2415259"/>
            <a:chExt cx="279513" cy="355735"/>
          </a:xfrm>
        </p:grpSpPr>
        <p:sp>
          <p:nvSpPr>
            <p:cNvPr id="13107" name="Google Shape;13107;p8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8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3" name="Google Shape;13113;p83"/>
          <p:cNvGrpSpPr/>
          <p:nvPr/>
        </p:nvGrpSpPr>
        <p:grpSpPr>
          <a:xfrm>
            <a:off x="7145794" y="2240239"/>
            <a:ext cx="278784" cy="355735"/>
            <a:chOff x="7145794" y="2415639"/>
            <a:chExt cx="278784" cy="355735"/>
          </a:xfrm>
        </p:grpSpPr>
        <p:sp>
          <p:nvSpPr>
            <p:cNvPr id="13114" name="Google Shape;13114;p8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83"/>
          <p:cNvGrpSpPr/>
          <p:nvPr/>
        </p:nvGrpSpPr>
        <p:grpSpPr>
          <a:xfrm>
            <a:off x="6698441" y="2239130"/>
            <a:ext cx="277644" cy="357984"/>
            <a:chOff x="6698441" y="2414530"/>
            <a:chExt cx="277644" cy="357984"/>
          </a:xfrm>
        </p:grpSpPr>
        <p:sp>
          <p:nvSpPr>
            <p:cNvPr id="13125" name="Google Shape;13125;p8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8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83"/>
          <p:cNvGrpSpPr/>
          <p:nvPr/>
        </p:nvGrpSpPr>
        <p:grpSpPr>
          <a:xfrm>
            <a:off x="4897750" y="2240239"/>
            <a:ext cx="279513" cy="357255"/>
            <a:chOff x="4897750" y="2415639"/>
            <a:chExt cx="279513" cy="357255"/>
          </a:xfrm>
        </p:grpSpPr>
        <p:sp>
          <p:nvSpPr>
            <p:cNvPr id="13132" name="Google Shape;13132;p8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8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8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83"/>
          <p:cNvGrpSpPr/>
          <p:nvPr/>
        </p:nvGrpSpPr>
        <p:grpSpPr>
          <a:xfrm>
            <a:off x="5812066" y="2240619"/>
            <a:ext cx="264813" cy="353454"/>
            <a:chOff x="5812066" y="2416019"/>
            <a:chExt cx="264813" cy="353454"/>
          </a:xfrm>
        </p:grpSpPr>
        <p:sp>
          <p:nvSpPr>
            <p:cNvPr id="13141" name="Google Shape;13141;p8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8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83"/>
          <p:cNvGrpSpPr/>
          <p:nvPr/>
        </p:nvGrpSpPr>
        <p:grpSpPr>
          <a:xfrm>
            <a:off x="8054820" y="2240999"/>
            <a:ext cx="264433" cy="353454"/>
            <a:chOff x="8054820" y="2416399"/>
            <a:chExt cx="264433" cy="353454"/>
          </a:xfrm>
        </p:grpSpPr>
        <p:sp>
          <p:nvSpPr>
            <p:cNvPr id="13149" name="Google Shape;13149;p8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83"/>
          <p:cNvGrpSpPr/>
          <p:nvPr/>
        </p:nvGrpSpPr>
        <p:grpSpPr>
          <a:xfrm>
            <a:off x="5356413" y="2237990"/>
            <a:ext cx="271212" cy="361374"/>
            <a:chOff x="5356413" y="2413390"/>
            <a:chExt cx="271212" cy="361374"/>
          </a:xfrm>
        </p:grpSpPr>
        <p:sp>
          <p:nvSpPr>
            <p:cNvPr id="13156" name="Google Shape;13156;p8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83"/>
          <p:cNvGrpSpPr/>
          <p:nvPr/>
        </p:nvGrpSpPr>
        <p:grpSpPr>
          <a:xfrm>
            <a:off x="6255238" y="2236849"/>
            <a:ext cx="271244" cy="360994"/>
            <a:chOff x="6255238" y="2412249"/>
            <a:chExt cx="271244" cy="360994"/>
          </a:xfrm>
        </p:grpSpPr>
        <p:sp>
          <p:nvSpPr>
            <p:cNvPr id="13162" name="Google Shape;13162;p8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8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8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83"/>
          <p:cNvGrpSpPr/>
          <p:nvPr/>
        </p:nvGrpSpPr>
        <p:grpSpPr>
          <a:xfrm>
            <a:off x="2185372" y="1782399"/>
            <a:ext cx="366664" cy="366981"/>
            <a:chOff x="2185372" y="1957799"/>
            <a:chExt cx="366664" cy="366981"/>
          </a:xfrm>
        </p:grpSpPr>
        <p:sp>
          <p:nvSpPr>
            <p:cNvPr id="13169" name="Google Shape;13169;p8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8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8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7" name="Google Shape;13177;p83"/>
          <p:cNvGrpSpPr/>
          <p:nvPr/>
        </p:nvGrpSpPr>
        <p:grpSpPr>
          <a:xfrm>
            <a:off x="1737258" y="1812971"/>
            <a:ext cx="370814" cy="307359"/>
            <a:chOff x="1737258" y="1988371"/>
            <a:chExt cx="370814" cy="307359"/>
          </a:xfrm>
        </p:grpSpPr>
        <p:sp>
          <p:nvSpPr>
            <p:cNvPr id="13178" name="Google Shape;13178;p8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8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83"/>
          <p:cNvGrpSpPr/>
          <p:nvPr/>
        </p:nvGrpSpPr>
        <p:grpSpPr>
          <a:xfrm>
            <a:off x="848983" y="1814111"/>
            <a:ext cx="369294" cy="304350"/>
            <a:chOff x="848983" y="1989511"/>
            <a:chExt cx="369294" cy="304350"/>
          </a:xfrm>
        </p:grpSpPr>
        <p:sp>
          <p:nvSpPr>
            <p:cNvPr id="13183" name="Google Shape;13183;p8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83"/>
          <p:cNvGrpSpPr/>
          <p:nvPr/>
        </p:nvGrpSpPr>
        <p:grpSpPr>
          <a:xfrm>
            <a:off x="3074027" y="1808377"/>
            <a:ext cx="380604" cy="313854"/>
            <a:chOff x="3074027" y="1983777"/>
            <a:chExt cx="380604" cy="313854"/>
          </a:xfrm>
        </p:grpSpPr>
        <p:sp>
          <p:nvSpPr>
            <p:cNvPr id="13189" name="Google Shape;13189;p8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4" name="Google Shape;13194;p83"/>
          <p:cNvGrpSpPr/>
          <p:nvPr/>
        </p:nvGrpSpPr>
        <p:grpSpPr>
          <a:xfrm>
            <a:off x="3522521" y="1800457"/>
            <a:ext cx="367013" cy="331278"/>
            <a:chOff x="3522521" y="1975857"/>
            <a:chExt cx="367013" cy="331278"/>
          </a:xfrm>
        </p:grpSpPr>
        <p:sp>
          <p:nvSpPr>
            <p:cNvPr id="13195" name="Google Shape;13195;p8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83"/>
          <p:cNvGrpSpPr/>
          <p:nvPr/>
        </p:nvGrpSpPr>
        <p:grpSpPr>
          <a:xfrm>
            <a:off x="2630824" y="1801566"/>
            <a:ext cx="368185" cy="330454"/>
            <a:chOff x="2630824" y="1976966"/>
            <a:chExt cx="368185" cy="330454"/>
          </a:xfrm>
        </p:grpSpPr>
        <p:sp>
          <p:nvSpPr>
            <p:cNvPr id="13203" name="Google Shape;13203;p8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83"/>
          <p:cNvGrpSpPr/>
          <p:nvPr/>
        </p:nvGrpSpPr>
        <p:grpSpPr>
          <a:xfrm>
            <a:off x="1293706" y="1791016"/>
            <a:ext cx="369294" cy="350444"/>
            <a:chOff x="1293706" y="1966416"/>
            <a:chExt cx="369294" cy="350444"/>
          </a:xfrm>
        </p:grpSpPr>
        <p:sp>
          <p:nvSpPr>
            <p:cNvPr id="13212" name="Google Shape;13212;p8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8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83"/>
          <p:cNvGrpSpPr/>
          <p:nvPr/>
        </p:nvGrpSpPr>
        <p:grpSpPr>
          <a:xfrm>
            <a:off x="3967213" y="1800077"/>
            <a:ext cx="368185" cy="331816"/>
            <a:chOff x="3967213" y="1975477"/>
            <a:chExt cx="368185" cy="331816"/>
          </a:xfrm>
        </p:grpSpPr>
        <p:sp>
          <p:nvSpPr>
            <p:cNvPr id="13221" name="Google Shape;13221;p8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83"/>
          <p:cNvGrpSpPr/>
          <p:nvPr/>
        </p:nvGrpSpPr>
        <p:grpSpPr>
          <a:xfrm>
            <a:off x="8047661" y="1793646"/>
            <a:ext cx="279132" cy="356875"/>
            <a:chOff x="8047661" y="1969046"/>
            <a:chExt cx="279132" cy="356875"/>
          </a:xfrm>
        </p:grpSpPr>
        <p:sp>
          <p:nvSpPr>
            <p:cNvPr id="13225" name="Google Shape;13225;p8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83"/>
          <p:cNvGrpSpPr/>
          <p:nvPr/>
        </p:nvGrpSpPr>
        <p:grpSpPr>
          <a:xfrm>
            <a:off x="7596157" y="1792759"/>
            <a:ext cx="279544" cy="358142"/>
            <a:chOff x="7596157" y="1968159"/>
            <a:chExt cx="279544" cy="358142"/>
          </a:xfrm>
        </p:grpSpPr>
        <p:sp>
          <p:nvSpPr>
            <p:cNvPr id="13230" name="Google Shape;13230;p8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8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83"/>
          <p:cNvGrpSpPr/>
          <p:nvPr/>
        </p:nvGrpSpPr>
        <p:grpSpPr>
          <a:xfrm>
            <a:off x="7147315" y="1793646"/>
            <a:ext cx="279513" cy="357636"/>
            <a:chOff x="7147315" y="1969046"/>
            <a:chExt cx="279513" cy="357636"/>
          </a:xfrm>
        </p:grpSpPr>
        <p:sp>
          <p:nvSpPr>
            <p:cNvPr id="13237" name="Google Shape;13237;p8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8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83"/>
          <p:cNvGrpSpPr/>
          <p:nvPr/>
        </p:nvGrpSpPr>
        <p:grpSpPr>
          <a:xfrm>
            <a:off x="6697681" y="1792917"/>
            <a:ext cx="280305" cy="359093"/>
            <a:chOff x="6697681" y="1968317"/>
            <a:chExt cx="280305" cy="359093"/>
          </a:xfrm>
        </p:grpSpPr>
        <p:sp>
          <p:nvSpPr>
            <p:cNvPr id="13245" name="Google Shape;13245;p8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83"/>
          <p:cNvGrpSpPr/>
          <p:nvPr/>
        </p:nvGrpSpPr>
        <p:grpSpPr>
          <a:xfrm>
            <a:off x="6248839" y="1792537"/>
            <a:ext cx="280273" cy="358744"/>
            <a:chOff x="6248839" y="1967937"/>
            <a:chExt cx="280273" cy="358744"/>
          </a:xfrm>
        </p:grpSpPr>
        <p:sp>
          <p:nvSpPr>
            <p:cNvPr id="13253" name="Google Shape;13253;p8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8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83"/>
          <p:cNvGrpSpPr/>
          <p:nvPr/>
        </p:nvGrpSpPr>
        <p:grpSpPr>
          <a:xfrm>
            <a:off x="5801485" y="1793646"/>
            <a:ext cx="279164" cy="357794"/>
            <a:chOff x="5801485" y="1969046"/>
            <a:chExt cx="279164" cy="357794"/>
          </a:xfrm>
        </p:grpSpPr>
        <p:sp>
          <p:nvSpPr>
            <p:cNvPr id="13260" name="Google Shape;13260;p8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83"/>
          <p:cNvGrpSpPr/>
          <p:nvPr/>
        </p:nvGrpSpPr>
        <p:grpSpPr>
          <a:xfrm>
            <a:off x="5352643" y="1793646"/>
            <a:ext cx="278404" cy="358364"/>
            <a:chOff x="5352643" y="1969046"/>
            <a:chExt cx="278404" cy="358364"/>
          </a:xfrm>
        </p:grpSpPr>
        <p:sp>
          <p:nvSpPr>
            <p:cNvPr id="13274" name="Google Shape;13274;p8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83"/>
          <p:cNvGrpSpPr/>
          <p:nvPr/>
        </p:nvGrpSpPr>
        <p:grpSpPr>
          <a:xfrm>
            <a:off x="4897750" y="1792917"/>
            <a:ext cx="279132" cy="358364"/>
            <a:chOff x="4897750" y="1968317"/>
            <a:chExt cx="279132" cy="358364"/>
          </a:xfrm>
        </p:grpSpPr>
        <p:sp>
          <p:nvSpPr>
            <p:cNvPr id="13279" name="Google Shape;13279;p8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8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8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2" name="Google Shape;13292;p8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3" name="Google Shape;13293;p83"/>
          <p:cNvGrpSpPr/>
          <p:nvPr/>
        </p:nvGrpSpPr>
        <p:grpSpPr>
          <a:xfrm>
            <a:off x="1767449" y="1337644"/>
            <a:ext cx="324403" cy="347783"/>
            <a:chOff x="1767449" y="1513044"/>
            <a:chExt cx="324403" cy="347783"/>
          </a:xfrm>
        </p:grpSpPr>
        <p:sp>
          <p:nvSpPr>
            <p:cNvPr id="13294" name="Google Shape;13294;p8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8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8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8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83"/>
          <p:cNvGrpSpPr/>
          <p:nvPr/>
        </p:nvGrpSpPr>
        <p:grpSpPr>
          <a:xfrm>
            <a:off x="4007193" y="1337327"/>
            <a:ext cx="320633" cy="348100"/>
            <a:chOff x="4007193" y="1512727"/>
            <a:chExt cx="320633" cy="348100"/>
          </a:xfrm>
        </p:grpSpPr>
        <p:sp>
          <p:nvSpPr>
            <p:cNvPr id="13304" name="Google Shape;13304;p8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9" name="Google Shape;13309;p83"/>
          <p:cNvGrpSpPr/>
          <p:nvPr/>
        </p:nvGrpSpPr>
        <p:grpSpPr>
          <a:xfrm>
            <a:off x="3530425" y="1333347"/>
            <a:ext cx="368175" cy="344594"/>
            <a:chOff x="3530425" y="1508747"/>
            <a:chExt cx="368175" cy="344594"/>
          </a:xfrm>
        </p:grpSpPr>
        <p:sp>
          <p:nvSpPr>
            <p:cNvPr id="13310" name="Google Shape;13310;p8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3"/>
          <p:cNvGrpSpPr/>
          <p:nvPr/>
        </p:nvGrpSpPr>
        <p:grpSpPr>
          <a:xfrm>
            <a:off x="3127598" y="1337834"/>
            <a:ext cx="289714" cy="347593"/>
            <a:chOff x="3127598" y="1513234"/>
            <a:chExt cx="289714" cy="347593"/>
          </a:xfrm>
        </p:grpSpPr>
        <p:sp>
          <p:nvSpPr>
            <p:cNvPr id="13315" name="Google Shape;13315;p8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8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0" name="Google Shape;13320;p83"/>
          <p:cNvGrpSpPr/>
          <p:nvPr/>
        </p:nvGrpSpPr>
        <p:grpSpPr>
          <a:xfrm>
            <a:off x="2662884" y="1337644"/>
            <a:ext cx="322914" cy="348543"/>
            <a:chOff x="2662884" y="1513044"/>
            <a:chExt cx="322914" cy="348543"/>
          </a:xfrm>
        </p:grpSpPr>
        <p:sp>
          <p:nvSpPr>
            <p:cNvPr id="13321" name="Google Shape;13321;p8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8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1" name="Google Shape;13331;p83"/>
          <p:cNvGrpSpPr/>
          <p:nvPr/>
        </p:nvGrpSpPr>
        <p:grpSpPr>
          <a:xfrm>
            <a:off x="2232511" y="1337359"/>
            <a:ext cx="299534" cy="348068"/>
            <a:chOff x="2232511" y="1512759"/>
            <a:chExt cx="299534" cy="348068"/>
          </a:xfrm>
        </p:grpSpPr>
        <p:sp>
          <p:nvSpPr>
            <p:cNvPr id="13332" name="Google Shape;13332;p8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8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8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83"/>
          <p:cNvGrpSpPr/>
          <p:nvPr/>
        </p:nvGrpSpPr>
        <p:grpSpPr>
          <a:xfrm>
            <a:off x="1331406" y="1337961"/>
            <a:ext cx="301784" cy="348607"/>
            <a:chOff x="1331406" y="1513361"/>
            <a:chExt cx="301784" cy="348607"/>
          </a:xfrm>
        </p:grpSpPr>
        <p:sp>
          <p:nvSpPr>
            <p:cNvPr id="13344" name="Google Shape;13344;p8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83"/>
          <p:cNvGrpSpPr/>
          <p:nvPr/>
        </p:nvGrpSpPr>
        <p:grpSpPr>
          <a:xfrm>
            <a:off x="7144274" y="1324814"/>
            <a:ext cx="282174" cy="355735"/>
            <a:chOff x="7144274" y="1500214"/>
            <a:chExt cx="282174" cy="355735"/>
          </a:xfrm>
        </p:grpSpPr>
        <p:sp>
          <p:nvSpPr>
            <p:cNvPr id="13349" name="Google Shape;13349;p8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8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83"/>
          <p:cNvGrpSpPr/>
          <p:nvPr/>
        </p:nvGrpSpPr>
        <p:grpSpPr>
          <a:xfrm>
            <a:off x="6685262" y="1324814"/>
            <a:ext cx="289682" cy="354594"/>
            <a:chOff x="6685262" y="1500214"/>
            <a:chExt cx="289682" cy="354594"/>
          </a:xfrm>
        </p:grpSpPr>
        <p:sp>
          <p:nvSpPr>
            <p:cNvPr id="13356" name="Google Shape;13356;p8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83"/>
          <p:cNvGrpSpPr/>
          <p:nvPr/>
        </p:nvGrpSpPr>
        <p:grpSpPr>
          <a:xfrm>
            <a:off x="6200938" y="1325194"/>
            <a:ext cx="322154" cy="355355"/>
            <a:chOff x="6200938" y="1500594"/>
            <a:chExt cx="322154" cy="355355"/>
          </a:xfrm>
        </p:grpSpPr>
        <p:sp>
          <p:nvSpPr>
            <p:cNvPr id="13361" name="Google Shape;13361;p8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83"/>
          <p:cNvGrpSpPr/>
          <p:nvPr/>
        </p:nvGrpSpPr>
        <p:grpSpPr>
          <a:xfrm>
            <a:off x="5289631" y="1324814"/>
            <a:ext cx="332355" cy="354974"/>
            <a:chOff x="5289631" y="1500214"/>
            <a:chExt cx="332355" cy="354974"/>
          </a:xfrm>
        </p:grpSpPr>
        <p:sp>
          <p:nvSpPr>
            <p:cNvPr id="13367" name="Google Shape;13367;p8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3" name="Google Shape;13373;p83"/>
          <p:cNvGrpSpPr/>
          <p:nvPr/>
        </p:nvGrpSpPr>
        <p:grpSpPr>
          <a:xfrm>
            <a:off x="5748295" y="1324433"/>
            <a:ext cx="323294" cy="356115"/>
            <a:chOff x="5748295" y="1499833"/>
            <a:chExt cx="323294" cy="356115"/>
          </a:xfrm>
        </p:grpSpPr>
        <p:sp>
          <p:nvSpPr>
            <p:cNvPr id="13374" name="Google Shape;13374;p8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1" name="Google Shape;13381;p83"/>
          <p:cNvGrpSpPr/>
          <p:nvPr/>
        </p:nvGrpSpPr>
        <p:grpSpPr>
          <a:xfrm>
            <a:off x="8047661" y="1325637"/>
            <a:ext cx="278404" cy="355260"/>
            <a:chOff x="8047661" y="1501037"/>
            <a:chExt cx="278404" cy="355260"/>
          </a:xfrm>
        </p:grpSpPr>
        <p:sp>
          <p:nvSpPr>
            <p:cNvPr id="13382" name="Google Shape;13382;p8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83"/>
          <p:cNvGrpSpPr/>
          <p:nvPr/>
        </p:nvGrpSpPr>
        <p:grpSpPr>
          <a:xfrm>
            <a:off x="4903389" y="1324814"/>
            <a:ext cx="267854" cy="355735"/>
            <a:chOff x="4903389" y="1500214"/>
            <a:chExt cx="267854" cy="355735"/>
          </a:xfrm>
        </p:grpSpPr>
        <p:sp>
          <p:nvSpPr>
            <p:cNvPr id="13387" name="Google Shape;13387;p8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8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2" name="Google Shape;13392;p83"/>
          <p:cNvGrpSpPr/>
          <p:nvPr/>
        </p:nvGrpSpPr>
        <p:grpSpPr>
          <a:xfrm>
            <a:off x="7613518" y="1325954"/>
            <a:ext cx="264433" cy="353074"/>
            <a:chOff x="7613518" y="1501354"/>
            <a:chExt cx="264433" cy="353074"/>
          </a:xfrm>
        </p:grpSpPr>
        <p:sp>
          <p:nvSpPr>
            <p:cNvPr id="13393" name="Google Shape;13393;p8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9" name="Google Shape;13399;p8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400" name="Google Shape;13400;p8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04" name="Shape 13404"/>
        <p:cNvGrpSpPr/>
        <p:nvPr/>
      </p:nvGrpSpPr>
      <p:grpSpPr>
        <a:xfrm>
          <a:off x="0" y="0"/>
          <a:ext cx="0" cy="0"/>
          <a:chOff x="0" y="0"/>
          <a:chExt cx="0" cy="0"/>
        </a:xfrm>
      </p:grpSpPr>
      <p:grpSp>
        <p:nvGrpSpPr>
          <p:cNvPr id="13405" name="Google Shape;13405;p84"/>
          <p:cNvGrpSpPr/>
          <p:nvPr/>
        </p:nvGrpSpPr>
        <p:grpSpPr>
          <a:xfrm>
            <a:off x="1757085" y="1325225"/>
            <a:ext cx="371069" cy="359396"/>
            <a:chOff x="1757085" y="1500675"/>
            <a:chExt cx="371069" cy="359396"/>
          </a:xfrm>
        </p:grpSpPr>
        <p:sp>
          <p:nvSpPr>
            <p:cNvPr id="13406" name="Google Shape;13406;p8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8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8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8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84"/>
          <p:cNvGrpSpPr/>
          <p:nvPr/>
        </p:nvGrpSpPr>
        <p:grpSpPr>
          <a:xfrm>
            <a:off x="2774209" y="1779241"/>
            <a:ext cx="116693" cy="374186"/>
            <a:chOff x="2774209" y="1954691"/>
            <a:chExt cx="116693" cy="374186"/>
          </a:xfrm>
        </p:grpSpPr>
        <p:sp>
          <p:nvSpPr>
            <p:cNvPr id="13436" name="Google Shape;13436;p8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84"/>
          <p:cNvGrpSpPr/>
          <p:nvPr/>
        </p:nvGrpSpPr>
        <p:grpSpPr>
          <a:xfrm>
            <a:off x="4017435" y="1324462"/>
            <a:ext cx="315092" cy="359397"/>
            <a:chOff x="4017435" y="1499912"/>
            <a:chExt cx="315092" cy="359397"/>
          </a:xfrm>
        </p:grpSpPr>
        <p:sp>
          <p:nvSpPr>
            <p:cNvPr id="13439" name="Google Shape;13439;p8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8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84"/>
          <p:cNvGrpSpPr/>
          <p:nvPr/>
        </p:nvGrpSpPr>
        <p:grpSpPr>
          <a:xfrm>
            <a:off x="3963652" y="1824309"/>
            <a:ext cx="374154" cy="284050"/>
            <a:chOff x="3963652" y="1999759"/>
            <a:chExt cx="374154" cy="284050"/>
          </a:xfrm>
        </p:grpSpPr>
        <p:sp>
          <p:nvSpPr>
            <p:cNvPr id="13442" name="Google Shape;13442;p8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8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84"/>
          <p:cNvGrpSpPr/>
          <p:nvPr/>
        </p:nvGrpSpPr>
        <p:grpSpPr>
          <a:xfrm>
            <a:off x="1777536" y="1839416"/>
            <a:ext cx="376444" cy="253772"/>
            <a:chOff x="1777536" y="2014866"/>
            <a:chExt cx="376444" cy="253772"/>
          </a:xfrm>
        </p:grpSpPr>
        <p:sp>
          <p:nvSpPr>
            <p:cNvPr id="13446" name="Google Shape;13446;p8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1" name="Google Shape;13451;p84"/>
          <p:cNvGrpSpPr/>
          <p:nvPr/>
        </p:nvGrpSpPr>
        <p:grpSpPr>
          <a:xfrm>
            <a:off x="1309875" y="1881876"/>
            <a:ext cx="374154" cy="169680"/>
            <a:chOff x="1309875" y="2057326"/>
            <a:chExt cx="374154" cy="169680"/>
          </a:xfrm>
        </p:grpSpPr>
        <p:sp>
          <p:nvSpPr>
            <p:cNvPr id="13452" name="Google Shape;13452;p8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8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3" name="Google Shape;13463;p8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4" name="Google Shape;13464;p84"/>
          <p:cNvGrpSpPr/>
          <p:nvPr/>
        </p:nvGrpSpPr>
        <p:grpSpPr>
          <a:xfrm>
            <a:off x="2347450" y="1779114"/>
            <a:ext cx="113639" cy="373168"/>
            <a:chOff x="2347450" y="1954564"/>
            <a:chExt cx="113639" cy="373168"/>
          </a:xfrm>
        </p:grpSpPr>
        <p:sp>
          <p:nvSpPr>
            <p:cNvPr id="13465" name="Google Shape;13465;p8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7" name="Google Shape;13467;p8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8" name="Google Shape;13468;p84"/>
          <p:cNvGrpSpPr/>
          <p:nvPr/>
        </p:nvGrpSpPr>
        <p:grpSpPr>
          <a:xfrm>
            <a:off x="3110102" y="1324430"/>
            <a:ext cx="330613" cy="358379"/>
            <a:chOff x="3110102" y="1499880"/>
            <a:chExt cx="330613" cy="358379"/>
          </a:xfrm>
        </p:grpSpPr>
        <p:sp>
          <p:nvSpPr>
            <p:cNvPr id="13469" name="Google Shape;13469;p8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8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8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6" name="Google Shape;13476;p8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7" name="Google Shape;13477;p84"/>
          <p:cNvGrpSpPr/>
          <p:nvPr/>
        </p:nvGrpSpPr>
        <p:grpSpPr>
          <a:xfrm>
            <a:off x="3485575" y="1824309"/>
            <a:ext cx="373772" cy="284050"/>
            <a:chOff x="3531200" y="1999759"/>
            <a:chExt cx="373772" cy="284050"/>
          </a:xfrm>
        </p:grpSpPr>
        <p:sp>
          <p:nvSpPr>
            <p:cNvPr id="13478" name="Google Shape;13478;p8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8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84"/>
          <p:cNvGrpSpPr/>
          <p:nvPr/>
        </p:nvGrpSpPr>
        <p:grpSpPr>
          <a:xfrm>
            <a:off x="2667058" y="1324843"/>
            <a:ext cx="330231" cy="359015"/>
            <a:chOff x="2667058" y="1500293"/>
            <a:chExt cx="330231" cy="359015"/>
          </a:xfrm>
        </p:grpSpPr>
        <p:sp>
          <p:nvSpPr>
            <p:cNvPr id="13483" name="Google Shape;13483;p8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8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84"/>
          <p:cNvGrpSpPr/>
          <p:nvPr/>
        </p:nvGrpSpPr>
        <p:grpSpPr>
          <a:xfrm>
            <a:off x="3567553" y="1324462"/>
            <a:ext cx="320022" cy="359778"/>
            <a:chOff x="3567553" y="1499912"/>
            <a:chExt cx="320022" cy="359778"/>
          </a:xfrm>
        </p:grpSpPr>
        <p:sp>
          <p:nvSpPr>
            <p:cNvPr id="13502" name="Google Shape;13502;p8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84"/>
          <p:cNvGrpSpPr/>
          <p:nvPr/>
        </p:nvGrpSpPr>
        <p:grpSpPr>
          <a:xfrm>
            <a:off x="1309875" y="1324462"/>
            <a:ext cx="359015" cy="358633"/>
            <a:chOff x="1309875" y="1499912"/>
            <a:chExt cx="359015" cy="358633"/>
          </a:xfrm>
        </p:grpSpPr>
        <p:sp>
          <p:nvSpPr>
            <p:cNvPr id="13509" name="Google Shape;13509;p8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8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8" name="Google Shape;13518;p84"/>
          <p:cNvGrpSpPr/>
          <p:nvPr/>
        </p:nvGrpSpPr>
        <p:grpSpPr>
          <a:xfrm>
            <a:off x="2219466" y="1324843"/>
            <a:ext cx="330613" cy="359015"/>
            <a:chOff x="2219466" y="1500293"/>
            <a:chExt cx="330613" cy="359015"/>
          </a:xfrm>
        </p:grpSpPr>
        <p:sp>
          <p:nvSpPr>
            <p:cNvPr id="13519" name="Google Shape;13519;p8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84"/>
          <p:cNvGrpSpPr/>
          <p:nvPr/>
        </p:nvGrpSpPr>
        <p:grpSpPr>
          <a:xfrm>
            <a:off x="5343544" y="1333908"/>
            <a:ext cx="244676" cy="351095"/>
            <a:chOff x="5343544" y="1509358"/>
            <a:chExt cx="244676" cy="351095"/>
          </a:xfrm>
        </p:grpSpPr>
        <p:sp>
          <p:nvSpPr>
            <p:cNvPr id="13522" name="Google Shape;13522;p8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84"/>
          <p:cNvGrpSpPr/>
          <p:nvPr/>
        </p:nvGrpSpPr>
        <p:grpSpPr>
          <a:xfrm>
            <a:off x="4882340" y="1333908"/>
            <a:ext cx="246171" cy="351095"/>
            <a:chOff x="4882340" y="1509358"/>
            <a:chExt cx="246171" cy="351095"/>
          </a:xfrm>
        </p:grpSpPr>
        <p:sp>
          <p:nvSpPr>
            <p:cNvPr id="13526" name="Google Shape;13526;p8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1" name="Google Shape;13531;p84"/>
          <p:cNvGrpSpPr/>
          <p:nvPr/>
        </p:nvGrpSpPr>
        <p:grpSpPr>
          <a:xfrm>
            <a:off x="6273204" y="1333558"/>
            <a:ext cx="236343" cy="351445"/>
            <a:chOff x="6273204" y="1509008"/>
            <a:chExt cx="236343" cy="351445"/>
          </a:xfrm>
        </p:grpSpPr>
        <p:sp>
          <p:nvSpPr>
            <p:cNvPr id="13532" name="Google Shape;13532;p8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34" name="Google Shape;13534;p8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5" name="Google Shape;13535;p84"/>
          <p:cNvGrpSpPr/>
          <p:nvPr/>
        </p:nvGrpSpPr>
        <p:grpSpPr>
          <a:xfrm>
            <a:off x="7219530" y="1332794"/>
            <a:ext cx="191625" cy="352209"/>
            <a:chOff x="7219530" y="1508244"/>
            <a:chExt cx="191625" cy="352209"/>
          </a:xfrm>
        </p:grpSpPr>
        <p:sp>
          <p:nvSpPr>
            <p:cNvPr id="13536" name="Google Shape;13536;p8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8" name="Google Shape;13538;p84"/>
          <p:cNvGrpSpPr/>
          <p:nvPr/>
        </p:nvGrpSpPr>
        <p:grpSpPr>
          <a:xfrm>
            <a:off x="7699309" y="1333176"/>
            <a:ext cx="154922" cy="351827"/>
            <a:chOff x="7699309" y="1508626"/>
            <a:chExt cx="154922" cy="351827"/>
          </a:xfrm>
        </p:grpSpPr>
        <p:sp>
          <p:nvSpPr>
            <p:cNvPr id="13539" name="Google Shape;13539;p8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84"/>
          <p:cNvGrpSpPr/>
          <p:nvPr/>
        </p:nvGrpSpPr>
        <p:grpSpPr>
          <a:xfrm>
            <a:off x="8161690" y="1333558"/>
            <a:ext cx="153396" cy="351064"/>
            <a:chOff x="8161690" y="1509008"/>
            <a:chExt cx="153396" cy="351064"/>
          </a:xfrm>
        </p:grpSpPr>
        <p:sp>
          <p:nvSpPr>
            <p:cNvPr id="13547" name="Google Shape;13547;p8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84"/>
          <p:cNvGrpSpPr/>
          <p:nvPr/>
        </p:nvGrpSpPr>
        <p:grpSpPr>
          <a:xfrm>
            <a:off x="6746940" y="1333431"/>
            <a:ext cx="213221" cy="352304"/>
            <a:chOff x="6746940" y="1508881"/>
            <a:chExt cx="213221" cy="352304"/>
          </a:xfrm>
        </p:grpSpPr>
        <p:sp>
          <p:nvSpPr>
            <p:cNvPr id="13552" name="Google Shape;13552;p8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6" name="Google Shape;13556;p84"/>
          <p:cNvGrpSpPr/>
          <p:nvPr/>
        </p:nvGrpSpPr>
        <p:grpSpPr>
          <a:xfrm>
            <a:off x="5770336" y="1832165"/>
            <a:ext cx="350682" cy="292097"/>
            <a:chOff x="5770336" y="2007615"/>
            <a:chExt cx="350682" cy="292097"/>
          </a:xfrm>
        </p:grpSpPr>
        <p:sp>
          <p:nvSpPr>
            <p:cNvPr id="13557" name="Google Shape;13557;p8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1" name="Google Shape;13561;p84"/>
          <p:cNvGrpSpPr/>
          <p:nvPr/>
        </p:nvGrpSpPr>
        <p:grpSpPr>
          <a:xfrm>
            <a:off x="5326878" y="1804908"/>
            <a:ext cx="350332" cy="346229"/>
            <a:chOff x="5326878" y="1980358"/>
            <a:chExt cx="350332" cy="346229"/>
          </a:xfrm>
        </p:grpSpPr>
        <p:sp>
          <p:nvSpPr>
            <p:cNvPr id="13562" name="Google Shape;13562;p8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8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6" name="Google Shape;13566;p8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7" name="Google Shape;13567;p84"/>
          <p:cNvGrpSpPr/>
          <p:nvPr/>
        </p:nvGrpSpPr>
        <p:grpSpPr>
          <a:xfrm>
            <a:off x="4883835" y="1817121"/>
            <a:ext cx="350300" cy="323043"/>
            <a:chOff x="4883835" y="1992571"/>
            <a:chExt cx="350300" cy="323043"/>
          </a:xfrm>
        </p:grpSpPr>
        <p:sp>
          <p:nvSpPr>
            <p:cNvPr id="13568" name="Google Shape;13568;p8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8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84"/>
          <p:cNvGrpSpPr/>
          <p:nvPr/>
        </p:nvGrpSpPr>
        <p:grpSpPr>
          <a:xfrm>
            <a:off x="7548967" y="1803477"/>
            <a:ext cx="333285" cy="349950"/>
            <a:chOff x="7548967" y="1978927"/>
            <a:chExt cx="333285" cy="349950"/>
          </a:xfrm>
        </p:grpSpPr>
        <p:sp>
          <p:nvSpPr>
            <p:cNvPr id="13575" name="Google Shape;13575;p8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84"/>
          <p:cNvGrpSpPr/>
          <p:nvPr/>
        </p:nvGrpSpPr>
        <p:grpSpPr>
          <a:xfrm>
            <a:off x="6214142" y="1803477"/>
            <a:ext cx="346515" cy="350300"/>
            <a:chOff x="6214142" y="1978927"/>
            <a:chExt cx="346515" cy="350300"/>
          </a:xfrm>
        </p:grpSpPr>
        <p:sp>
          <p:nvSpPr>
            <p:cNvPr id="13583" name="Google Shape;13583;p8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84"/>
          <p:cNvGrpSpPr/>
          <p:nvPr/>
        </p:nvGrpSpPr>
        <p:grpSpPr>
          <a:xfrm>
            <a:off x="7105923" y="1803095"/>
            <a:ext cx="333285" cy="350682"/>
            <a:chOff x="7105923" y="1978545"/>
            <a:chExt cx="333285" cy="350682"/>
          </a:xfrm>
        </p:grpSpPr>
        <p:sp>
          <p:nvSpPr>
            <p:cNvPr id="13586" name="Google Shape;13586;p8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8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8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3" name="Google Shape;13593;p8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5" name="Google Shape;13595;p84"/>
          <p:cNvGrpSpPr/>
          <p:nvPr/>
        </p:nvGrpSpPr>
        <p:grpSpPr>
          <a:xfrm>
            <a:off x="3616406" y="2246902"/>
            <a:ext cx="203393" cy="351827"/>
            <a:chOff x="3616406" y="2422352"/>
            <a:chExt cx="203393" cy="351827"/>
          </a:xfrm>
        </p:grpSpPr>
        <p:sp>
          <p:nvSpPr>
            <p:cNvPr id="13596" name="Google Shape;13596;p8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84"/>
          <p:cNvGrpSpPr/>
          <p:nvPr/>
        </p:nvGrpSpPr>
        <p:grpSpPr>
          <a:xfrm>
            <a:off x="878187" y="2246520"/>
            <a:ext cx="272696" cy="351827"/>
            <a:chOff x="913012" y="2421970"/>
            <a:chExt cx="272696" cy="351827"/>
          </a:xfrm>
        </p:grpSpPr>
        <p:sp>
          <p:nvSpPr>
            <p:cNvPr id="13599" name="Google Shape;13599;p8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8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84"/>
          <p:cNvGrpSpPr/>
          <p:nvPr/>
        </p:nvGrpSpPr>
        <p:grpSpPr>
          <a:xfrm>
            <a:off x="2274743" y="2246902"/>
            <a:ext cx="255649" cy="351445"/>
            <a:chOff x="2274743" y="2422352"/>
            <a:chExt cx="255649" cy="351445"/>
          </a:xfrm>
        </p:grpSpPr>
        <p:sp>
          <p:nvSpPr>
            <p:cNvPr id="13604" name="Google Shape;13604;p8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84"/>
          <p:cNvGrpSpPr/>
          <p:nvPr/>
        </p:nvGrpSpPr>
        <p:grpSpPr>
          <a:xfrm>
            <a:off x="2708723" y="2245789"/>
            <a:ext cx="246552" cy="352558"/>
            <a:chOff x="2708723" y="2421239"/>
            <a:chExt cx="246552" cy="352558"/>
          </a:xfrm>
        </p:grpSpPr>
        <p:sp>
          <p:nvSpPr>
            <p:cNvPr id="13608" name="Google Shape;13608;p8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84"/>
          <p:cNvGrpSpPr/>
          <p:nvPr/>
        </p:nvGrpSpPr>
        <p:grpSpPr>
          <a:xfrm>
            <a:off x="1835485" y="2246902"/>
            <a:ext cx="259433" cy="350714"/>
            <a:chOff x="1835485" y="2422352"/>
            <a:chExt cx="259433" cy="350714"/>
          </a:xfrm>
        </p:grpSpPr>
        <p:sp>
          <p:nvSpPr>
            <p:cNvPr id="13611" name="Google Shape;13611;p8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84"/>
          <p:cNvGrpSpPr/>
          <p:nvPr/>
        </p:nvGrpSpPr>
        <p:grpSpPr>
          <a:xfrm>
            <a:off x="3150240" y="2246902"/>
            <a:ext cx="212489" cy="351445"/>
            <a:chOff x="3150240" y="2422352"/>
            <a:chExt cx="212489" cy="351445"/>
          </a:xfrm>
        </p:grpSpPr>
        <p:sp>
          <p:nvSpPr>
            <p:cNvPr id="13619" name="Google Shape;13619;p8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1" name="Google Shape;13621;p84"/>
          <p:cNvGrpSpPr/>
          <p:nvPr/>
        </p:nvGrpSpPr>
        <p:grpSpPr>
          <a:xfrm>
            <a:off x="1367060" y="2246679"/>
            <a:ext cx="269261" cy="352050"/>
            <a:chOff x="1367060" y="2422129"/>
            <a:chExt cx="269261" cy="352050"/>
          </a:xfrm>
        </p:grpSpPr>
        <p:sp>
          <p:nvSpPr>
            <p:cNvPr id="13622" name="Google Shape;13622;p8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8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6" name="Google Shape;13636;p8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7" name="Google Shape;13637;p84"/>
          <p:cNvGrpSpPr/>
          <p:nvPr/>
        </p:nvGrpSpPr>
        <p:grpSpPr>
          <a:xfrm>
            <a:off x="4882690" y="2249955"/>
            <a:ext cx="274573" cy="350682"/>
            <a:chOff x="4882690" y="2425405"/>
            <a:chExt cx="274573" cy="350682"/>
          </a:xfrm>
        </p:grpSpPr>
        <p:sp>
          <p:nvSpPr>
            <p:cNvPr id="13638" name="Google Shape;13638;p8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84"/>
          <p:cNvGrpSpPr/>
          <p:nvPr/>
        </p:nvGrpSpPr>
        <p:grpSpPr>
          <a:xfrm>
            <a:off x="6627639" y="2268434"/>
            <a:ext cx="355993" cy="313247"/>
            <a:chOff x="6627639" y="2443884"/>
            <a:chExt cx="355993" cy="313247"/>
          </a:xfrm>
        </p:grpSpPr>
        <p:sp>
          <p:nvSpPr>
            <p:cNvPr id="13641" name="Google Shape;13641;p8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84"/>
          <p:cNvGrpSpPr/>
          <p:nvPr/>
        </p:nvGrpSpPr>
        <p:grpSpPr>
          <a:xfrm>
            <a:off x="6183451" y="2286690"/>
            <a:ext cx="351445" cy="277976"/>
            <a:chOff x="6183451" y="2462140"/>
            <a:chExt cx="351445" cy="277976"/>
          </a:xfrm>
        </p:grpSpPr>
        <p:sp>
          <p:nvSpPr>
            <p:cNvPr id="13645" name="Google Shape;13645;p8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8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84"/>
          <p:cNvGrpSpPr/>
          <p:nvPr/>
        </p:nvGrpSpPr>
        <p:grpSpPr>
          <a:xfrm>
            <a:off x="5735477" y="2254408"/>
            <a:ext cx="353354" cy="341299"/>
            <a:chOff x="5735477" y="2429858"/>
            <a:chExt cx="353354" cy="341299"/>
          </a:xfrm>
        </p:grpSpPr>
        <p:sp>
          <p:nvSpPr>
            <p:cNvPr id="13653" name="Google Shape;13653;p8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84"/>
          <p:cNvGrpSpPr/>
          <p:nvPr/>
        </p:nvGrpSpPr>
        <p:grpSpPr>
          <a:xfrm>
            <a:off x="5243735" y="2271523"/>
            <a:ext cx="405255" cy="275499"/>
            <a:chOff x="5283337" y="2478774"/>
            <a:chExt cx="358633" cy="243913"/>
          </a:xfrm>
        </p:grpSpPr>
        <p:sp>
          <p:nvSpPr>
            <p:cNvPr id="13660" name="Google Shape;13660;p8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8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8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8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8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84"/>
          <p:cNvGrpSpPr/>
          <p:nvPr/>
        </p:nvGrpSpPr>
        <p:grpSpPr>
          <a:xfrm>
            <a:off x="7964753" y="2295373"/>
            <a:ext cx="362068" cy="258670"/>
            <a:chOff x="7964753" y="2470823"/>
            <a:chExt cx="362068" cy="258670"/>
          </a:xfrm>
        </p:grpSpPr>
        <p:sp>
          <p:nvSpPr>
            <p:cNvPr id="13678" name="Google Shape;13678;p8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8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84"/>
          <p:cNvGrpSpPr/>
          <p:nvPr/>
        </p:nvGrpSpPr>
        <p:grpSpPr>
          <a:xfrm>
            <a:off x="7524349" y="2280997"/>
            <a:ext cx="350332" cy="288948"/>
            <a:chOff x="7524349" y="2456447"/>
            <a:chExt cx="350332" cy="288948"/>
          </a:xfrm>
        </p:grpSpPr>
        <p:sp>
          <p:nvSpPr>
            <p:cNvPr id="13688" name="Google Shape;13688;p8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3" name="Google Shape;13693;p84"/>
          <p:cNvGrpSpPr/>
          <p:nvPr/>
        </p:nvGrpSpPr>
        <p:grpSpPr>
          <a:xfrm>
            <a:off x="3972749" y="2719143"/>
            <a:ext cx="355230" cy="356725"/>
            <a:chOff x="3972749" y="2894211"/>
            <a:chExt cx="355230" cy="356725"/>
          </a:xfrm>
        </p:grpSpPr>
        <p:sp>
          <p:nvSpPr>
            <p:cNvPr id="13694" name="Google Shape;13694;p8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9" name="Google Shape;13699;p84"/>
          <p:cNvGrpSpPr/>
          <p:nvPr/>
        </p:nvGrpSpPr>
        <p:grpSpPr>
          <a:xfrm>
            <a:off x="3527797" y="2743553"/>
            <a:ext cx="355993" cy="307904"/>
            <a:chOff x="3527797" y="2918796"/>
            <a:chExt cx="355993" cy="307904"/>
          </a:xfrm>
        </p:grpSpPr>
        <p:sp>
          <p:nvSpPr>
            <p:cNvPr id="13700" name="Google Shape;13700;p8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8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84"/>
          <p:cNvGrpSpPr/>
          <p:nvPr/>
        </p:nvGrpSpPr>
        <p:grpSpPr>
          <a:xfrm>
            <a:off x="3082845" y="2746336"/>
            <a:ext cx="356375" cy="302338"/>
            <a:chOff x="3082845" y="2920959"/>
            <a:chExt cx="356375" cy="302338"/>
          </a:xfrm>
        </p:grpSpPr>
        <p:sp>
          <p:nvSpPr>
            <p:cNvPr id="13711" name="Google Shape;13711;p8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84"/>
          <p:cNvGrpSpPr/>
          <p:nvPr/>
        </p:nvGrpSpPr>
        <p:grpSpPr>
          <a:xfrm>
            <a:off x="2639038" y="2719699"/>
            <a:ext cx="355612" cy="355612"/>
            <a:chOff x="2639038" y="2894942"/>
            <a:chExt cx="355612" cy="355612"/>
          </a:xfrm>
        </p:grpSpPr>
        <p:sp>
          <p:nvSpPr>
            <p:cNvPr id="13714" name="Google Shape;13714;p8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6" name="Google Shape;13716;p84"/>
          <p:cNvGrpSpPr/>
          <p:nvPr/>
        </p:nvGrpSpPr>
        <p:grpSpPr>
          <a:xfrm>
            <a:off x="2194468" y="2763622"/>
            <a:ext cx="355993" cy="267766"/>
            <a:chOff x="2194468" y="2938865"/>
            <a:chExt cx="355993" cy="267766"/>
          </a:xfrm>
        </p:grpSpPr>
        <p:sp>
          <p:nvSpPr>
            <p:cNvPr id="13717" name="Google Shape;13717;p8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8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8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8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8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8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84"/>
          <p:cNvGrpSpPr/>
          <p:nvPr/>
        </p:nvGrpSpPr>
        <p:grpSpPr>
          <a:xfrm>
            <a:off x="1749897" y="2719699"/>
            <a:ext cx="355993" cy="355612"/>
            <a:chOff x="1749897" y="2894561"/>
            <a:chExt cx="355993" cy="355612"/>
          </a:xfrm>
        </p:grpSpPr>
        <p:sp>
          <p:nvSpPr>
            <p:cNvPr id="13738" name="Google Shape;13738;p8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8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84"/>
          <p:cNvGrpSpPr/>
          <p:nvPr/>
        </p:nvGrpSpPr>
        <p:grpSpPr>
          <a:xfrm>
            <a:off x="1305327" y="2718761"/>
            <a:ext cx="357520" cy="357488"/>
            <a:chOff x="1305327" y="2894211"/>
            <a:chExt cx="357520" cy="357488"/>
          </a:xfrm>
        </p:grpSpPr>
        <p:sp>
          <p:nvSpPr>
            <p:cNvPr id="13750" name="Google Shape;13750;p8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84"/>
          <p:cNvGrpSpPr/>
          <p:nvPr/>
        </p:nvGrpSpPr>
        <p:grpSpPr>
          <a:xfrm>
            <a:off x="853950" y="2720860"/>
            <a:ext cx="364104" cy="353290"/>
            <a:chOff x="853950" y="2894720"/>
            <a:chExt cx="364104" cy="353290"/>
          </a:xfrm>
        </p:grpSpPr>
        <p:sp>
          <p:nvSpPr>
            <p:cNvPr id="13756" name="Google Shape;13756;p8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8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8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8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84"/>
          <p:cNvGrpSpPr/>
          <p:nvPr/>
        </p:nvGrpSpPr>
        <p:grpSpPr>
          <a:xfrm>
            <a:off x="7066548" y="2737144"/>
            <a:ext cx="352209" cy="334938"/>
            <a:chOff x="7066548" y="2912594"/>
            <a:chExt cx="352209" cy="334938"/>
          </a:xfrm>
        </p:grpSpPr>
        <p:sp>
          <p:nvSpPr>
            <p:cNvPr id="13764" name="Google Shape;13764;p8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0" name="Google Shape;13770;p8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2" name="Google Shape;13772;p84"/>
          <p:cNvGrpSpPr/>
          <p:nvPr/>
        </p:nvGrpSpPr>
        <p:grpSpPr>
          <a:xfrm>
            <a:off x="7541397" y="2729352"/>
            <a:ext cx="318495" cy="352209"/>
            <a:chOff x="7541397" y="2904802"/>
            <a:chExt cx="318495" cy="352209"/>
          </a:xfrm>
        </p:grpSpPr>
        <p:sp>
          <p:nvSpPr>
            <p:cNvPr id="13773" name="Google Shape;13773;p8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84"/>
          <p:cNvGrpSpPr/>
          <p:nvPr/>
        </p:nvGrpSpPr>
        <p:grpSpPr>
          <a:xfrm>
            <a:off x="8003015" y="2728589"/>
            <a:ext cx="306759" cy="351445"/>
            <a:chOff x="8003015" y="2904039"/>
            <a:chExt cx="306759" cy="351445"/>
          </a:xfrm>
        </p:grpSpPr>
        <p:sp>
          <p:nvSpPr>
            <p:cNvPr id="13776" name="Google Shape;13776;p8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8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8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84"/>
          <p:cNvGrpSpPr/>
          <p:nvPr/>
        </p:nvGrpSpPr>
        <p:grpSpPr>
          <a:xfrm>
            <a:off x="5687770" y="2710046"/>
            <a:ext cx="369638" cy="369606"/>
            <a:chOff x="5687770" y="2885496"/>
            <a:chExt cx="369638" cy="369606"/>
          </a:xfrm>
        </p:grpSpPr>
        <p:sp>
          <p:nvSpPr>
            <p:cNvPr id="13783" name="Google Shape;13783;p8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3" name="Google Shape;13793;p84"/>
          <p:cNvGrpSpPr/>
          <p:nvPr/>
        </p:nvGrpSpPr>
        <p:grpSpPr>
          <a:xfrm>
            <a:off x="4881958" y="2729352"/>
            <a:ext cx="156417" cy="349537"/>
            <a:chOff x="4881958" y="2904802"/>
            <a:chExt cx="156417" cy="349537"/>
          </a:xfrm>
        </p:grpSpPr>
        <p:sp>
          <p:nvSpPr>
            <p:cNvPr id="13794" name="Google Shape;13794;p8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8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84"/>
          <p:cNvGrpSpPr/>
          <p:nvPr/>
        </p:nvGrpSpPr>
        <p:grpSpPr>
          <a:xfrm>
            <a:off x="5230318" y="2711064"/>
            <a:ext cx="371133" cy="367443"/>
            <a:chOff x="5230318" y="2886514"/>
            <a:chExt cx="371133" cy="367443"/>
          </a:xfrm>
        </p:grpSpPr>
        <p:sp>
          <p:nvSpPr>
            <p:cNvPr id="13802" name="Google Shape;13802;p8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8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8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1" name="Google Shape;13811;p84"/>
          <p:cNvGrpSpPr/>
          <p:nvPr/>
        </p:nvGrpSpPr>
        <p:grpSpPr>
          <a:xfrm>
            <a:off x="5748358" y="3259128"/>
            <a:ext cx="352590" cy="182561"/>
            <a:chOff x="5748358" y="3434578"/>
            <a:chExt cx="352590" cy="182561"/>
          </a:xfrm>
        </p:grpSpPr>
        <p:sp>
          <p:nvSpPr>
            <p:cNvPr id="13812" name="Google Shape;13812;p8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8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84"/>
          <p:cNvGrpSpPr/>
          <p:nvPr/>
        </p:nvGrpSpPr>
        <p:grpSpPr>
          <a:xfrm>
            <a:off x="862283" y="4099321"/>
            <a:ext cx="341204" cy="359301"/>
            <a:chOff x="862283" y="4274771"/>
            <a:chExt cx="341204" cy="359301"/>
          </a:xfrm>
        </p:grpSpPr>
        <p:sp>
          <p:nvSpPr>
            <p:cNvPr id="13819" name="Google Shape;13819;p8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84"/>
          <p:cNvGrpSpPr/>
          <p:nvPr/>
        </p:nvGrpSpPr>
        <p:grpSpPr>
          <a:xfrm>
            <a:off x="1396957" y="4111915"/>
            <a:ext cx="301861" cy="332871"/>
            <a:chOff x="1396957" y="4287365"/>
            <a:chExt cx="301861" cy="332871"/>
          </a:xfrm>
        </p:grpSpPr>
        <p:sp>
          <p:nvSpPr>
            <p:cNvPr id="13823" name="Google Shape;13823;p8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8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8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8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8" name="Google Shape;13838;p84"/>
          <p:cNvGrpSpPr/>
          <p:nvPr/>
        </p:nvGrpSpPr>
        <p:grpSpPr>
          <a:xfrm>
            <a:off x="1865381" y="4102056"/>
            <a:ext cx="396131" cy="355612"/>
            <a:chOff x="1865381" y="4277506"/>
            <a:chExt cx="396131" cy="355612"/>
          </a:xfrm>
        </p:grpSpPr>
        <p:sp>
          <p:nvSpPr>
            <p:cNvPr id="13839" name="Google Shape;13839;p8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8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84"/>
          <p:cNvGrpSpPr/>
          <p:nvPr/>
        </p:nvGrpSpPr>
        <p:grpSpPr>
          <a:xfrm>
            <a:off x="2411823" y="4128549"/>
            <a:ext cx="334398" cy="299953"/>
            <a:chOff x="2411823" y="4303999"/>
            <a:chExt cx="334398" cy="299953"/>
          </a:xfrm>
        </p:grpSpPr>
        <p:sp>
          <p:nvSpPr>
            <p:cNvPr id="13846" name="Google Shape;13846;p8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8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8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84"/>
          <p:cNvGrpSpPr/>
          <p:nvPr/>
        </p:nvGrpSpPr>
        <p:grpSpPr>
          <a:xfrm>
            <a:off x="2903337" y="4103582"/>
            <a:ext cx="382519" cy="350682"/>
            <a:chOff x="2903337" y="4279032"/>
            <a:chExt cx="382519" cy="350682"/>
          </a:xfrm>
        </p:grpSpPr>
        <p:sp>
          <p:nvSpPr>
            <p:cNvPr id="13854" name="Google Shape;13854;p8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8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8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9" name="Google Shape;13869;p84"/>
          <p:cNvGrpSpPr/>
          <p:nvPr/>
        </p:nvGrpSpPr>
        <p:grpSpPr>
          <a:xfrm>
            <a:off x="3933342" y="4140317"/>
            <a:ext cx="383632" cy="276449"/>
            <a:chOff x="3933342" y="4315767"/>
            <a:chExt cx="383632" cy="276449"/>
          </a:xfrm>
        </p:grpSpPr>
        <p:sp>
          <p:nvSpPr>
            <p:cNvPr id="13870" name="Google Shape;13870;p8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84"/>
          <p:cNvGrpSpPr/>
          <p:nvPr/>
        </p:nvGrpSpPr>
        <p:grpSpPr>
          <a:xfrm>
            <a:off x="3441065" y="4127055"/>
            <a:ext cx="337069" cy="302593"/>
            <a:chOff x="3441065" y="4302505"/>
            <a:chExt cx="337069" cy="302593"/>
          </a:xfrm>
        </p:grpSpPr>
        <p:sp>
          <p:nvSpPr>
            <p:cNvPr id="13877" name="Google Shape;13877;p8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8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8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8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84"/>
          <p:cNvGrpSpPr/>
          <p:nvPr/>
        </p:nvGrpSpPr>
        <p:grpSpPr>
          <a:xfrm>
            <a:off x="3532345" y="3187185"/>
            <a:ext cx="339328" cy="336274"/>
            <a:chOff x="3532345" y="3362635"/>
            <a:chExt cx="339328" cy="336274"/>
          </a:xfrm>
        </p:grpSpPr>
        <p:sp>
          <p:nvSpPr>
            <p:cNvPr id="13891" name="Google Shape;13891;p8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8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8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6" name="Google Shape;13896;p8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7" name="Google Shape;13897;p84"/>
          <p:cNvGrpSpPr/>
          <p:nvPr/>
        </p:nvGrpSpPr>
        <p:grpSpPr>
          <a:xfrm>
            <a:off x="1883955" y="3633250"/>
            <a:ext cx="162873" cy="351445"/>
            <a:chOff x="1883955" y="3808700"/>
            <a:chExt cx="162873" cy="351445"/>
          </a:xfrm>
        </p:grpSpPr>
        <p:sp>
          <p:nvSpPr>
            <p:cNvPr id="13898" name="Google Shape;13898;p8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84"/>
          <p:cNvGrpSpPr/>
          <p:nvPr/>
        </p:nvGrpSpPr>
        <p:grpSpPr>
          <a:xfrm>
            <a:off x="939156" y="3633759"/>
            <a:ext cx="192007" cy="351318"/>
            <a:chOff x="939156" y="3809209"/>
            <a:chExt cx="192007" cy="351318"/>
          </a:xfrm>
        </p:grpSpPr>
        <p:sp>
          <p:nvSpPr>
            <p:cNvPr id="13901" name="Google Shape;13901;p8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84"/>
          <p:cNvGrpSpPr/>
          <p:nvPr/>
        </p:nvGrpSpPr>
        <p:grpSpPr>
          <a:xfrm>
            <a:off x="2306167" y="3634395"/>
            <a:ext cx="193915" cy="349155"/>
            <a:chOff x="2306167" y="3809845"/>
            <a:chExt cx="193915" cy="349155"/>
          </a:xfrm>
        </p:grpSpPr>
        <p:sp>
          <p:nvSpPr>
            <p:cNvPr id="13904" name="Google Shape;13904;p8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84"/>
          <p:cNvGrpSpPr/>
          <p:nvPr/>
        </p:nvGrpSpPr>
        <p:grpSpPr>
          <a:xfrm>
            <a:off x="1323901" y="3631723"/>
            <a:ext cx="356343" cy="356757"/>
            <a:chOff x="1323901" y="3807173"/>
            <a:chExt cx="356343" cy="356757"/>
          </a:xfrm>
        </p:grpSpPr>
        <p:sp>
          <p:nvSpPr>
            <p:cNvPr id="13912" name="Google Shape;13912;p8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8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8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8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8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8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8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6" name="Google Shape;13936;p8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7" name="Google Shape;13937;p84"/>
          <p:cNvGrpSpPr/>
          <p:nvPr/>
        </p:nvGrpSpPr>
        <p:grpSpPr>
          <a:xfrm>
            <a:off x="859262" y="3178470"/>
            <a:ext cx="306759" cy="351445"/>
            <a:chOff x="859262" y="3353920"/>
            <a:chExt cx="306759" cy="351445"/>
          </a:xfrm>
        </p:grpSpPr>
        <p:sp>
          <p:nvSpPr>
            <p:cNvPr id="13938" name="Google Shape;13938;p8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8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3" name="Google Shape;13943;p8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4" name="Google Shape;13944;p84"/>
          <p:cNvGrpSpPr/>
          <p:nvPr/>
        </p:nvGrpSpPr>
        <p:grpSpPr>
          <a:xfrm>
            <a:off x="3967437" y="3661652"/>
            <a:ext cx="364708" cy="295405"/>
            <a:chOff x="3967437" y="3837102"/>
            <a:chExt cx="364708" cy="295405"/>
          </a:xfrm>
        </p:grpSpPr>
        <p:sp>
          <p:nvSpPr>
            <p:cNvPr id="13945" name="Google Shape;13945;p8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0" name="Google Shape;13950;p8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3" name="Google Shape;13953;p84"/>
          <p:cNvGrpSpPr/>
          <p:nvPr/>
        </p:nvGrpSpPr>
        <p:grpSpPr>
          <a:xfrm>
            <a:off x="5811827" y="3631001"/>
            <a:ext cx="283743" cy="308444"/>
            <a:chOff x="5964227" y="3858701"/>
            <a:chExt cx="283743" cy="308444"/>
          </a:xfrm>
        </p:grpSpPr>
        <p:sp>
          <p:nvSpPr>
            <p:cNvPr id="13954" name="Google Shape;13954;p8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84"/>
          <p:cNvGrpSpPr/>
          <p:nvPr/>
        </p:nvGrpSpPr>
        <p:grpSpPr>
          <a:xfrm>
            <a:off x="6243508" y="3697623"/>
            <a:ext cx="320372" cy="213602"/>
            <a:chOff x="6395908" y="3873073"/>
            <a:chExt cx="320372" cy="213602"/>
          </a:xfrm>
        </p:grpSpPr>
        <p:sp>
          <p:nvSpPr>
            <p:cNvPr id="13959" name="Google Shape;13959;p8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8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84"/>
          <p:cNvGrpSpPr/>
          <p:nvPr/>
        </p:nvGrpSpPr>
        <p:grpSpPr>
          <a:xfrm>
            <a:off x="7262890" y="3627366"/>
            <a:ext cx="357138" cy="352018"/>
            <a:chOff x="7415290" y="3802816"/>
            <a:chExt cx="357138" cy="352018"/>
          </a:xfrm>
        </p:grpSpPr>
        <p:sp>
          <p:nvSpPr>
            <p:cNvPr id="13970" name="Google Shape;13970;p8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8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8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84"/>
          <p:cNvGrpSpPr/>
          <p:nvPr/>
        </p:nvGrpSpPr>
        <p:grpSpPr>
          <a:xfrm>
            <a:off x="6737312" y="3657963"/>
            <a:ext cx="355230" cy="293401"/>
            <a:chOff x="6889712" y="3833413"/>
            <a:chExt cx="355230" cy="293401"/>
          </a:xfrm>
        </p:grpSpPr>
        <p:sp>
          <p:nvSpPr>
            <p:cNvPr id="13979" name="Google Shape;13979;p8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8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84"/>
          <p:cNvGrpSpPr/>
          <p:nvPr/>
        </p:nvGrpSpPr>
        <p:grpSpPr>
          <a:xfrm>
            <a:off x="7707152" y="3660420"/>
            <a:ext cx="282318" cy="337168"/>
            <a:chOff x="1635875" y="237775"/>
            <a:chExt cx="4370250" cy="5219325"/>
          </a:xfrm>
        </p:grpSpPr>
        <p:sp>
          <p:nvSpPr>
            <p:cNvPr id="13985" name="Google Shape;13985;p8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84"/>
          <p:cNvGrpSpPr/>
          <p:nvPr/>
        </p:nvGrpSpPr>
        <p:grpSpPr>
          <a:xfrm>
            <a:off x="3103963" y="3185690"/>
            <a:ext cx="297886" cy="337578"/>
            <a:chOff x="3103963" y="3361140"/>
            <a:chExt cx="297886" cy="337578"/>
          </a:xfrm>
        </p:grpSpPr>
        <p:sp>
          <p:nvSpPr>
            <p:cNvPr id="13988" name="Google Shape;13988;p8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8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8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84"/>
          <p:cNvGrpSpPr/>
          <p:nvPr/>
        </p:nvGrpSpPr>
        <p:grpSpPr>
          <a:xfrm>
            <a:off x="2667821" y="3185658"/>
            <a:ext cx="273046" cy="337801"/>
            <a:chOff x="2667821" y="3361108"/>
            <a:chExt cx="273046" cy="337801"/>
          </a:xfrm>
        </p:grpSpPr>
        <p:sp>
          <p:nvSpPr>
            <p:cNvPr id="14013" name="Google Shape;14013;p8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8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84"/>
          <p:cNvGrpSpPr/>
          <p:nvPr/>
        </p:nvGrpSpPr>
        <p:grpSpPr>
          <a:xfrm>
            <a:off x="2212469" y="3184863"/>
            <a:ext cx="282715" cy="338660"/>
            <a:chOff x="2212469" y="3360313"/>
            <a:chExt cx="282715" cy="338660"/>
          </a:xfrm>
        </p:grpSpPr>
        <p:sp>
          <p:nvSpPr>
            <p:cNvPr id="14033" name="Google Shape;14033;p8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8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6" name="Google Shape;14036;p84"/>
          <p:cNvGrpSpPr/>
          <p:nvPr/>
        </p:nvGrpSpPr>
        <p:grpSpPr>
          <a:xfrm>
            <a:off x="1768821" y="3185658"/>
            <a:ext cx="278739" cy="339073"/>
            <a:chOff x="1768821" y="3361108"/>
            <a:chExt cx="278739" cy="339073"/>
          </a:xfrm>
        </p:grpSpPr>
        <p:sp>
          <p:nvSpPr>
            <p:cNvPr id="14037" name="Google Shape;14037;p8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84"/>
          <p:cNvGrpSpPr/>
          <p:nvPr/>
        </p:nvGrpSpPr>
        <p:grpSpPr>
          <a:xfrm>
            <a:off x="5337883" y="3161423"/>
            <a:ext cx="307141" cy="376826"/>
            <a:chOff x="5337883" y="3336873"/>
            <a:chExt cx="307141" cy="376826"/>
          </a:xfrm>
        </p:grpSpPr>
        <p:sp>
          <p:nvSpPr>
            <p:cNvPr id="14049" name="Google Shape;14049;p8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8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84"/>
          <p:cNvGrpSpPr/>
          <p:nvPr/>
        </p:nvGrpSpPr>
        <p:grpSpPr>
          <a:xfrm>
            <a:off x="4883835" y="3161805"/>
            <a:ext cx="323425" cy="377557"/>
            <a:chOff x="4883835" y="3337255"/>
            <a:chExt cx="323425" cy="377557"/>
          </a:xfrm>
        </p:grpSpPr>
        <p:sp>
          <p:nvSpPr>
            <p:cNvPr id="14052" name="Google Shape;14052;p8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84"/>
          <p:cNvGrpSpPr/>
          <p:nvPr/>
        </p:nvGrpSpPr>
        <p:grpSpPr>
          <a:xfrm>
            <a:off x="6193310" y="3231839"/>
            <a:ext cx="352590" cy="237488"/>
            <a:chOff x="6193310" y="3407289"/>
            <a:chExt cx="352590" cy="237488"/>
          </a:xfrm>
        </p:grpSpPr>
        <p:sp>
          <p:nvSpPr>
            <p:cNvPr id="14056" name="Google Shape;14056;p8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84"/>
          <p:cNvGrpSpPr/>
          <p:nvPr/>
        </p:nvGrpSpPr>
        <p:grpSpPr>
          <a:xfrm>
            <a:off x="6637117" y="3222393"/>
            <a:ext cx="353735" cy="254504"/>
            <a:chOff x="6637117" y="3397843"/>
            <a:chExt cx="353735" cy="254504"/>
          </a:xfrm>
        </p:grpSpPr>
        <p:sp>
          <p:nvSpPr>
            <p:cNvPr id="14062" name="Google Shape;14062;p8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84"/>
          <p:cNvGrpSpPr/>
          <p:nvPr/>
        </p:nvGrpSpPr>
        <p:grpSpPr>
          <a:xfrm>
            <a:off x="7075994" y="3174081"/>
            <a:ext cx="360637" cy="352336"/>
            <a:chOff x="7075994" y="3349531"/>
            <a:chExt cx="360637" cy="352336"/>
          </a:xfrm>
        </p:grpSpPr>
        <p:sp>
          <p:nvSpPr>
            <p:cNvPr id="14069" name="Google Shape;14069;p8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6" name="Google Shape;14076;p84"/>
          <p:cNvGrpSpPr/>
          <p:nvPr/>
        </p:nvGrpSpPr>
        <p:grpSpPr>
          <a:xfrm>
            <a:off x="7651983" y="3173731"/>
            <a:ext cx="107183" cy="352399"/>
            <a:chOff x="7651983" y="3349181"/>
            <a:chExt cx="107183" cy="352399"/>
          </a:xfrm>
        </p:grpSpPr>
        <p:sp>
          <p:nvSpPr>
            <p:cNvPr id="14077" name="Google Shape;14077;p8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8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84"/>
          <p:cNvGrpSpPr/>
          <p:nvPr/>
        </p:nvGrpSpPr>
        <p:grpSpPr>
          <a:xfrm>
            <a:off x="7973468" y="3206872"/>
            <a:ext cx="352590" cy="287072"/>
            <a:chOff x="7973468" y="3382322"/>
            <a:chExt cx="352590" cy="287072"/>
          </a:xfrm>
        </p:grpSpPr>
        <p:sp>
          <p:nvSpPr>
            <p:cNvPr id="14080" name="Google Shape;14080;p8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2" name="Google Shape;14092;p8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093" name="Google Shape;14093;p8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097" name="Shape 14097"/>
        <p:cNvGrpSpPr/>
        <p:nvPr/>
      </p:nvGrpSpPr>
      <p:grpSpPr>
        <a:xfrm>
          <a:off x="0" y="0"/>
          <a:ext cx="0" cy="0"/>
          <a:chOff x="0" y="0"/>
          <a:chExt cx="0" cy="0"/>
        </a:xfrm>
      </p:grpSpPr>
      <p:grpSp>
        <p:nvGrpSpPr>
          <p:cNvPr id="14098" name="Google Shape;14098;p85"/>
          <p:cNvGrpSpPr/>
          <p:nvPr/>
        </p:nvGrpSpPr>
        <p:grpSpPr>
          <a:xfrm>
            <a:off x="821808" y="1576858"/>
            <a:ext cx="347872" cy="347488"/>
            <a:chOff x="849677" y="1500658"/>
            <a:chExt cx="347872" cy="347488"/>
          </a:xfrm>
        </p:grpSpPr>
        <p:sp>
          <p:nvSpPr>
            <p:cNvPr id="14099" name="Google Shape;14099;p8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8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5" name="Google Shape;14105;p85"/>
          <p:cNvGrpSpPr/>
          <p:nvPr/>
        </p:nvGrpSpPr>
        <p:grpSpPr>
          <a:xfrm>
            <a:off x="1387984" y="1576858"/>
            <a:ext cx="315872" cy="347488"/>
            <a:chOff x="1415853" y="1500658"/>
            <a:chExt cx="315872" cy="347488"/>
          </a:xfrm>
        </p:grpSpPr>
        <p:sp>
          <p:nvSpPr>
            <p:cNvPr id="14106" name="Google Shape;14106;p8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85"/>
          <p:cNvGrpSpPr/>
          <p:nvPr/>
        </p:nvGrpSpPr>
        <p:grpSpPr>
          <a:xfrm>
            <a:off x="4669520" y="1576858"/>
            <a:ext cx="347520" cy="347104"/>
            <a:chOff x="4697389" y="1500658"/>
            <a:chExt cx="347520" cy="347104"/>
          </a:xfrm>
        </p:grpSpPr>
        <p:sp>
          <p:nvSpPr>
            <p:cNvPr id="14111" name="Google Shape;14111;p8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85"/>
          <p:cNvGrpSpPr/>
          <p:nvPr/>
        </p:nvGrpSpPr>
        <p:grpSpPr>
          <a:xfrm>
            <a:off x="3575664" y="2041146"/>
            <a:ext cx="347520" cy="353760"/>
            <a:chOff x="3603533" y="1964946"/>
            <a:chExt cx="347520" cy="353760"/>
          </a:xfrm>
        </p:grpSpPr>
        <p:sp>
          <p:nvSpPr>
            <p:cNvPr id="14115" name="Google Shape;14115;p8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8" name="Google Shape;14118;p85"/>
          <p:cNvGrpSpPr/>
          <p:nvPr/>
        </p:nvGrpSpPr>
        <p:grpSpPr>
          <a:xfrm>
            <a:off x="1922896" y="2040538"/>
            <a:ext cx="357792" cy="352448"/>
            <a:chOff x="1950765" y="1964338"/>
            <a:chExt cx="357792" cy="352448"/>
          </a:xfrm>
        </p:grpSpPr>
        <p:sp>
          <p:nvSpPr>
            <p:cNvPr id="14119" name="Google Shape;14119;p8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8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8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85"/>
          <p:cNvGrpSpPr/>
          <p:nvPr/>
        </p:nvGrpSpPr>
        <p:grpSpPr>
          <a:xfrm>
            <a:off x="7407760" y="2040890"/>
            <a:ext cx="367712" cy="353248"/>
            <a:chOff x="7435629" y="1964690"/>
            <a:chExt cx="367712" cy="353248"/>
          </a:xfrm>
        </p:grpSpPr>
        <p:sp>
          <p:nvSpPr>
            <p:cNvPr id="14124" name="Google Shape;14124;p8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85"/>
          <p:cNvGrpSpPr/>
          <p:nvPr/>
        </p:nvGrpSpPr>
        <p:grpSpPr>
          <a:xfrm>
            <a:off x="2484880" y="2041242"/>
            <a:ext cx="333024" cy="352896"/>
            <a:chOff x="2512749" y="1965042"/>
            <a:chExt cx="333024" cy="352896"/>
          </a:xfrm>
        </p:grpSpPr>
        <p:sp>
          <p:nvSpPr>
            <p:cNvPr id="14129" name="Google Shape;14129;p8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8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85"/>
          <p:cNvGrpSpPr/>
          <p:nvPr/>
        </p:nvGrpSpPr>
        <p:grpSpPr>
          <a:xfrm>
            <a:off x="1370448" y="2057978"/>
            <a:ext cx="365792" cy="335392"/>
            <a:chOff x="1398317" y="1981778"/>
            <a:chExt cx="365792" cy="335392"/>
          </a:xfrm>
        </p:grpSpPr>
        <p:sp>
          <p:nvSpPr>
            <p:cNvPr id="14135" name="Google Shape;14135;p8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8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8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85"/>
          <p:cNvGrpSpPr/>
          <p:nvPr/>
        </p:nvGrpSpPr>
        <p:grpSpPr>
          <a:xfrm>
            <a:off x="3024368" y="2079770"/>
            <a:ext cx="353600" cy="314752"/>
            <a:chOff x="3052237" y="2003570"/>
            <a:chExt cx="353600" cy="314752"/>
          </a:xfrm>
        </p:grpSpPr>
        <p:sp>
          <p:nvSpPr>
            <p:cNvPr id="14142" name="Google Shape;14142;p8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85"/>
          <p:cNvGrpSpPr/>
          <p:nvPr/>
        </p:nvGrpSpPr>
        <p:grpSpPr>
          <a:xfrm>
            <a:off x="1376144" y="3034266"/>
            <a:ext cx="368096" cy="223968"/>
            <a:chOff x="1404013" y="2958066"/>
            <a:chExt cx="368096" cy="223968"/>
          </a:xfrm>
        </p:grpSpPr>
        <p:sp>
          <p:nvSpPr>
            <p:cNvPr id="14146" name="Google Shape;14146;p8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8" name="Google Shape;14148;p8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8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0" name="Google Shape;14150;p85"/>
          <p:cNvGrpSpPr/>
          <p:nvPr/>
        </p:nvGrpSpPr>
        <p:grpSpPr>
          <a:xfrm>
            <a:off x="1923280" y="2961402"/>
            <a:ext cx="370368" cy="367328"/>
            <a:chOff x="1951149" y="2885202"/>
            <a:chExt cx="370368" cy="367328"/>
          </a:xfrm>
        </p:grpSpPr>
        <p:sp>
          <p:nvSpPr>
            <p:cNvPr id="14151" name="Google Shape;14151;p8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85"/>
          <p:cNvGrpSpPr/>
          <p:nvPr/>
        </p:nvGrpSpPr>
        <p:grpSpPr>
          <a:xfrm>
            <a:off x="2473808" y="2982362"/>
            <a:ext cx="367328" cy="327296"/>
            <a:chOff x="2501677" y="2906162"/>
            <a:chExt cx="367328" cy="327296"/>
          </a:xfrm>
        </p:grpSpPr>
        <p:sp>
          <p:nvSpPr>
            <p:cNvPr id="14155" name="Google Shape;14155;p8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8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8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8" name="Google Shape;14158;p8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9" name="Google Shape;14159;p85"/>
          <p:cNvGrpSpPr/>
          <p:nvPr/>
        </p:nvGrpSpPr>
        <p:grpSpPr>
          <a:xfrm>
            <a:off x="3022448" y="2969914"/>
            <a:ext cx="367712" cy="354240"/>
            <a:chOff x="3050317" y="2893714"/>
            <a:chExt cx="367712" cy="354240"/>
          </a:xfrm>
        </p:grpSpPr>
        <p:sp>
          <p:nvSpPr>
            <p:cNvPr id="14160" name="Google Shape;14160;p8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2" name="Google Shape;14162;p8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8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4" name="Google Shape;14164;p85"/>
          <p:cNvGrpSpPr/>
          <p:nvPr/>
        </p:nvGrpSpPr>
        <p:grpSpPr>
          <a:xfrm>
            <a:off x="7503408" y="2962554"/>
            <a:ext cx="185184" cy="367296"/>
            <a:chOff x="7531277" y="2886354"/>
            <a:chExt cx="185184" cy="367296"/>
          </a:xfrm>
        </p:grpSpPr>
        <p:sp>
          <p:nvSpPr>
            <p:cNvPr id="14165" name="Google Shape;14165;p8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8" name="Google Shape;14168;p85"/>
          <p:cNvGrpSpPr/>
          <p:nvPr/>
        </p:nvGrpSpPr>
        <p:grpSpPr>
          <a:xfrm>
            <a:off x="6898768" y="2962938"/>
            <a:ext cx="297184" cy="367296"/>
            <a:chOff x="6926637" y="2886738"/>
            <a:chExt cx="297184" cy="367296"/>
          </a:xfrm>
        </p:grpSpPr>
        <p:sp>
          <p:nvSpPr>
            <p:cNvPr id="14169" name="Google Shape;14169;p8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8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2" name="Google Shape;14172;p8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4" name="Google Shape;14174;p85"/>
          <p:cNvGrpSpPr/>
          <p:nvPr/>
        </p:nvGrpSpPr>
        <p:grpSpPr>
          <a:xfrm>
            <a:off x="6312784" y="2962554"/>
            <a:ext cx="370368" cy="368064"/>
            <a:chOff x="6340653" y="2886354"/>
            <a:chExt cx="370368" cy="368064"/>
          </a:xfrm>
        </p:grpSpPr>
        <p:sp>
          <p:nvSpPr>
            <p:cNvPr id="14175" name="Google Shape;14175;p8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8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8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85"/>
          <p:cNvGrpSpPr/>
          <p:nvPr/>
        </p:nvGrpSpPr>
        <p:grpSpPr>
          <a:xfrm>
            <a:off x="5218928" y="2057626"/>
            <a:ext cx="354752" cy="336512"/>
            <a:chOff x="5246797" y="1981426"/>
            <a:chExt cx="354752" cy="336512"/>
          </a:xfrm>
        </p:grpSpPr>
        <p:sp>
          <p:nvSpPr>
            <p:cNvPr id="14182" name="Google Shape;14182;p8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85"/>
          <p:cNvGrpSpPr/>
          <p:nvPr/>
        </p:nvGrpSpPr>
        <p:grpSpPr>
          <a:xfrm>
            <a:off x="4120880" y="2178266"/>
            <a:ext cx="355136" cy="216256"/>
            <a:chOff x="4148749" y="2102066"/>
            <a:chExt cx="355136" cy="216256"/>
          </a:xfrm>
        </p:grpSpPr>
        <p:sp>
          <p:nvSpPr>
            <p:cNvPr id="14185" name="Google Shape;14185;p8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85"/>
          <p:cNvGrpSpPr/>
          <p:nvPr/>
        </p:nvGrpSpPr>
        <p:grpSpPr>
          <a:xfrm>
            <a:off x="5766800" y="2077626"/>
            <a:ext cx="354752" cy="315360"/>
            <a:chOff x="5794669" y="2001426"/>
            <a:chExt cx="354752" cy="315360"/>
          </a:xfrm>
        </p:grpSpPr>
        <p:sp>
          <p:nvSpPr>
            <p:cNvPr id="14188" name="Google Shape;14188;p8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85"/>
          <p:cNvGrpSpPr/>
          <p:nvPr/>
        </p:nvGrpSpPr>
        <p:grpSpPr>
          <a:xfrm>
            <a:off x="6317360" y="2106042"/>
            <a:ext cx="352832" cy="289216"/>
            <a:chOff x="6345229" y="2029842"/>
            <a:chExt cx="352832" cy="289216"/>
          </a:xfrm>
        </p:grpSpPr>
        <p:sp>
          <p:nvSpPr>
            <p:cNvPr id="14191" name="Google Shape;14191;p8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85"/>
          <p:cNvGrpSpPr/>
          <p:nvPr/>
        </p:nvGrpSpPr>
        <p:grpSpPr>
          <a:xfrm>
            <a:off x="4669520" y="2112538"/>
            <a:ext cx="354752" cy="281984"/>
            <a:chOff x="4697389" y="2036338"/>
            <a:chExt cx="354752" cy="281984"/>
          </a:xfrm>
        </p:grpSpPr>
        <p:sp>
          <p:nvSpPr>
            <p:cNvPr id="14194" name="Google Shape;14194;p8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6" name="Google Shape;14196;p85"/>
          <p:cNvGrpSpPr/>
          <p:nvPr/>
        </p:nvGrpSpPr>
        <p:grpSpPr>
          <a:xfrm>
            <a:off x="1376144" y="2500954"/>
            <a:ext cx="353600" cy="354944"/>
            <a:chOff x="1404013" y="2424754"/>
            <a:chExt cx="353600" cy="354944"/>
          </a:xfrm>
        </p:grpSpPr>
        <p:sp>
          <p:nvSpPr>
            <p:cNvPr id="14197" name="Google Shape;14197;p8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2" name="Google Shape;14202;p85"/>
          <p:cNvGrpSpPr/>
          <p:nvPr/>
        </p:nvGrpSpPr>
        <p:grpSpPr>
          <a:xfrm>
            <a:off x="826384" y="2504474"/>
            <a:ext cx="355104" cy="351040"/>
            <a:chOff x="854253" y="2428274"/>
            <a:chExt cx="355104" cy="351040"/>
          </a:xfrm>
        </p:grpSpPr>
        <p:sp>
          <p:nvSpPr>
            <p:cNvPr id="14203" name="Google Shape;14203;p8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85"/>
          <p:cNvGrpSpPr/>
          <p:nvPr/>
        </p:nvGrpSpPr>
        <p:grpSpPr>
          <a:xfrm>
            <a:off x="6869040" y="2517146"/>
            <a:ext cx="354752" cy="275904"/>
            <a:chOff x="6896909" y="2440946"/>
            <a:chExt cx="354752" cy="275904"/>
          </a:xfrm>
        </p:grpSpPr>
        <p:sp>
          <p:nvSpPr>
            <p:cNvPr id="14206" name="Google Shape;14206;p8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8" name="Google Shape;14208;p8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9" name="Google Shape;14209;p85"/>
          <p:cNvGrpSpPr/>
          <p:nvPr/>
        </p:nvGrpSpPr>
        <p:grpSpPr>
          <a:xfrm>
            <a:off x="5237200" y="2500954"/>
            <a:ext cx="321984" cy="354560"/>
            <a:chOff x="5265069" y="2424754"/>
            <a:chExt cx="321984" cy="354560"/>
          </a:xfrm>
        </p:grpSpPr>
        <p:sp>
          <p:nvSpPr>
            <p:cNvPr id="14210" name="Google Shape;14210;p8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85"/>
          <p:cNvGrpSpPr/>
          <p:nvPr/>
        </p:nvGrpSpPr>
        <p:grpSpPr>
          <a:xfrm>
            <a:off x="4122800" y="2542970"/>
            <a:ext cx="355104" cy="259584"/>
            <a:chOff x="4150669" y="2466770"/>
            <a:chExt cx="355104" cy="259584"/>
          </a:xfrm>
        </p:grpSpPr>
        <p:sp>
          <p:nvSpPr>
            <p:cNvPr id="14213" name="Google Shape;14213;p8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8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8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7" name="Google Shape;14217;p85"/>
          <p:cNvGrpSpPr/>
          <p:nvPr/>
        </p:nvGrpSpPr>
        <p:grpSpPr>
          <a:xfrm>
            <a:off x="4671824" y="2501146"/>
            <a:ext cx="354336" cy="353984"/>
            <a:chOff x="4699693" y="2424946"/>
            <a:chExt cx="354336" cy="353984"/>
          </a:xfrm>
        </p:grpSpPr>
        <p:sp>
          <p:nvSpPr>
            <p:cNvPr id="14218" name="Google Shape;14218;p8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0" name="Google Shape;14220;p8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2" name="Google Shape;14222;p85"/>
          <p:cNvGrpSpPr/>
          <p:nvPr/>
        </p:nvGrpSpPr>
        <p:grpSpPr>
          <a:xfrm>
            <a:off x="1925168" y="2628442"/>
            <a:ext cx="355136" cy="227072"/>
            <a:chOff x="1953037" y="2552242"/>
            <a:chExt cx="355136" cy="227072"/>
          </a:xfrm>
        </p:grpSpPr>
        <p:sp>
          <p:nvSpPr>
            <p:cNvPr id="14223" name="Google Shape;14223;p8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8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8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6" name="Google Shape;14226;p85"/>
          <p:cNvGrpSpPr/>
          <p:nvPr/>
        </p:nvGrpSpPr>
        <p:grpSpPr>
          <a:xfrm>
            <a:off x="2473072" y="2603418"/>
            <a:ext cx="355104" cy="250944"/>
            <a:chOff x="2500941" y="2527218"/>
            <a:chExt cx="355104" cy="250944"/>
          </a:xfrm>
        </p:grpSpPr>
        <p:sp>
          <p:nvSpPr>
            <p:cNvPr id="14227" name="Google Shape;14227;p8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8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8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2" name="Google Shape;14232;p8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3" name="Google Shape;14233;p85"/>
          <p:cNvGrpSpPr/>
          <p:nvPr/>
        </p:nvGrpSpPr>
        <p:grpSpPr>
          <a:xfrm>
            <a:off x="7965936" y="2503322"/>
            <a:ext cx="356256" cy="351808"/>
            <a:chOff x="7993805" y="2427122"/>
            <a:chExt cx="356256" cy="351808"/>
          </a:xfrm>
        </p:grpSpPr>
        <p:sp>
          <p:nvSpPr>
            <p:cNvPr id="14234" name="Google Shape;14234;p8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7" name="Google Shape;14237;p85"/>
          <p:cNvGrpSpPr/>
          <p:nvPr/>
        </p:nvGrpSpPr>
        <p:grpSpPr>
          <a:xfrm>
            <a:off x="850768" y="2041210"/>
            <a:ext cx="308640" cy="353312"/>
            <a:chOff x="878637" y="1965010"/>
            <a:chExt cx="308640" cy="353312"/>
          </a:xfrm>
        </p:grpSpPr>
        <p:sp>
          <p:nvSpPr>
            <p:cNvPr id="14238" name="Google Shape;14238;p8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8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1" name="Google Shape;14241;p85"/>
          <p:cNvGrpSpPr/>
          <p:nvPr/>
        </p:nvGrpSpPr>
        <p:grpSpPr>
          <a:xfrm>
            <a:off x="6868272" y="2040922"/>
            <a:ext cx="348256" cy="352448"/>
            <a:chOff x="6896141" y="1964722"/>
            <a:chExt cx="348256" cy="352448"/>
          </a:xfrm>
        </p:grpSpPr>
        <p:sp>
          <p:nvSpPr>
            <p:cNvPr id="14242" name="Google Shape;14242;p8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85"/>
          <p:cNvGrpSpPr/>
          <p:nvPr/>
        </p:nvGrpSpPr>
        <p:grpSpPr>
          <a:xfrm>
            <a:off x="7962128" y="2091578"/>
            <a:ext cx="355136" cy="303328"/>
            <a:chOff x="7989997" y="2015378"/>
            <a:chExt cx="355136" cy="303328"/>
          </a:xfrm>
        </p:grpSpPr>
        <p:sp>
          <p:nvSpPr>
            <p:cNvPr id="14246" name="Google Shape;14246;p8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8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9" name="Google Shape;14249;p85"/>
          <p:cNvGrpSpPr/>
          <p:nvPr/>
        </p:nvGrpSpPr>
        <p:grpSpPr>
          <a:xfrm>
            <a:off x="3570352" y="1585562"/>
            <a:ext cx="348640" cy="330784"/>
            <a:chOff x="3598221" y="1509362"/>
            <a:chExt cx="348640" cy="330784"/>
          </a:xfrm>
        </p:grpSpPr>
        <p:sp>
          <p:nvSpPr>
            <p:cNvPr id="14250" name="Google Shape;14250;p8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8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85"/>
          <p:cNvGrpSpPr/>
          <p:nvPr/>
        </p:nvGrpSpPr>
        <p:grpSpPr>
          <a:xfrm>
            <a:off x="5218928" y="1576858"/>
            <a:ext cx="347872" cy="347488"/>
            <a:chOff x="5246797" y="1500658"/>
            <a:chExt cx="347872" cy="347488"/>
          </a:xfrm>
        </p:grpSpPr>
        <p:sp>
          <p:nvSpPr>
            <p:cNvPr id="14255" name="Google Shape;14255;p8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9" name="Google Shape;14259;p85"/>
          <p:cNvGrpSpPr/>
          <p:nvPr/>
        </p:nvGrpSpPr>
        <p:grpSpPr>
          <a:xfrm>
            <a:off x="5768720" y="1576858"/>
            <a:ext cx="349024" cy="346752"/>
            <a:chOff x="5796589" y="1500658"/>
            <a:chExt cx="349024" cy="346752"/>
          </a:xfrm>
        </p:grpSpPr>
        <p:sp>
          <p:nvSpPr>
            <p:cNvPr id="14260" name="Google Shape;14260;p8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1" name="Google Shape;14261;p85"/>
            <p:cNvGrpSpPr/>
            <p:nvPr/>
          </p:nvGrpSpPr>
          <p:grpSpPr>
            <a:xfrm>
              <a:off x="5796589" y="1500658"/>
              <a:ext cx="349024" cy="346752"/>
              <a:chOff x="5796589" y="1500658"/>
              <a:chExt cx="349024" cy="346752"/>
            </a:xfrm>
          </p:grpSpPr>
          <p:sp>
            <p:nvSpPr>
              <p:cNvPr id="14262" name="Google Shape;14262;p8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8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8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6" name="Google Shape;14266;p85"/>
          <p:cNvGrpSpPr/>
          <p:nvPr/>
        </p:nvGrpSpPr>
        <p:grpSpPr>
          <a:xfrm>
            <a:off x="6867504" y="1578778"/>
            <a:ext cx="348640" cy="343296"/>
            <a:chOff x="6895373" y="1502578"/>
            <a:chExt cx="348640" cy="343296"/>
          </a:xfrm>
        </p:grpSpPr>
        <p:sp>
          <p:nvSpPr>
            <p:cNvPr id="14267" name="Google Shape;14267;p8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0" name="Google Shape;14270;p85"/>
          <p:cNvGrpSpPr/>
          <p:nvPr/>
        </p:nvGrpSpPr>
        <p:grpSpPr>
          <a:xfrm>
            <a:off x="4119728" y="1581658"/>
            <a:ext cx="347904" cy="336992"/>
            <a:chOff x="4147597" y="1505458"/>
            <a:chExt cx="347904" cy="336992"/>
          </a:xfrm>
        </p:grpSpPr>
        <p:sp>
          <p:nvSpPr>
            <p:cNvPr id="14271" name="Google Shape;14271;p8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8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85"/>
          <p:cNvGrpSpPr/>
          <p:nvPr/>
        </p:nvGrpSpPr>
        <p:grpSpPr>
          <a:xfrm>
            <a:off x="2471536" y="1576090"/>
            <a:ext cx="347488" cy="348256"/>
            <a:chOff x="2499405" y="1499890"/>
            <a:chExt cx="347488" cy="348256"/>
          </a:xfrm>
        </p:grpSpPr>
        <p:sp>
          <p:nvSpPr>
            <p:cNvPr id="14279" name="Google Shape;14279;p8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8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8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8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85"/>
          <p:cNvGrpSpPr/>
          <p:nvPr/>
        </p:nvGrpSpPr>
        <p:grpSpPr>
          <a:xfrm>
            <a:off x="1928976" y="1576698"/>
            <a:ext cx="331520" cy="348032"/>
            <a:chOff x="1956845" y="1500498"/>
            <a:chExt cx="331520" cy="348032"/>
          </a:xfrm>
        </p:grpSpPr>
        <p:sp>
          <p:nvSpPr>
            <p:cNvPr id="14285" name="Google Shape;14285;p8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8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8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8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8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7" name="Google Shape;14297;p85"/>
          <p:cNvGrpSpPr/>
          <p:nvPr/>
        </p:nvGrpSpPr>
        <p:grpSpPr>
          <a:xfrm>
            <a:off x="6317744" y="1626074"/>
            <a:ext cx="348640" cy="250656"/>
            <a:chOff x="6345613" y="1549874"/>
            <a:chExt cx="348640" cy="250656"/>
          </a:xfrm>
        </p:grpSpPr>
        <p:sp>
          <p:nvSpPr>
            <p:cNvPr id="14298" name="Google Shape;14298;p8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8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8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85"/>
          <p:cNvGrpSpPr/>
          <p:nvPr/>
        </p:nvGrpSpPr>
        <p:grpSpPr>
          <a:xfrm>
            <a:off x="7416912" y="1583226"/>
            <a:ext cx="348640" cy="334272"/>
            <a:chOff x="7444781" y="1507026"/>
            <a:chExt cx="348640" cy="334272"/>
          </a:xfrm>
        </p:grpSpPr>
        <p:sp>
          <p:nvSpPr>
            <p:cNvPr id="14305" name="Google Shape;14305;p8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8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8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0" name="Google Shape;14310;p85"/>
          <p:cNvGrpSpPr/>
          <p:nvPr/>
        </p:nvGrpSpPr>
        <p:grpSpPr>
          <a:xfrm>
            <a:off x="7967472" y="1582938"/>
            <a:ext cx="347872" cy="334944"/>
            <a:chOff x="7995341" y="1506738"/>
            <a:chExt cx="347872" cy="334944"/>
          </a:xfrm>
        </p:grpSpPr>
        <p:sp>
          <p:nvSpPr>
            <p:cNvPr id="14311" name="Google Shape;14311;p8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85"/>
          <p:cNvGrpSpPr/>
          <p:nvPr/>
        </p:nvGrpSpPr>
        <p:grpSpPr>
          <a:xfrm>
            <a:off x="3020176" y="1599130"/>
            <a:ext cx="347872" cy="303904"/>
            <a:chOff x="3048045" y="1522930"/>
            <a:chExt cx="347872" cy="303904"/>
          </a:xfrm>
        </p:grpSpPr>
        <p:sp>
          <p:nvSpPr>
            <p:cNvPr id="14318" name="Google Shape;14318;p8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9" name="Google Shape;14319;p85"/>
            <p:cNvGrpSpPr/>
            <p:nvPr/>
          </p:nvGrpSpPr>
          <p:grpSpPr>
            <a:xfrm>
              <a:off x="3048045" y="1522930"/>
              <a:ext cx="347872" cy="303904"/>
              <a:chOff x="3048045" y="1522930"/>
              <a:chExt cx="347872" cy="303904"/>
            </a:xfrm>
          </p:grpSpPr>
          <p:sp>
            <p:nvSpPr>
              <p:cNvPr id="14320" name="Google Shape;14320;p8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22" name="Google Shape;14322;p85"/>
          <p:cNvGrpSpPr/>
          <p:nvPr/>
        </p:nvGrpSpPr>
        <p:grpSpPr>
          <a:xfrm>
            <a:off x="1105264" y="3428122"/>
            <a:ext cx="313984" cy="358560"/>
            <a:chOff x="1133133" y="3351922"/>
            <a:chExt cx="313984" cy="358560"/>
          </a:xfrm>
        </p:grpSpPr>
        <p:sp>
          <p:nvSpPr>
            <p:cNvPr id="14323" name="Google Shape;14323;p8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8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8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8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8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9" name="Google Shape;14339;p8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0" name="Google Shape;14340;p85"/>
          <p:cNvGrpSpPr/>
          <p:nvPr/>
        </p:nvGrpSpPr>
        <p:grpSpPr>
          <a:xfrm>
            <a:off x="2767184" y="3428794"/>
            <a:ext cx="288448" cy="357120"/>
            <a:chOff x="2795053" y="3352594"/>
            <a:chExt cx="288448" cy="357120"/>
          </a:xfrm>
        </p:grpSpPr>
        <p:sp>
          <p:nvSpPr>
            <p:cNvPr id="14341" name="Google Shape;14341;p8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8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8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0" name="Google Shape;14350;p85"/>
          <p:cNvGrpSpPr/>
          <p:nvPr/>
        </p:nvGrpSpPr>
        <p:grpSpPr>
          <a:xfrm>
            <a:off x="2208656" y="3429402"/>
            <a:ext cx="304832" cy="356512"/>
            <a:chOff x="2236525" y="3353202"/>
            <a:chExt cx="304832" cy="356512"/>
          </a:xfrm>
        </p:grpSpPr>
        <p:sp>
          <p:nvSpPr>
            <p:cNvPr id="14351" name="Google Shape;14351;p8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8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4" name="Google Shape;14354;p85"/>
          <p:cNvGrpSpPr/>
          <p:nvPr/>
        </p:nvGrpSpPr>
        <p:grpSpPr>
          <a:xfrm>
            <a:off x="3882768" y="3428890"/>
            <a:ext cx="256800" cy="357024"/>
            <a:chOff x="3910637" y="3352690"/>
            <a:chExt cx="256800" cy="357024"/>
          </a:xfrm>
        </p:grpSpPr>
        <p:sp>
          <p:nvSpPr>
            <p:cNvPr id="14355" name="Google Shape;14355;p8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8" name="Google Shape;14358;p85"/>
          <p:cNvGrpSpPr/>
          <p:nvPr/>
        </p:nvGrpSpPr>
        <p:grpSpPr>
          <a:xfrm>
            <a:off x="6028560" y="3428122"/>
            <a:ext cx="360064" cy="360096"/>
            <a:chOff x="6056429" y="3351922"/>
            <a:chExt cx="360064" cy="360096"/>
          </a:xfrm>
        </p:grpSpPr>
        <p:sp>
          <p:nvSpPr>
            <p:cNvPr id="14359" name="Google Shape;14359;p8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8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8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2" name="Google Shape;14362;p85"/>
          <p:cNvGrpSpPr/>
          <p:nvPr/>
        </p:nvGrpSpPr>
        <p:grpSpPr>
          <a:xfrm>
            <a:off x="6581008" y="3429274"/>
            <a:ext cx="357408" cy="357408"/>
            <a:chOff x="6608877" y="3353074"/>
            <a:chExt cx="357408" cy="357408"/>
          </a:xfrm>
        </p:grpSpPr>
        <p:sp>
          <p:nvSpPr>
            <p:cNvPr id="14363" name="Google Shape;14363;p8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8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8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8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0" name="Google Shape;14370;p8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2" name="Google Shape;14372;p85"/>
          <p:cNvGrpSpPr/>
          <p:nvPr/>
        </p:nvGrpSpPr>
        <p:grpSpPr>
          <a:xfrm>
            <a:off x="4931664" y="3446426"/>
            <a:ext cx="357408" cy="323488"/>
            <a:chOff x="4959533" y="3370226"/>
            <a:chExt cx="357408" cy="323488"/>
          </a:xfrm>
        </p:grpSpPr>
        <p:sp>
          <p:nvSpPr>
            <p:cNvPr id="14373" name="Google Shape;14373;p8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85"/>
          <p:cNvGrpSpPr/>
          <p:nvPr/>
        </p:nvGrpSpPr>
        <p:grpSpPr>
          <a:xfrm>
            <a:off x="7130768" y="3429274"/>
            <a:ext cx="357056" cy="357408"/>
            <a:chOff x="7158637" y="3353074"/>
            <a:chExt cx="357056" cy="357408"/>
          </a:xfrm>
        </p:grpSpPr>
        <p:sp>
          <p:nvSpPr>
            <p:cNvPr id="14376" name="Google Shape;14376;p8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8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0" name="Google Shape;14380;p85"/>
          <p:cNvGrpSpPr/>
          <p:nvPr/>
        </p:nvGrpSpPr>
        <p:grpSpPr>
          <a:xfrm>
            <a:off x="3288400" y="3428602"/>
            <a:ext cx="344832" cy="356544"/>
            <a:chOff x="3316269" y="3352402"/>
            <a:chExt cx="344832" cy="356544"/>
          </a:xfrm>
        </p:grpSpPr>
        <p:sp>
          <p:nvSpPr>
            <p:cNvPr id="14381" name="Google Shape;14381;p8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85"/>
          <p:cNvGrpSpPr/>
          <p:nvPr/>
        </p:nvGrpSpPr>
        <p:grpSpPr>
          <a:xfrm>
            <a:off x="5481040" y="3447706"/>
            <a:ext cx="358560" cy="319552"/>
            <a:chOff x="5508909" y="3371506"/>
            <a:chExt cx="358560" cy="319552"/>
          </a:xfrm>
        </p:grpSpPr>
        <p:sp>
          <p:nvSpPr>
            <p:cNvPr id="14385" name="Google Shape;14385;p8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8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8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5" name="Google Shape;14395;p8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3" name="Shape 1863"/>
        <p:cNvGrpSpPr/>
        <p:nvPr/>
      </p:nvGrpSpPr>
      <p:grpSpPr>
        <a:xfrm>
          <a:off x="0" y="0"/>
          <a:ext cx="0" cy="0"/>
          <a:chOff x="0" y="0"/>
          <a:chExt cx="0" cy="0"/>
        </a:xfrm>
      </p:grpSpPr>
      <p:sp>
        <p:nvSpPr>
          <p:cNvPr id="1864" name="Google Shape;1864;p41"/>
          <p:cNvSpPr/>
          <p:nvPr/>
        </p:nvSpPr>
        <p:spPr>
          <a:xfrm>
            <a:off x="715625" y="543200"/>
            <a:ext cx="7718100" cy="25302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1"/>
          <p:cNvSpPr txBox="1"/>
          <p:nvPr>
            <p:ph type="title"/>
          </p:nvPr>
        </p:nvSpPr>
        <p:spPr>
          <a:xfrm>
            <a:off x="3025500" y="1221263"/>
            <a:ext cx="4711500" cy="86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1866" name="Google Shape;1866;p41"/>
          <p:cNvSpPr txBox="1"/>
          <p:nvPr>
            <p:ph idx="1" type="subTitle"/>
          </p:nvPr>
        </p:nvSpPr>
        <p:spPr>
          <a:xfrm>
            <a:off x="3025500" y="2203838"/>
            <a:ext cx="4711500" cy="4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867" name="Google Shape;1867;p41"/>
          <p:cNvSpPr txBox="1"/>
          <p:nvPr>
            <p:ph idx="2" type="title"/>
          </p:nvPr>
        </p:nvSpPr>
        <p:spPr>
          <a:xfrm>
            <a:off x="1407000" y="1253400"/>
            <a:ext cx="1436100" cy="136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68" name="Google Shape;1868;p41"/>
          <p:cNvSpPr/>
          <p:nvPr/>
        </p:nvSpPr>
        <p:spPr>
          <a:xfrm>
            <a:off x="5255276" y="2015423"/>
            <a:ext cx="4125" cy="7182"/>
          </a:xfrm>
          <a:custGeom>
            <a:rect b="b" l="l" r="r" t="t"/>
            <a:pathLst>
              <a:path extrusionOk="0" h="101" w="58">
                <a:moveTo>
                  <a:pt x="1" y="0"/>
                </a:moveTo>
                <a:cubicBezTo>
                  <a:pt x="15" y="43"/>
                  <a:pt x="44" y="72"/>
                  <a:pt x="58" y="100"/>
                </a:cubicBezTo>
                <a:cubicBezTo>
                  <a:pt x="44" y="72"/>
                  <a:pt x="15" y="29"/>
                  <a:pt x="1" y="0"/>
                </a:cubicBezTo>
                <a:close/>
              </a:path>
            </a:pathLst>
          </a:custGeom>
          <a:solidFill>
            <a:srgbClr val="4D71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9" name="Google Shape;1869;p41"/>
          <p:cNvGrpSpPr/>
          <p:nvPr/>
        </p:nvGrpSpPr>
        <p:grpSpPr>
          <a:xfrm>
            <a:off x="879258" y="402095"/>
            <a:ext cx="7385477" cy="511271"/>
            <a:chOff x="784421" y="402095"/>
            <a:chExt cx="7385477" cy="511271"/>
          </a:xfrm>
        </p:grpSpPr>
        <p:grpSp>
          <p:nvGrpSpPr>
            <p:cNvPr id="1870" name="Google Shape;1870;p41"/>
            <p:cNvGrpSpPr/>
            <p:nvPr/>
          </p:nvGrpSpPr>
          <p:grpSpPr>
            <a:xfrm>
              <a:off x="784421" y="402095"/>
              <a:ext cx="325269" cy="511271"/>
              <a:chOff x="1471100" y="1593200"/>
              <a:chExt cx="235600" cy="370325"/>
            </a:xfrm>
          </p:grpSpPr>
          <p:sp>
            <p:nvSpPr>
              <p:cNvPr id="1871" name="Google Shape;1871;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41"/>
            <p:cNvGrpSpPr/>
            <p:nvPr/>
          </p:nvGrpSpPr>
          <p:grpSpPr>
            <a:xfrm>
              <a:off x="1288721" y="402095"/>
              <a:ext cx="325269" cy="511271"/>
              <a:chOff x="1471100" y="1593200"/>
              <a:chExt cx="235600" cy="370325"/>
            </a:xfrm>
          </p:grpSpPr>
          <p:sp>
            <p:nvSpPr>
              <p:cNvPr id="1875" name="Google Shape;1875;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41"/>
            <p:cNvGrpSpPr/>
            <p:nvPr/>
          </p:nvGrpSpPr>
          <p:grpSpPr>
            <a:xfrm>
              <a:off x="1793022" y="402095"/>
              <a:ext cx="325269" cy="511271"/>
              <a:chOff x="1471100" y="1593200"/>
              <a:chExt cx="235600" cy="370325"/>
            </a:xfrm>
          </p:grpSpPr>
          <p:sp>
            <p:nvSpPr>
              <p:cNvPr id="1879" name="Google Shape;1879;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41"/>
            <p:cNvGrpSpPr/>
            <p:nvPr/>
          </p:nvGrpSpPr>
          <p:grpSpPr>
            <a:xfrm>
              <a:off x="2297323" y="402095"/>
              <a:ext cx="325269" cy="511271"/>
              <a:chOff x="1471100" y="1593200"/>
              <a:chExt cx="235600" cy="370325"/>
            </a:xfrm>
          </p:grpSpPr>
          <p:sp>
            <p:nvSpPr>
              <p:cNvPr id="1883" name="Google Shape;1883;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41"/>
            <p:cNvGrpSpPr/>
            <p:nvPr/>
          </p:nvGrpSpPr>
          <p:grpSpPr>
            <a:xfrm>
              <a:off x="2801624" y="402095"/>
              <a:ext cx="325269" cy="511271"/>
              <a:chOff x="1471100" y="1593200"/>
              <a:chExt cx="235600" cy="370325"/>
            </a:xfrm>
          </p:grpSpPr>
          <p:sp>
            <p:nvSpPr>
              <p:cNvPr id="1887" name="Google Shape;1887;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1"/>
            <p:cNvGrpSpPr/>
            <p:nvPr/>
          </p:nvGrpSpPr>
          <p:grpSpPr>
            <a:xfrm>
              <a:off x="3305925" y="402095"/>
              <a:ext cx="325269" cy="511271"/>
              <a:chOff x="1471100" y="1593200"/>
              <a:chExt cx="235600" cy="370325"/>
            </a:xfrm>
          </p:grpSpPr>
          <p:sp>
            <p:nvSpPr>
              <p:cNvPr id="1891" name="Google Shape;1891;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41"/>
            <p:cNvGrpSpPr/>
            <p:nvPr/>
          </p:nvGrpSpPr>
          <p:grpSpPr>
            <a:xfrm>
              <a:off x="3810225" y="402095"/>
              <a:ext cx="325269" cy="511271"/>
              <a:chOff x="1471100" y="1593200"/>
              <a:chExt cx="235600" cy="370325"/>
            </a:xfrm>
          </p:grpSpPr>
          <p:sp>
            <p:nvSpPr>
              <p:cNvPr id="1895" name="Google Shape;1895;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 name="Google Shape;1898;p41"/>
            <p:cNvGrpSpPr/>
            <p:nvPr/>
          </p:nvGrpSpPr>
          <p:grpSpPr>
            <a:xfrm>
              <a:off x="4314526" y="402095"/>
              <a:ext cx="325269" cy="511271"/>
              <a:chOff x="1471100" y="1593200"/>
              <a:chExt cx="235600" cy="370325"/>
            </a:xfrm>
          </p:grpSpPr>
          <p:sp>
            <p:nvSpPr>
              <p:cNvPr id="1899" name="Google Shape;1899;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41"/>
            <p:cNvGrpSpPr/>
            <p:nvPr/>
          </p:nvGrpSpPr>
          <p:grpSpPr>
            <a:xfrm>
              <a:off x="4818827" y="402095"/>
              <a:ext cx="325269" cy="511271"/>
              <a:chOff x="1471100" y="1593200"/>
              <a:chExt cx="235600" cy="370325"/>
            </a:xfrm>
          </p:grpSpPr>
          <p:sp>
            <p:nvSpPr>
              <p:cNvPr id="1903" name="Google Shape;1903;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 name="Google Shape;1906;p41"/>
            <p:cNvGrpSpPr/>
            <p:nvPr/>
          </p:nvGrpSpPr>
          <p:grpSpPr>
            <a:xfrm>
              <a:off x="5323128" y="402095"/>
              <a:ext cx="325269" cy="511271"/>
              <a:chOff x="1471100" y="1593200"/>
              <a:chExt cx="235600" cy="370325"/>
            </a:xfrm>
          </p:grpSpPr>
          <p:sp>
            <p:nvSpPr>
              <p:cNvPr id="1907" name="Google Shape;1907;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41"/>
            <p:cNvGrpSpPr/>
            <p:nvPr/>
          </p:nvGrpSpPr>
          <p:grpSpPr>
            <a:xfrm>
              <a:off x="5827429" y="402095"/>
              <a:ext cx="325269" cy="511271"/>
              <a:chOff x="1471100" y="1593200"/>
              <a:chExt cx="235600" cy="370325"/>
            </a:xfrm>
          </p:grpSpPr>
          <p:sp>
            <p:nvSpPr>
              <p:cNvPr id="1911" name="Google Shape;1911;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41"/>
            <p:cNvGrpSpPr/>
            <p:nvPr/>
          </p:nvGrpSpPr>
          <p:grpSpPr>
            <a:xfrm>
              <a:off x="6331729" y="402095"/>
              <a:ext cx="325269" cy="511271"/>
              <a:chOff x="1471100" y="1593200"/>
              <a:chExt cx="235600" cy="370325"/>
            </a:xfrm>
          </p:grpSpPr>
          <p:sp>
            <p:nvSpPr>
              <p:cNvPr id="1915" name="Google Shape;1915;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 name="Google Shape;1918;p41"/>
            <p:cNvGrpSpPr/>
            <p:nvPr/>
          </p:nvGrpSpPr>
          <p:grpSpPr>
            <a:xfrm>
              <a:off x="6836029" y="402095"/>
              <a:ext cx="325269" cy="511271"/>
              <a:chOff x="1471100" y="1593200"/>
              <a:chExt cx="235600" cy="370325"/>
            </a:xfrm>
          </p:grpSpPr>
          <p:sp>
            <p:nvSpPr>
              <p:cNvPr id="1919" name="Google Shape;1919;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 name="Google Shape;1922;p41"/>
            <p:cNvGrpSpPr/>
            <p:nvPr/>
          </p:nvGrpSpPr>
          <p:grpSpPr>
            <a:xfrm>
              <a:off x="7340329" y="402095"/>
              <a:ext cx="325269" cy="511271"/>
              <a:chOff x="1471100" y="1593200"/>
              <a:chExt cx="235600" cy="370325"/>
            </a:xfrm>
          </p:grpSpPr>
          <p:sp>
            <p:nvSpPr>
              <p:cNvPr id="1923" name="Google Shape;1923;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41"/>
            <p:cNvGrpSpPr/>
            <p:nvPr/>
          </p:nvGrpSpPr>
          <p:grpSpPr>
            <a:xfrm>
              <a:off x="7844629" y="402095"/>
              <a:ext cx="325269" cy="511271"/>
              <a:chOff x="1471100" y="1593200"/>
              <a:chExt cx="235600" cy="370325"/>
            </a:xfrm>
          </p:grpSpPr>
          <p:sp>
            <p:nvSpPr>
              <p:cNvPr id="1927" name="Google Shape;1927;p41"/>
              <p:cNvSpPr/>
              <p:nvPr/>
            </p:nvSpPr>
            <p:spPr>
              <a:xfrm>
                <a:off x="1542525" y="1881425"/>
                <a:ext cx="82100" cy="82100"/>
              </a:xfrm>
              <a:custGeom>
                <a:rect b="b" l="l" r="r" t="t"/>
                <a:pathLst>
                  <a:path extrusionOk="0" h="3284" w="3284">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1"/>
              <p:cNvSpPr/>
              <p:nvPr/>
            </p:nvSpPr>
            <p:spPr>
              <a:xfrm>
                <a:off x="1593275" y="1593200"/>
                <a:ext cx="113425" cy="339000"/>
              </a:xfrm>
              <a:custGeom>
                <a:rect b="b" l="l" r="r" t="t"/>
                <a:pathLst>
                  <a:path extrusionOk="0" h="13560" w="4537">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1"/>
              <p:cNvSpPr/>
              <p:nvPr/>
            </p:nvSpPr>
            <p:spPr>
              <a:xfrm>
                <a:off x="1471100" y="1593200"/>
                <a:ext cx="151025" cy="339000"/>
              </a:xfrm>
              <a:custGeom>
                <a:rect b="b" l="l" r="r" t="t"/>
                <a:pathLst>
                  <a:path extrusionOk="0" h="13560" w="6041">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0" name="Google Shape;1930;p41"/>
          <p:cNvSpPr/>
          <p:nvPr/>
        </p:nvSpPr>
        <p:spPr>
          <a:xfrm>
            <a:off x="715625" y="3406900"/>
            <a:ext cx="3073800" cy="1365600"/>
          </a:xfrm>
          <a:prstGeom prst="rect">
            <a:avLst/>
          </a:prstGeom>
          <a:solidFill>
            <a:schemeClr val="accen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1"/>
          <p:cNvSpPr/>
          <p:nvPr/>
        </p:nvSpPr>
        <p:spPr>
          <a:xfrm>
            <a:off x="4399950" y="3406900"/>
            <a:ext cx="4033800" cy="13656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2" name="Google Shape;1932;p41"/>
          <p:cNvGrpSpPr/>
          <p:nvPr/>
        </p:nvGrpSpPr>
        <p:grpSpPr>
          <a:xfrm>
            <a:off x="4031919" y="3569172"/>
            <a:ext cx="531539" cy="1041063"/>
            <a:chOff x="4031919" y="3569172"/>
            <a:chExt cx="531539" cy="1041063"/>
          </a:xfrm>
        </p:grpSpPr>
        <p:grpSp>
          <p:nvGrpSpPr>
            <p:cNvPr id="1933" name="Google Shape;1933;p41"/>
            <p:cNvGrpSpPr/>
            <p:nvPr/>
          </p:nvGrpSpPr>
          <p:grpSpPr>
            <a:xfrm>
              <a:off x="4031919" y="3569172"/>
              <a:ext cx="531539" cy="155710"/>
              <a:chOff x="1780525" y="2859350"/>
              <a:chExt cx="387250" cy="113450"/>
            </a:xfrm>
          </p:grpSpPr>
          <p:sp>
            <p:nvSpPr>
              <p:cNvPr id="1934" name="Google Shape;1934;p4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 name="Google Shape;1937;p41"/>
            <p:cNvGrpSpPr/>
            <p:nvPr/>
          </p:nvGrpSpPr>
          <p:grpSpPr>
            <a:xfrm>
              <a:off x="4031919" y="3864286"/>
              <a:ext cx="531539" cy="155710"/>
              <a:chOff x="1780525" y="2859350"/>
              <a:chExt cx="387250" cy="113450"/>
            </a:xfrm>
          </p:grpSpPr>
          <p:sp>
            <p:nvSpPr>
              <p:cNvPr id="1938" name="Google Shape;1938;p4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41"/>
            <p:cNvGrpSpPr/>
            <p:nvPr/>
          </p:nvGrpSpPr>
          <p:grpSpPr>
            <a:xfrm>
              <a:off x="4031919" y="4159400"/>
              <a:ext cx="531539" cy="155710"/>
              <a:chOff x="1780525" y="2859350"/>
              <a:chExt cx="387250" cy="113450"/>
            </a:xfrm>
          </p:grpSpPr>
          <p:sp>
            <p:nvSpPr>
              <p:cNvPr id="1942" name="Google Shape;1942;p4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41"/>
            <p:cNvGrpSpPr/>
            <p:nvPr/>
          </p:nvGrpSpPr>
          <p:grpSpPr>
            <a:xfrm>
              <a:off x="4031919" y="4454525"/>
              <a:ext cx="531539" cy="155710"/>
              <a:chOff x="1780525" y="2859350"/>
              <a:chExt cx="387250" cy="113450"/>
            </a:xfrm>
          </p:grpSpPr>
          <p:sp>
            <p:nvSpPr>
              <p:cNvPr id="1946" name="Google Shape;1946;p41"/>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1"/>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1"/>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9" name="Google Shape;1949;p41"/>
          <p:cNvGrpSpPr/>
          <p:nvPr/>
        </p:nvGrpSpPr>
        <p:grpSpPr>
          <a:xfrm>
            <a:off x="1289140" y="3612346"/>
            <a:ext cx="1926766" cy="954720"/>
            <a:chOff x="5010950" y="3680700"/>
            <a:chExt cx="948025" cy="469750"/>
          </a:xfrm>
        </p:grpSpPr>
        <p:sp>
          <p:nvSpPr>
            <p:cNvPr id="1950" name="Google Shape;1950;p41"/>
            <p:cNvSpPr/>
            <p:nvPr/>
          </p:nvSpPr>
          <p:spPr>
            <a:xfrm>
              <a:off x="5490275" y="3680700"/>
              <a:ext cx="468700" cy="464925"/>
            </a:xfrm>
            <a:custGeom>
              <a:rect b="b" l="l" r="r" t="t"/>
              <a:pathLst>
                <a:path extrusionOk="0" h="18597" w="18748">
                  <a:moveTo>
                    <a:pt x="10652" y="624"/>
                  </a:moveTo>
                  <a:cubicBezTo>
                    <a:pt x="11229" y="649"/>
                    <a:pt x="11755" y="800"/>
                    <a:pt x="12306" y="1025"/>
                  </a:cubicBezTo>
                  <a:cubicBezTo>
                    <a:pt x="12206" y="1301"/>
                    <a:pt x="12106" y="1527"/>
                    <a:pt x="12006" y="1752"/>
                  </a:cubicBezTo>
                  <a:cubicBezTo>
                    <a:pt x="11805" y="2228"/>
                    <a:pt x="11855" y="2404"/>
                    <a:pt x="12256" y="2679"/>
                  </a:cubicBezTo>
                  <a:cubicBezTo>
                    <a:pt x="12482" y="2830"/>
                    <a:pt x="12733" y="2980"/>
                    <a:pt x="12983" y="3131"/>
                  </a:cubicBezTo>
                  <a:cubicBezTo>
                    <a:pt x="13153" y="3216"/>
                    <a:pt x="13269" y="3260"/>
                    <a:pt x="13373" y="3260"/>
                  </a:cubicBezTo>
                  <a:cubicBezTo>
                    <a:pt x="13514" y="3260"/>
                    <a:pt x="13633" y="3178"/>
                    <a:pt x="13835" y="3005"/>
                  </a:cubicBezTo>
                  <a:cubicBezTo>
                    <a:pt x="14086" y="2780"/>
                    <a:pt x="14337" y="2529"/>
                    <a:pt x="14637" y="2253"/>
                  </a:cubicBezTo>
                  <a:cubicBezTo>
                    <a:pt x="15063" y="2554"/>
                    <a:pt x="15489" y="2955"/>
                    <a:pt x="15941" y="3431"/>
                  </a:cubicBezTo>
                  <a:cubicBezTo>
                    <a:pt x="15640" y="3707"/>
                    <a:pt x="15389" y="3958"/>
                    <a:pt x="15113" y="4233"/>
                  </a:cubicBezTo>
                  <a:cubicBezTo>
                    <a:pt x="14712" y="4634"/>
                    <a:pt x="14712" y="4735"/>
                    <a:pt x="15063" y="5186"/>
                  </a:cubicBezTo>
                  <a:cubicBezTo>
                    <a:pt x="15239" y="5436"/>
                    <a:pt x="15414" y="5687"/>
                    <a:pt x="15615" y="5913"/>
                  </a:cubicBezTo>
                  <a:cubicBezTo>
                    <a:pt x="15786" y="6115"/>
                    <a:pt x="15890" y="6202"/>
                    <a:pt x="16040" y="6202"/>
                  </a:cubicBezTo>
                  <a:cubicBezTo>
                    <a:pt x="16132" y="6202"/>
                    <a:pt x="16240" y="6170"/>
                    <a:pt x="16392" y="6113"/>
                  </a:cubicBezTo>
                  <a:cubicBezTo>
                    <a:pt x="16718" y="5988"/>
                    <a:pt x="17018" y="5862"/>
                    <a:pt x="17394" y="5712"/>
                  </a:cubicBezTo>
                  <a:cubicBezTo>
                    <a:pt x="17745" y="6364"/>
                    <a:pt x="17921" y="7040"/>
                    <a:pt x="18046" y="7817"/>
                  </a:cubicBezTo>
                  <a:cubicBezTo>
                    <a:pt x="17645" y="7893"/>
                    <a:pt x="17294" y="7943"/>
                    <a:pt x="16918" y="7993"/>
                  </a:cubicBezTo>
                  <a:cubicBezTo>
                    <a:pt x="16392" y="8043"/>
                    <a:pt x="16342" y="8118"/>
                    <a:pt x="16342" y="8644"/>
                  </a:cubicBezTo>
                  <a:cubicBezTo>
                    <a:pt x="16367" y="9096"/>
                    <a:pt x="16367" y="9572"/>
                    <a:pt x="16417" y="10023"/>
                  </a:cubicBezTo>
                  <a:cubicBezTo>
                    <a:pt x="16417" y="10248"/>
                    <a:pt x="16492" y="10474"/>
                    <a:pt x="16517" y="10750"/>
                  </a:cubicBezTo>
                  <a:lnTo>
                    <a:pt x="18096" y="10750"/>
                  </a:lnTo>
                  <a:cubicBezTo>
                    <a:pt x="17946" y="11301"/>
                    <a:pt x="17820" y="11802"/>
                    <a:pt x="17670" y="12404"/>
                  </a:cubicBezTo>
                  <a:cubicBezTo>
                    <a:pt x="17269" y="12203"/>
                    <a:pt x="16968" y="12028"/>
                    <a:pt x="16642" y="11877"/>
                  </a:cubicBezTo>
                  <a:cubicBezTo>
                    <a:pt x="16485" y="11813"/>
                    <a:pt x="16362" y="11775"/>
                    <a:pt x="16256" y="11775"/>
                  </a:cubicBezTo>
                  <a:cubicBezTo>
                    <a:pt x="16076" y="11775"/>
                    <a:pt x="15948" y="11884"/>
                    <a:pt x="15790" y="12153"/>
                  </a:cubicBezTo>
                  <a:cubicBezTo>
                    <a:pt x="15640" y="12479"/>
                    <a:pt x="15464" y="12805"/>
                    <a:pt x="15339" y="13156"/>
                  </a:cubicBezTo>
                  <a:cubicBezTo>
                    <a:pt x="15189" y="13532"/>
                    <a:pt x="15264" y="13732"/>
                    <a:pt x="15615" y="13983"/>
                  </a:cubicBezTo>
                  <a:cubicBezTo>
                    <a:pt x="15865" y="14183"/>
                    <a:pt x="16116" y="14359"/>
                    <a:pt x="16467" y="14584"/>
                  </a:cubicBezTo>
                  <a:cubicBezTo>
                    <a:pt x="16066" y="15035"/>
                    <a:pt x="15715" y="15411"/>
                    <a:pt x="15339" y="15837"/>
                  </a:cubicBezTo>
                  <a:cubicBezTo>
                    <a:pt x="15063" y="15537"/>
                    <a:pt x="14863" y="15311"/>
                    <a:pt x="14637" y="15086"/>
                  </a:cubicBezTo>
                  <a:cubicBezTo>
                    <a:pt x="14421" y="14842"/>
                    <a:pt x="14270" y="14730"/>
                    <a:pt x="14098" y="14730"/>
                  </a:cubicBezTo>
                  <a:cubicBezTo>
                    <a:pt x="13951" y="14730"/>
                    <a:pt x="13790" y="14811"/>
                    <a:pt x="13560" y="14960"/>
                  </a:cubicBezTo>
                  <a:cubicBezTo>
                    <a:pt x="13334" y="15111"/>
                    <a:pt x="13134" y="15261"/>
                    <a:pt x="12908" y="15411"/>
                  </a:cubicBezTo>
                  <a:cubicBezTo>
                    <a:pt x="12482" y="15737"/>
                    <a:pt x="12457" y="15862"/>
                    <a:pt x="12657" y="16339"/>
                  </a:cubicBezTo>
                  <a:cubicBezTo>
                    <a:pt x="12733" y="16489"/>
                    <a:pt x="12808" y="16639"/>
                    <a:pt x="12883" y="16765"/>
                  </a:cubicBezTo>
                  <a:cubicBezTo>
                    <a:pt x="12933" y="16915"/>
                    <a:pt x="13008" y="17065"/>
                    <a:pt x="13083" y="17291"/>
                  </a:cubicBezTo>
                  <a:cubicBezTo>
                    <a:pt x="12457" y="17642"/>
                    <a:pt x="11780" y="17817"/>
                    <a:pt x="11003" y="17968"/>
                  </a:cubicBezTo>
                  <a:cubicBezTo>
                    <a:pt x="10978" y="17642"/>
                    <a:pt x="10953" y="17366"/>
                    <a:pt x="10928" y="17091"/>
                  </a:cubicBezTo>
                  <a:cubicBezTo>
                    <a:pt x="10903" y="16514"/>
                    <a:pt x="10828" y="16439"/>
                    <a:pt x="10251" y="16439"/>
                  </a:cubicBezTo>
                  <a:cubicBezTo>
                    <a:pt x="10118" y="16431"/>
                    <a:pt x="9981" y="16428"/>
                    <a:pt x="9844" y="16428"/>
                  </a:cubicBezTo>
                  <a:cubicBezTo>
                    <a:pt x="9569" y="16428"/>
                    <a:pt x="9291" y="16439"/>
                    <a:pt x="9023" y="16439"/>
                  </a:cubicBezTo>
                  <a:cubicBezTo>
                    <a:pt x="8372" y="16489"/>
                    <a:pt x="8296" y="16564"/>
                    <a:pt x="8221" y="17241"/>
                  </a:cubicBezTo>
                  <a:cubicBezTo>
                    <a:pt x="8171" y="17466"/>
                    <a:pt x="8171" y="17717"/>
                    <a:pt x="8146" y="17993"/>
                  </a:cubicBezTo>
                  <a:cubicBezTo>
                    <a:pt x="8108" y="17994"/>
                    <a:pt x="8069" y="17995"/>
                    <a:pt x="8032" y="17995"/>
                  </a:cubicBezTo>
                  <a:cubicBezTo>
                    <a:pt x="7480" y="17995"/>
                    <a:pt x="7006" y="17828"/>
                    <a:pt x="6467" y="17617"/>
                  </a:cubicBezTo>
                  <a:cubicBezTo>
                    <a:pt x="6567" y="17291"/>
                    <a:pt x="6692" y="16990"/>
                    <a:pt x="6793" y="16690"/>
                  </a:cubicBezTo>
                  <a:cubicBezTo>
                    <a:pt x="6943" y="16213"/>
                    <a:pt x="6918" y="16063"/>
                    <a:pt x="6492" y="15762"/>
                  </a:cubicBezTo>
                  <a:cubicBezTo>
                    <a:pt x="6191" y="15562"/>
                    <a:pt x="5840" y="15386"/>
                    <a:pt x="5514" y="15186"/>
                  </a:cubicBezTo>
                  <a:cubicBezTo>
                    <a:pt x="5409" y="15128"/>
                    <a:pt x="5303" y="15100"/>
                    <a:pt x="5199" y="15100"/>
                  </a:cubicBezTo>
                  <a:cubicBezTo>
                    <a:pt x="5034" y="15100"/>
                    <a:pt x="4876" y="15172"/>
                    <a:pt x="4737" y="15311"/>
                  </a:cubicBezTo>
                  <a:cubicBezTo>
                    <a:pt x="4587" y="15461"/>
                    <a:pt x="4437" y="15587"/>
                    <a:pt x="4286" y="15712"/>
                  </a:cubicBezTo>
                  <a:cubicBezTo>
                    <a:pt x="4161" y="15862"/>
                    <a:pt x="4011" y="15988"/>
                    <a:pt x="3785" y="16188"/>
                  </a:cubicBezTo>
                  <a:cubicBezTo>
                    <a:pt x="3309" y="15687"/>
                    <a:pt x="2858" y="15236"/>
                    <a:pt x="2331" y="14685"/>
                  </a:cubicBezTo>
                  <a:cubicBezTo>
                    <a:pt x="2657" y="14459"/>
                    <a:pt x="2933" y="14284"/>
                    <a:pt x="3184" y="14108"/>
                  </a:cubicBezTo>
                  <a:cubicBezTo>
                    <a:pt x="3560" y="13857"/>
                    <a:pt x="3585" y="13732"/>
                    <a:pt x="3459" y="13306"/>
                  </a:cubicBezTo>
                  <a:cubicBezTo>
                    <a:pt x="3359" y="13055"/>
                    <a:pt x="3284" y="12805"/>
                    <a:pt x="3184" y="12554"/>
                  </a:cubicBezTo>
                  <a:cubicBezTo>
                    <a:pt x="3035" y="12128"/>
                    <a:pt x="2915" y="11976"/>
                    <a:pt x="2629" y="11976"/>
                  </a:cubicBezTo>
                  <a:cubicBezTo>
                    <a:pt x="2528" y="11976"/>
                    <a:pt x="2407" y="11995"/>
                    <a:pt x="2256" y="12028"/>
                  </a:cubicBezTo>
                  <a:cubicBezTo>
                    <a:pt x="1880" y="12128"/>
                    <a:pt x="1504" y="12203"/>
                    <a:pt x="1053" y="12329"/>
                  </a:cubicBezTo>
                  <a:cubicBezTo>
                    <a:pt x="903" y="11702"/>
                    <a:pt x="753" y="11101"/>
                    <a:pt x="577" y="10399"/>
                  </a:cubicBezTo>
                  <a:lnTo>
                    <a:pt x="1504" y="10399"/>
                  </a:lnTo>
                  <a:cubicBezTo>
                    <a:pt x="2081" y="10374"/>
                    <a:pt x="2231" y="10198"/>
                    <a:pt x="2281" y="9647"/>
                  </a:cubicBezTo>
                  <a:cubicBezTo>
                    <a:pt x="2331" y="9171"/>
                    <a:pt x="2382" y="8720"/>
                    <a:pt x="2382" y="8243"/>
                  </a:cubicBezTo>
                  <a:cubicBezTo>
                    <a:pt x="2407" y="7842"/>
                    <a:pt x="2331" y="7767"/>
                    <a:pt x="1905" y="7742"/>
                  </a:cubicBezTo>
                  <a:cubicBezTo>
                    <a:pt x="1529" y="7692"/>
                    <a:pt x="1154" y="7692"/>
                    <a:pt x="753" y="7667"/>
                  </a:cubicBezTo>
                  <a:cubicBezTo>
                    <a:pt x="853" y="6890"/>
                    <a:pt x="1078" y="6213"/>
                    <a:pt x="1429" y="5562"/>
                  </a:cubicBezTo>
                  <a:cubicBezTo>
                    <a:pt x="1730" y="5687"/>
                    <a:pt x="2006" y="5787"/>
                    <a:pt x="2306" y="5887"/>
                  </a:cubicBezTo>
                  <a:cubicBezTo>
                    <a:pt x="2421" y="5928"/>
                    <a:pt x="2530" y="5951"/>
                    <a:pt x="2634" y="5951"/>
                  </a:cubicBezTo>
                  <a:cubicBezTo>
                    <a:pt x="2848" y="5951"/>
                    <a:pt x="3040" y="5856"/>
                    <a:pt x="3209" y="5637"/>
                  </a:cubicBezTo>
                  <a:cubicBezTo>
                    <a:pt x="3484" y="5236"/>
                    <a:pt x="3810" y="4885"/>
                    <a:pt x="4111" y="4509"/>
                  </a:cubicBezTo>
                  <a:cubicBezTo>
                    <a:pt x="4387" y="4158"/>
                    <a:pt x="4387" y="4008"/>
                    <a:pt x="4061" y="3682"/>
                  </a:cubicBezTo>
                  <a:cubicBezTo>
                    <a:pt x="3810" y="3456"/>
                    <a:pt x="3560" y="3231"/>
                    <a:pt x="3259" y="2955"/>
                  </a:cubicBezTo>
                  <a:cubicBezTo>
                    <a:pt x="3610" y="2679"/>
                    <a:pt x="3910" y="2404"/>
                    <a:pt x="4236" y="2128"/>
                  </a:cubicBezTo>
                  <a:cubicBezTo>
                    <a:pt x="4437" y="2429"/>
                    <a:pt x="4612" y="2679"/>
                    <a:pt x="4763" y="2930"/>
                  </a:cubicBezTo>
                  <a:cubicBezTo>
                    <a:pt x="4966" y="3211"/>
                    <a:pt x="5110" y="3337"/>
                    <a:pt x="5306" y="3337"/>
                  </a:cubicBezTo>
                  <a:cubicBezTo>
                    <a:pt x="5424" y="3337"/>
                    <a:pt x="5561" y="3291"/>
                    <a:pt x="5740" y="3206"/>
                  </a:cubicBezTo>
                  <a:cubicBezTo>
                    <a:pt x="6918" y="2679"/>
                    <a:pt x="6943" y="2629"/>
                    <a:pt x="6467" y="1426"/>
                  </a:cubicBezTo>
                  <a:cubicBezTo>
                    <a:pt x="6442" y="1326"/>
                    <a:pt x="6392" y="1226"/>
                    <a:pt x="6342" y="1050"/>
                  </a:cubicBezTo>
                  <a:cubicBezTo>
                    <a:pt x="6692" y="925"/>
                    <a:pt x="7043" y="825"/>
                    <a:pt x="7419" y="699"/>
                  </a:cubicBezTo>
                  <a:cubicBezTo>
                    <a:pt x="7469" y="1050"/>
                    <a:pt x="7494" y="1326"/>
                    <a:pt x="7545" y="1602"/>
                  </a:cubicBezTo>
                  <a:cubicBezTo>
                    <a:pt x="7595" y="1978"/>
                    <a:pt x="7695" y="2103"/>
                    <a:pt x="8096" y="2103"/>
                  </a:cubicBezTo>
                  <a:cubicBezTo>
                    <a:pt x="8773" y="2103"/>
                    <a:pt x="9449" y="2078"/>
                    <a:pt x="10126" y="2028"/>
                  </a:cubicBezTo>
                  <a:cubicBezTo>
                    <a:pt x="10527" y="2003"/>
                    <a:pt x="10602" y="1877"/>
                    <a:pt x="10627" y="1476"/>
                  </a:cubicBezTo>
                  <a:cubicBezTo>
                    <a:pt x="10627" y="1326"/>
                    <a:pt x="10627" y="1201"/>
                    <a:pt x="10627" y="1050"/>
                  </a:cubicBezTo>
                  <a:cubicBezTo>
                    <a:pt x="10627" y="925"/>
                    <a:pt x="10627" y="800"/>
                    <a:pt x="10652" y="624"/>
                  </a:cubicBezTo>
                  <a:close/>
                  <a:moveTo>
                    <a:pt x="10438" y="0"/>
                  </a:moveTo>
                  <a:cubicBezTo>
                    <a:pt x="10189" y="0"/>
                    <a:pt x="10116" y="136"/>
                    <a:pt x="10076" y="499"/>
                  </a:cubicBezTo>
                  <a:cubicBezTo>
                    <a:pt x="10051" y="800"/>
                    <a:pt x="10076" y="1126"/>
                    <a:pt x="10076" y="1476"/>
                  </a:cubicBezTo>
                  <a:cubicBezTo>
                    <a:pt x="9374" y="1527"/>
                    <a:pt x="8722" y="1552"/>
                    <a:pt x="8096" y="1602"/>
                  </a:cubicBezTo>
                  <a:cubicBezTo>
                    <a:pt x="8046" y="1201"/>
                    <a:pt x="7996" y="900"/>
                    <a:pt x="7971" y="574"/>
                  </a:cubicBezTo>
                  <a:cubicBezTo>
                    <a:pt x="7916" y="225"/>
                    <a:pt x="7874" y="105"/>
                    <a:pt x="7678" y="105"/>
                  </a:cubicBezTo>
                  <a:cubicBezTo>
                    <a:pt x="7607" y="105"/>
                    <a:pt x="7515" y="121"/>
                    <a:pt x="7394" y="148"/>
                  </a:cubicBezTo>
                  <a:cubicBezTo>
                    <a:pt x="6993" y="223"/>
                    <a:pt x="6617" y="349"/>
                    <a:pt x="6241" y="474"/>
                  </a:cubicBezTo>
                  <a:cubicBezTo>
                    <a:pt x="5715" y="674"/>
                    <a:pt x="5640" y="850"/>
                    <a:pt x="5865" y="1401"/>
                  </a:cubicBezTo>
                  <a:cubicBezTo>
                    <a:pt x="5991" y="1677"/>
                    <a:pt x="6091" y="1978"/>
                    <a:pt x="6216" y="2304"/>
                  </a:cubicBezTo>
                  <a:cubicBezTo>
                    <a:pt x="5890" y="2479"/>
                    <a:pt x="5640" y="2629"/>
                    <a:pt x="5339" y="2805"/>
                  </a:cubicBezTo>
                  <a:cubicBezTo>
                    <a:pt x="5138" y="2504"/>
                    <a:pt x="4988" y="2278"/>
                    <a:pt x="4838" y="2053"/>
                  </a:cubicBezTo>
                  <a:cubicBezTo>
                    <a:pt x="4631" y="1799"/>
                    <a:pt x="4435" y="1666"/>
                    <a:pt x="4211" y="1666"/>
                  </a:cubicBezTo>
                  <a:cubicBezTo>
                    <a:pt x="4081" y="1666"/>
                    <a:pt x="3941" y="1710"/>
                    <a:pt x="3785" y="1802"/>
                  </a:cubicBezTo>
                  <a:cubicBezTo>
                    <a:pt x="3334" y="2078"/>
                    <a:pt x="2908" y="2429"/>
                    <a:pt x="2582" y="2930"/>
                  </a:cubicBezTo>
                  <a:cubicBezTo>
                    <a:pt x="2933" y="3331"/>
                    <a:pt x="3309" y="3757"/>
                    <a:pt x="3660" y="4158"/>
                  </a:cubicBezTo>
                  <a:cubicBezTo>
                    <a:pt x="3534" y="4309"/>
                    <a:pt x="3409" y="4459"/>
                    <a:pt x="3309" y="4584"/>
                  </a:cubicBezTo>
                  <a:cubicBezTo>
                    <a:pt x="3058" y="4860"/>
                    <a:pt x="2858" y="5261"/>
                    <a:pt x="2582" y="5336"/>
                  </a:cubicBezTo>
                  <a:cubicBezTo>
                    <a:pt x="2534" y="5352"/>
                    <a:pt x="2484" y="5359"/>
                    <a:pt x="2432" y="5359"/>
                  </a:cubicBezTo>
                  <a:cubicBezTo>
                    <a:pt x="2161" y="5359"/>
                    <a:pt x="1849" y="5166"/>
                    <a:pt x="1555" y="5060"/>
                  </a:cubicBezTo>
                  <a:cubicBezTo>
                    <a:pt x="1467" y="5025"/>
                    <a:pt x="1379" y="5005"/>
                    <a:pt x="1296" y="5005"/>
                  </a:cubicBezTo>
                  <a:cubicBezTo>
                    <a:pt x="1143" y="5005"/>
                    <a:pt x="1009" y="5073"/>
                    <a:pt x="928" y="5236"/>
                  </a:cubicBezTo>
                  <a:cubicBezTo>
                    <a:pt x="577" y="5963"/>
                    <a:pt x="226" y="6715"/>
                    <a:pt x="226" y="7567"/>
                  </a:cubicBezTo>
                  <a:cubicBezTo>
                    <a:pt x="226" y="8068"/>
                    <a:pt x="352" y="8168"/>
                    <a:pt x="828" y="8218"/>
                  </a:cubicBezTo>
                  <a:cubicBezTo>
                    <a:pt x="1179" y="8243"/>
                    <a:pt x="1504" y="8243"/>
                    <a:pt x="1880" y="8268"/>
                  </a:cubicBezTo>
                  <a:cubicBezTo>
                    <a:pt x="1805" y="8820"/>
                    <a:pt x="1780" y="9321"/>
                    <a:pt x="1730" y="9822"/>
                  </a:cubicBezTo>
                  <a:cubicBezTo>
                    <a:pt x="1529" y="9847"/>
                    <a:pt x="1379" y="9872"/>
                    <a:pt x="1204" y="9898"/>
                  </a:cubicBezTo>
                  <a:cubicBezTo>
                    <a:pt x="1053" y="9923"/>
                    <a:pt x="903" y="9923"/>
                    <a:pt x="727" y="9948"/>
                  </a:cubicBezTo>
                  <a:cubicBezTo>
                    <a:pt x="176" y="10048"/>
                    <a:pt x="1" y="10273"/>
                    <a:pt x="101" y="10825"/>
                  </a:cubicBezTo>
                  <a:cubicBezTo>
                    <a:pt x="201" y="11301"/>
                    <a:pt x="301" y="11777"/>
                    <a:pt x="452" y="12228"/>
                  </a:cubicBezTo>
                  <a:cubicBezTo>
                    <a:pt x="556" y="12624"/>
                    <a:pt x="643" y="12743"/>
                    <a:pt x="957" y="12743"/>
                  </a:cubicBezTo>
                  <a:cubicBezTo>
                    <a:pt x="1021" y="12743"/>
                    <a:pt x="1094" y="12738"/>
                    <a:pt x="1179" y="12730"/>
                  </a:cubicBezTo>
                  <a:cubicBezTo>
                    <a:pt x="1630" y="12705"/>
                    <a:pt x="2056" y="12629"/>
                    <a:pt x="2582" y="12554"/>
                  </a:cubicBezTo>
                  <a:cubicBezTo>
                    <a:pt x="2707" y="12905"/>
                    <a:pt x="2833" y="13231"/>
                    <a:pt x="2933" y="13532"/>
                  </a:cubicBezTo>
                  <a:cubicBezTo>
                    <a:pt x="2607" y="13807"/>
                    <a:pt x="2331" y="14008"/>
                    <a:pt x="2106" y="14233"/>
                  </a:cubicBezTo>
                  <a:cubicBezTo>
                    <a:pt x="1755" y="14584"/>
                    <a:pt x="1730" y="14810"/>
                    <a:pt x="2056" y="15186"/>
                  </a:cubicBezTo>
                  <a:cubicBezTo>
                    <a:pt x="2432" y="15612"/>
                    <a:pt x="2833" y="16038"/>
                    <a:pt x="3259" y="16439"/>
                  </a:cubicBezTo>
                  <a:cubicBezTo>
                    <a:pt x="3453" y="16621"/>
                    <a:pt x="3600" y="16709"/>
                    <a:pt x="3748" y="16709"/>
                  </a:cubicBezTo>
                  <a:cubicBezTo>
                    <a:pt x="3906" y="16709"/>
                    <a:pt x="4066" y="16608"/>
                    <a:pt x="4286" y="16414"/>
                  </a:cubicBezTo>
                  <a:cubicBezTo>
                    <a:pt x="4587" y="16163"/>
                    <a:pt x="4863" y="15913"/>
                    <a:pt x="5189" y="15662"/>
                  </a:cubicBezTo>
                  <a:cubicBezTo>
                    <a:pt x="5590" y="15862"/>
                    <a:pt x="6016" y="15988"/>
                    <a:pt x="6291" y="16389"/>
                  </a:cubicBezTo>
                  <a:cubicBezTo>
                    <a:pt x="6166" y="16690"/>
                    <a:pt x="6066" y="16990"/>
                    <a:pt x="5966" y="17316"/>
                  </a:cubicBezTo>
                  <a:cubicBezTo>
                    <a:pt x="5790" y="17943"/>
                    <a:pt x="5840" y="18043"/>
                    <a:pt x="6442" y="18243"/>
                  </a:cubicBezTo>
                  <a:cubicBezTo>
                    <a:pt x="6893" y="18369"/>
                    <a:pt x="7344" y="18469"/>
                    <a:pt x="7795" y="18569"/>
                  </a:cubicBezTo>
                  <a:cubicBezTo>
                    <a:pt x="7892" y="18587"/>
                    <a:pt x="7979" y="18596"/>
                    <a:pt x="8057" y="18596"/>
                  </a:cubicBezTo>
                  <a:cubicBezTo>
                    <a:pt x="8422" y="18596"/>
                    <a:pt x="8590" y="18397"/>
                    <a:pt x="8672" y="17943"/>
                  </a:cubicBezTo>
                  <a:cubicBezTo>
                    <a:pt x="8722" y="17642"/>
                    <a:pt x="8748" y="17316"/>
                    <a:pt x="8798" y="16990"/>
                  </a:cubicBezTo>
                  <a:lnTo>
                    <a:pt x="10326" y="16990"/>
                  </a:lnTo>
                  <a:cubicBezTo>
                    <a:pt x="10377" y="17316"/>
                    <a:pt x="10427" y="17642"/>
                    <a:pt x="10477" y="17943"/>
                  </a:cubicBezTo>
                  <a:cubicBezTo>
                    <a:pt x="10553" y="18362"/>
                    <a:pt x="10673" y="18549"/>
                    <a:pt x="10956" y="18549"/>
                  </a:cubicBezTo>
                  <a:cubicBezTo>
                    <a:pt x="11046" y="18549"/>
                    <a:pt x="11152" y="18530"/>
                    <a:pt x="11279" y="18494"/>
                  </a:cubicBezTo>
                  <a:cubicBezTo>
                    <a:pt x="11931" y="18344"/>
                    <a:pt x="12582" y="18118"/>
                    <a:pt x="13209" y="17867"/>
                  </a:cubicBezTo>
                  <a:cubicBezTo>
                    <a:pt x="13685" y="17692"/>
                    <a:pt x="13735" y="17492"/>
                    <a:pt x="13560" y="17015"/>
                  </a:cubicBezTo>
                  <a:cubicBezTo>
                    <a:pt x="13409" y="16664"/>
                    <a:pt x="13259" y="16314"/>
                    <a:pt x="13083" y="15963"/>
                  </a:cubicBezTo>
                  <a:cubicBezTo>
                    <a:pt x="13459" y="15712"/>
                    <a:pt x="13760" y="15512"/>
                    <a:pt x="14086" y="15311"/>
                  </a:cubicBezTo>
                  <a:cubicBezTo>
                    <a:pt x="14362" y="15637"/>
                    <a:pt x="14612" y="15888"/>
                    <a:pt x="14863" y="16163"/>
                  </a:cubicBezTo>
                  <a:cubicBezTo>
                    <a:pt x="15066" y="16367"/>
                    <a:pt x="15199" y="16473"/>
                    <a:pt x="15332" y="16473"/>
                  </a:cubicBezTo>
                  <a:cubicBezTo>
                    <a:pt x="15462" y="16473"/>
                    <a:pt x="15593" y="16373"/>
                    <a:pt x="15790" y="16163"/>
                  </a:cubicBezTo>
                  <a:cubicBezTo>
                    <a:pt x="16166" y="15787"/>
                    <a:pt x="16517" y="15411"/>
                    <a:pt x="16843" y="15010"/>
                  </a:cubicBezTo>
                  <a:cubicBezTo>
                    <a:pt x="17169" y="14584"/>
                    <a:pt x="17169" y="14509"/>
                    <a:pt x="16743" y="14158"/>
                  </a:cubicBezTo>
                  <a:cubicBezTo>
                    <a:pt x="16442" y="13933"/>
                    <a:pt x="16141" y="13707"/>
                    <a:pt x="15815" y="13431"/>
                  </a:cubicBezTo>
                  <a:cubicBezTo>
                    <a:pt x="15966" y="13081"/>
                    <a:pt x="16141" y="12730"/>
                    <a:pt x="16291" y="12404"/>
                  </a:cubicBezTo>
                  <a:cubicBezTo>
                    <a:pt x="16893" y="12579"/>
                    <a:pt x="17394" y="12955"/>
                    <a:pt x="18021" y="12955"/>
                  </a:cubicBezTo>
                  <a:cubicBezTo>
                    <a:pt x="18347" y="12278"/>
                    <a:pt x="18522" y="11552"/>
                    <a:pt x="18647" y="10825"/>
                  </a:cubicBezTo>
                  <a:cubicBezTo>
                    <a:pt x="18723" y="10399"/>
                    <a:pt x="18672" y="10349"/>
                    <a:pt x="18221" y="10273"/>
                  </a:cubicBezTo>
                  <a:cubicBezTo>
                    <a:pt x="17845" y="10223"/>
                    <a:pt x="17444" y="10198"/>
                    <a:pt x="16993" y="10148"/>
                  </a:cubicBezTo>
                  <a:cubicBezTo>
                    <a:pt x="16968" y="9622"/>
                    <a:pt x="16918" y="9096"/>
                    <a:pt x="16893" y="8544"/>
                  </a:cubicBezTo>
                  <a:cubicBezTo>
                    <a:pt x="17369" y="8469"/>
                    <a:pt x="17795" y="8419"/>
                    <a:pt x="18196" y="8369"/>
                  </a:cubicBezTo>
                  <a:cubicBezTo>
                    <a:pt x="18622" y="8294"/>
                    <a:pt x="18748" y="8193"/>
                    <a:pt x="18647" y="7767"/>
                  </a:cubicBezTo>
                  <a:cubicBezTo>
                    <a:pt x="18447" y="7040"/>
                    <a:pt x="18246" y="6339"/>
                    <a:pt x="17996" y="5637"/>
                  </a:cubicBezTo>
                  <a:cubicBezTo>
                    <a:pt x="17892" y="5293"/>
                    <a:pt x="17789" y="5161"/>
                    <a:pt x="17573" y="5161"/>
                  </a:cubicBezTo>
                  <a:cubicBezTo>
                    <a:pt x="17474" y="5161"/>
                    <a:pt x="17351" y="5189"/>
                    <a:pt x="17194" y="5236"/>
                  </a:cubicBezTo>
                  <a:cubicBezTo>
                    <a:pt x="16818" y="5361"/>
                    <a:pt x="16467" y="5486"/>
                    <a:pt x="16091" y="5637"/>
                  </a:cubicBezTo>
                  <a:cubicBezTo>
                    <a:pt x="15840" y="5311"/>
                    <a:pt x="15640" y="5035"/>
                    <a:pt x="15389" y="4735"/>
                  </a:cubicBezTo>
                  <a:cubicBezTo>
                    <a:pt x="15715" y="4409"/>
                    <a:pt x="16016" y="4133"/>
                    <a:pt x="16291" y="3882"/>
                  </a:cubicBezTo>
                  <a:cubicBezTo>
                    <a:pt x="16667" y="3532"/>
                    <a:pt x="16692" y="3381"/>
                    <a:pt x="16342" y="3030"/>
                  </a:cubicBezTo>
                  <a:cubicBezTo>
                    <a:pt x="15966" y="2629"/>
                    <a:pt x="15565" y="2253"/>
                    <a:pt x="15139" y="1902"/>
                  </a:cubicBezTo>
                  <a:cubicBezTo>
                    <a:pt x="14927" y="1726"/>
                    <a:pt x="14776" y="1638"/>
                    <a:pt x="14632" y="1638"/>
                  </a:cubicBezTo>
                  <a:cubicBezTo>
                    <a:pt x="14468" y="1638"/>
                    <a:pt x="14312" y="1751"/>
                    <a:pt x="14086" y="1978"/>
                  </a:cubicBezTo>
                  <a:cubicBezTo>
                    <a:pt x="13835" y="2203"/>
                    <a:pt x="13610" y="2454"/>
                    <a:pt x="13359" y="2730"/>
                  </a:cubicBezTo>
                  <a:cubicBezTo>
                    <a:pt x="13033" y="2504"/>
                    <a:pt x="12758" y="2329"/>
                    <a:pt x="12457" y="2128"/>
                  </a:cubicBezTo>
                  <a:cubicBezTo>
                    <a:pt x="12582" y="1827"/>
                    <a:pt x="12733" y="1577"/>
                    <a:pt x="12833" y="1301"/>
                  </a:cubicBezTo>
                  <a:cubicBezTo>
                    <a:pt x="13033" y="875"/>
                    <a:pt x="12983" y="674"/>
                    <a:pt x="12532" y="524"/>
                  </a:cubicBezTo>
                  <a:cubicBezTo>
                    <a:pt x="11905" y="298"/>
                    <a:pt x="11279" y="148"/>
                    <a:pt x="10652" y="23"/>
                  </a:cubicBezTo>
                  <a:cubicBezTo>
                    <a:pt x="10569" y="8"/>
                    <a:pt x="10498" y="0"/>
                    <a:pt x="10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1"/>
            <p:cNvSpPr/>
            <p:nvPr/>
          </p:nvSpPr>
          <p:spPr>
            <a:xfrm>
              <a:off x="5661950" y="3852925"/>
              <a:ext cx="132250" cy="131000"/>
            </a:xfrm>
            <a:custGeom>
              <a:rect b="b" l="l" r="r" t="t"/>
              <a:pathLst>
                <a:path extrusionOk="0" h="5240" w="5290">
                  <a:moveTo>
                    <a:pt x="2657" y="603"/>
                  </a:moveTo>
                  <a:cubicBezTo>
                    <a:pt x="3810" y="603"/>
                    <a:pt x="4688" y="1505"/>
                    <a:pt x="4688" y="2633"/>
                  </a:cubicBezTo>
                  <a:cubicBezTo>
                    <a:pt x="4688" y="3746"/>
                    <a:pt x="3784" y="4688"/>
                    <a:pt x="2676" y="4688"/>
                  </a:cubicBezTo>
                  <a:cubicBezTo>
                    <a:pt x="2661" y="4688"/>
                    <a:pt x="2647" y="4688"/>
                    <a:pt x="2632" y="4688"/>
                  </a:cubicBezTo>
                  <a:cubicBezTo>
                    <a:pt x="1505" y="4663"/>
                    <a:pt x="602" y="3760"/>
                    <a:pt x="602" y="2633"/>
                  </a:cubicBezTo>
                  <a:cubicBezTo>
                    <a:pt x="602" y="1480"/>
                    <a:pt x="1505" y="603"/>
                    <a:pt x="2657" y="603"/>
                  </a:cubicBezTo>
                  <a:close/>
                  <a:moveTo>
                    <a:pt x="2607" y="1"/>
                  </a:moveTo>
                  <a:cubicBezTo>
                    <a:pt x="1154" y="26"/>
                    <a:pt x="1" y="1204"/>
                    <a:pt x="26" y="2658"/>
                  </a:cubicBezTo>
                  <a:cubicBezTo>
                    <a:pt x="51" y="4096"/>
                    <a:pt x="1179" y="5240"/>
                    <a:pt x="2611" y="5240"/>
                  </a:cubicBezTo>
                  <a:cubicBezTo>
                    <a:pt x="2626" y="5240"/>
                    <a:pt x="2642" y="5239"/>
                    <a:pt x="2657" y="5239"/>
                  </a:cubicBezTo>
                  <a:cubicBezTo>
                    <a:pt x="4111" y="5239"/>
                    <a:pt x="5289" y="4086"/>
                    <a:pt x="5289" y="2633"/>
                  </a:cubicBezTo>
                  <a:cubicBezTo>
                    <a:pt x="5289" y="1154"/>
                    <a:pt x="4086" y="1"/>
                    <a:pt x="2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1"/>
            <p:cNvSpPr/>
            <p:nvPr/>
          </p:nvSpPr>
          <p:spPr>
            <a:xfrm>
              <a:off x="5010950" y="3760875"/>
              <a:ext cx="392250" cy="389575"/>
            </a:xfrm>
            <a:custGeom>
              <a:rect b="b" l="l" r="r" t="t"/>
              <a:pathLst>
                <a:path extrusionOk="0" h="15583" w="15690">
                  <a:moveTo>
                    <a:pt x="8923" y="525"/>
                  </a:moveTo>
                  <a:cubicBezTo>
                    <a:pt x="9399" y="550"/>
                    <a:pt x="9850" y="675"/>
                    <a:pt x="10326" y="876"/>
                  </a:cubicBezTo>
                  <a:cubicBezTo>
                    <a:pt x="10226" y="1102"/>
                    <a:pt x="10126" y="1277"/>
                    <a:pt x="10051" y="1477"/>
                  </a:cubicBezTo>
                  <a:cubicBezTo>
                    <a:pt x="9900" y="1878"/>
                    <a:pt x="9925" y="2029"/>
                    <a:pt x="10276" y="2254"/>
                  </a:cubicBezTo>
                  <a:cubicBezTo>
                    <a:pt x="10452" y="2405"/>
                    <a:pt x="10677" y="2505"/>
                    <a:pt x="10878" y="2630"/>
                  </a:cubicBezTo>
                  <a:cubicBezTo>
                    <a:pt x="11027" y="2705"/>
                    <a:pt x="11122" y="2743"/>
                    <a:pt x="11205" y="2743"/>
                  </a:cubicBezTo>
                  <a:cubicBezTo>
                    <a:pt x="11317" y="2743"/>
                    <a:pt x="11407" y="2674"/>
                    <a:pt x="11580" y="2530"/>
                  </a:cubicBezTo>
                  <a:cubicBezTo>
                    <a:pt x="11805" y="2330"/>
                    <a:pt x="12006" y="2129"/>
                    <a:pt x="12256" y="1904"/>
                  </a:cubicBezTo>
                  <a:cubicBezTo>
                    <a:pt x="12632" y="2154"/>
                    <a:pt x="12983" y="2480"/>
                    <a:pt x="13334" y="2881"/>
                  </a:cubicBezTo>
                  <a:cubicBezTo>
                    <a:pt x="13108" y="3107"/>
                    <a:pt x="12883" y="3332"/>
                    <a:pt x="12657" y="3558"/>
                  </a:cubicBezTo>
                  <a:cubicBezTo>
                    <a:pt x="12331" y="3883"/>
                    <a:pt x="12306" y="3984"/>
                    <a:pt x="12607" y="4360"/>
                  </a:cubicBezTo>
                  <a:cubicBezTo>
                    <a:pt x="12758" y="4560"/>
                    <a:pt x="12908" y="4761"/>
                    <a:pt x="13083" y="4961"/>
                  </a:cubicBezTo>
                  <a:cubicBezTo>
                    <a:pt x="13225" y="5135"/>
                    <a:pt x="13318" y="5209"/>
                    <a:pt x="13448" y="5209"/>
                  </a:cubicBezTo>
                  <a:cubicBezTo>
                    <a:pt x="13524" y="5209"/>
                    <a:pt x="13614" y="5183"/>
                    <a:pt x="13735" y="5137"/>
                  </a:cubicBezTo>
                  <a:cubicBezTo>
                    <a:pt x="14011" y="5036"/>
                    <a:pt x="14261" y="4911"/>
                    <a:pt x="14562" y="4786"/>
                  </a:cubicBezTo>
                  <a:cubicBezTo>
                    <a:pt x="14863" y="5337"/>
                    <a:pt x="15013" y="5914"/>
                    <a:pt x="15113" y="6565"/>
                  </a:cubicBezTo>
                  <a:cubicBezTo>
                    <a:pt x="14788" y="6615"/>
                    <a:pt x="14487" y="6665"/>
                    <a:pt x="14161" y="6716"/>
                  </a:cubicBezTo>
                  <a:cubicBezTo>
                    <a:pt x="13735" y="6766"/>
                    <a:pt x="13685" y="6816"/>
                    <a:pt x="13710" y="7242"/>
                  </a:cubicBezTo>
                  <a:cubicBezTo>
                    <a:pt x="13710" y="7643"/>
                    <a:pt x="13710" y="8019"/>
                    <a:pt x="13735" y="8395"/>
                  </a:cubicBezTo>
                  <a:cubicBezTo>
                    <a:pt x="13760" y="8595"/>
                    <a:pt x="13810" y="8796"/>
                    <a:pt x="13835" y="8996"/>
                  </a:cubicBezTo>
                  <a:lnTo>
                    <a:pt x="15164" y="8996"/>
                  </a:lnTo>
                  <a:cubicBezTo>
                    <a:pt x="15038" y="9472"/>
                    <a:pt x="14938" y="9899"/>
                    <a:pt x="14813" y="10400"/>
                  </a:cubicBezTo>
                  <a:cubicBezTo>
                    <a:pt x="14487" y="10224"/>
                    <a:pt x="14211" y="10099"/>
                    <a:pt x="13936" y="9974"/>
                  </a:cubicBezTo>
                  <a:cubicBezTo>
                    <a:pt x="13807" y="9909"/>
                    <a:pt x="13705" y="9875"/>
                    <a:pt x="13618" y="9875"/>
                  </a:cubicBezTo>
                  <a:cubicBezTo>
                    <a:pt x="13468" y="9875"/>
                    <a:pt x="13361" y="9977"/>
                    <a:pt x="13234" y="10199"/>
                  </a:cubicBezTo>
                  <a:cubicBezTo>
                    <a:pt x="13083" y="10450"/>
                    <a:pt x="12958" y="10751"/>
                    <a:pt x="12858" y="11026"/>
                  </a:cubicBezTo>
                  <a:cubicBezTo>
                    <a:pt x="12732" y="11352"/>
                    <a:pt x="12783" y="11503"/>
                    <a:pt x="13083" y="11728"/>
                  </a:cubicBezTo>
                  <a:cubicBezTo>
                    <a:pt x="13284" y="11879"/>
                    <a:pt x="13509" y="12029"/>
                    <a:pt x="13785" y="12229"/>
                  </a:cubicBezTo>
                  <a:cubicBezTo>
                    <a:pt x="13459" y="12605"/>
                    <a:pt x="13184" y="12931"/>
                    <a:pt x="12858" y="13282"/>
                  </a:cubicBezTo>
                  <a:cubicBezTo>
                    <a:pt x="12632" y="13031"/>
                    <a:pt x="12457" y="12831"/>
                    <a:pt x="12281" y="12630"/>
                  </a:cubicBezTo>
                  <a:cubicBezTo>
                    <a:pt x="12092" y="12441"/>
                    <a:pt x="11962" y="12347"/>
                    <a:pt x="11815" y="12347"/>
                  </a:cubicBezTo>
                  <a:cubicBezTo>
                    <a:pt x="11689" y="12347"/>
                    <a:pt x="11551" y="12416"/>
                    <a:pt x="11354" y="12555"/>
                  </a:cubicBezTo>
                  <a:cubicBezTo>
                    <a:pt x="11179" y="12681"/>
                    <a:pt x="11003" y="12806"/>
                    <a:pt x="10828" y="12931"/>
                  </a:cubicBezTo>
                  <a:cubicBezTo>
                    <a:pt x="10477" y="13207"/>
                    <a:pt x="10452" y="13282"/>
                    <a:pt x="10602" y="13708"/>
                  </a:cubicBezTo>
                  <a:cubicBezTo>
                    <a:pt x="10652" y="13808"/>
                    <a:pt x="10727" y="13934"/>
                    <a:pt x="10778" y="14059"/>
                  </a:cubicBezTo>
                  <a:cubicBezTo>
                    <a:pt x="10828" y="14184"/>
                    <a:pt x="10878" y="14310"/>
                    <a:pt x="10953" y="14485"/>
                  </a:cubicBezTo>
                  <a:cubicBezTo>
                    <a:pt x="10427" y="14786"/>
                    <a:pt x="9850" y="14936"/>
                    <a:pt x="9224" y="15062"/>
                  </a:cubicBezTo>
                  <a:cubicBezTo>
                    <a:pt x="9199" y="14786"/>
                    <a:pt x="9174" y="14560"/>
                    <a:pt x="9149" y="14310"/>
                  </a:cubicBezTo>
                  <a:cubicBezTo>
                    <a:pt x="9123" y="13833"/>
                    <a:pt x="9073" y="13783"/>
                    <a:pt x="8572" y="13783"/>
                  </a:cubicBezTo>
                  <a:cubicBezTo>
                    <a:pt x="8409" y="13771"/>
                    <a:pt x="8240" y="13765"/>
                    <a:pt x="8071" y="13765"/>
                  </a:cubicBezTo>
                  <a:cubicBezTo>
                    <a:pt x="7902" y="13765"/>
                    <a:pt x="7732" y="13771"/>
                    <a:pt x="7570" y="13783"/>
                  </a:cubicBezTo>
                  <a:cubicBezTo>
                    <a:pt x="7018" y="13808"/>
                    <a:pt x="6943" y="13884"/>
                    <a:pt x="6868" y="14435"/>
                  </a:cubicBezTo>
                  <a:cubicBezTo>
                    <a:pt x="6843" y="14635"/>
                    <a:pt x="6843" y="14836"/>
                    <a:pt x="6818" y="15087"/>
                  </a:cubicBezTo>
                  <a:cubicBezTo>
                    <a:pt x="6341" y="15087"/>
                    <a:pt x="5890" y="14936"/>
                    <a:pt x="5414" y="14761"/>
                  </a:cubicBezTo>
                  <a:cubicBezTo>
                    <a:pt x="5514" y="14485"/>
                    <a:pt x="5615" y="14259"/>
                    <a:pt x="5690" y="14009"/>
                  </a:cubicBezTo>
                  <a:cubicBezTo>
                    <a:pt x="5815" y="13583"/>
                    <a:pt x="5790" y="13457"/>
                    <a:pt x="5439" y="13232"/>
                  </a:cubicBezTo>
                  <a:cubicBezTo>
                    <a:pt x="5189" y="13031"/>
                    <a:pt x="4913" y="12881"/>
                    <a:pt x="4612" y="12731"/>
                  </a:cubicBezTo>
                  <a:cubicBezTo>
                    <a:pt x="4527" y="12683"/>
                    <a:pt x="4442" y="12661"/>
                    <a:pt x="4359" y="12661"/>
                  </a:cubicBezTo>
                  <a:cubicBezTo>
                    <a:pt x="4223" y="12661"/>
                    <a:pt x="4095" y="12722"/>
                    <a:pt x="3986" y="12831"/>
                  </a:cubicBezTo>
                  <a:cubicBezTo>
                    <a:pt x="3860" y="12956"/>
                    <a:pt x="3735" y="13056"/>
                    <a:pt x="3610" y="13182"/>
                  </a:cubicBezTo>
                  <a:cubicBezTo>
                    <a:pt x="3484" y="13282"/>
                    <a:pt x="3359" y="13407"/>
                    <a:pt x="3184" y="13558"/>
                  </a:cubicBezTo>
                  <a:cubicBezTo>
                    <a:pt x="2783" y="13157"/>
                    <a:pt x="2407" y="12756"/>
                    <a:pt x="1955" y="12330"/>
                  </a:cubicBezTo>
                  <a:cubicBezTo>
                    <a:pt x="2231" y="12129"/>
                    <a:pt x="2457" y="11979"/>
                    <a:pt x="2657" y="11828"/>
                  </a:cubicBezTo>
                  <a:cubicBezTo>
                    <a:pt x="2983" y="11603"/>
                    <a:pt x="3008" y="11528"/>
                    <a:pt x="2883" y="11152"/>
                  </a:cubicBezTo>
                  <a:cubicBezTo>
                    <a:pt x="2833" y="10951"/>
                    <a:pt x="2757" y="10751"/>
                    <a:pt x="2682" y="10525"/>
                  </a:cubicBezTo>
                  <a:cubicBezTo>
                    <a:pt x="2555" y="10180"/>
                    <a:pt x="2454" y="10045"/>
                    <a:pt x="2217" y="10045"/>
                  </a:cubicBezTo>
                  <a:cubicBezTo>
                    <a:pt x="2127" y="10045"/>
                    <a:pt x="2018" y="10065"/>
                    <a:pt x="1880" y="10099"/>
                  </a:cubicBezTo>
                  <a:cubicBezTo>
                    <a:pt x="1580" y="10149"/>
                    <a:pt x="1254" y="10249"/>
                    <a:pt x="878" y="10325"/>
                  </a:cubicBezTo>
                  <a:cubicBezTo>
                    <a:pt x="752" y="9798"/>
                    <a:pt x="627" y="9297"/>
                    <a:pt x="502" y="8721"/>
                  </a:cubicBezTo>
                  <a:lnTo>
                    <a:pt x="1279" y="8721"/>
                  </a:lnTo>
                  <a:cubicBezTo>
                    <a:pt x="1755" y="8696"/>
                    <a:pt x="1880" y="8570"/>
                    <a:pt x="1905" y="8094"/>
                  </a:cubicBezTo>
                  <a:cubicBezTo>
                    <a:pt x="1955" y="7693"/>
                    <a:pt x="1981" y="7317"/>
                    <a:pt x="2006" y="6916"/>
                  </a:cubicBezTo>
                  <a:cubicBezTo>
                    <a:pt x="2031" y="6565"/>
                    <a:pt x="1955" y="6515"/>
                    <a:pt x="1605" y="6490"/>
                  </a:cubicBezTo>
                  <a:cubicBezTo>
                    <a:pt x="1304" y="6465"/>
                    <a:pt x="978" y="6440"/>
                    <a:pt x="627" y="6440"/>
                  </a:cubicBezTo>
                  <a:cubicBezTo>
                    <a:pt x="702" y="5788"/>
                    <a:pt x="903" y="5212"/>
                    <a:pt x="1179" y="4660"/>
                  </a:cubicBezTo>
                  <a:cubicBezTo>
                    <a:pt x="1454" y="4761"/>
                    <a:pt x="1680" y="4861"/>
                    <a:pt x="1930" y="4936"/>
                  </a:cubicBezTo>
                  <a:cubicBezTo>
                    <a:pt x="2033" y="4979"/>
                    <a:pt x="2129" y="5001"/>
                    <a:pt x="2220" y="5001"/>
                  </a:cubicBezTo>
                  <a:cubicBezTo>
                    <a:pt x="2396" y="5001"/>
                    <a:pt x="2550" y="4917"/>
                    <a:pt x="2682" y="4736"/>
                  </a:cubicBezTo>
                  <a:cubicBezTo>
                    <a:pt x="2933" y="4410"/>
                    <a:pt x="3209" y="4109"/>
                    <a:pt x="3459" y="3783"/>
                  </a:cubicBezTo>
                  <a:cubicBezTo>
                    <a:pt x="3685" y="3508"/>
                    <a:pt x="3660" y="3357"/>
                    <a:pt x="3384" y="3107"/>
                  </a:cubicBezTo>
                  <a:cubicBezTo>
                    <a:pt x="3184" y="2906"/>
                    <a:pt x="2983" y="2706"/>
                    <a:pt x="2732" y="2480"/>
                  </a:cubicBezTo>
                  <a:cubicBezTo>
                    <a:pt x="3008" y="2254"/>
                    <a:pt x="3284" y="2029"/>
                    <a:pt x="3560" y="1803"/>
                  </a:cubicBezTo>
                  <a:cubicBezTo>
                    <a:pt x="3735" y="2054"/>
                    <a:pt x="3860" y="2254"/>
                    <a:pt x="4011" y="2480"/>
                  </a:cubicBezTo>
                  <a:cubicBezTo>
                    <a:pt x="4169" y="2702"/>
                    <a:pt x="4288" y="2804"/>
                    <a:pt x="4455" y="2804"/>
                  </a:cubicBezTo>
                  <a:cubicBezTo>
                    <a:pt x="4552" y="2804"/>
                    <a:pt x="4666" y="2770"/>
                    <a:pt x="4813" y="2706"/>
                  </a:cubicBezTo>
                  <a:cubicBezTo>
                    <a:pt x="5815" y="2254"/>
                    <a:pt x="5815" y="2229"/>
                    <a:pt x="5414" y="1202"/>
                  </a:cubicBezTo>
                  <a:cubicBezTo>
                    <a:pt x="5389" y="1127"/>
                    <a:pt x="5364" y="1026"/>
                    <a:pt x="5314" y="876"/>
                  </a:cubicBezTo>
                  <a:cubicBezTo>
                    <a:pt x="5615" y="801"/>
                    <a:pt x="5890" y="701"/>
                    <a:pt x="6216" y="600"/>
                  </a:cubicBezTo>
                  <a:cubicBezTo>
                    <a:pt x="6266" y="901"/>
                    <a:pt x="6291" y="1127"/>
                    <a:pt x="6316" y="1352"/>
                  </a:cubicBezTo>
                  <a:cubicBezTo>
                    <a:pt x="6367" y="1678"/>
                    <a:pt x="6442" y="1778"/>
                    <a:pt x="6768" y="1778"/>
                  </a:cubicBezTo>
                  <a:cubicBezTo>
                    <a:pt x="7344" y="1778"/>
                    <a:pt x="7920" y="1753"/>
                    <a:pt x="8497" y="1703"/>
                  </a:cubicBezTo>
                  <a:cubicBezTo>
                    <a:pt x="8823" y="1678"/>
                    <a:pt x="8873" y="1603"/>
                    <a:pt x="8898" y="1252"/>
                  </a:cubicBezTo>
                  <a:cubicBezTo>
                    <a:pt x="8898" y="1127"/>
                    <a:pt x="8898" y="1001"/>
                    <a:pt x="8898" y="901"/>
                  </a:cubicBezTo>
                  <a:cubicBezTo>
                    <a:pt x="8898" y="801"/>
                    <a:pt x="8898" y="701"/>
                    <a:pt x="8923" y="525"/>
                  </a:cubicBezTo>
                  <a:close/>
                  <a:moveTo>
                    <a:pt x="8739" y="1"/>
                  </a:moveTo>
                  <a:cubicBezTo>
                    <a:pt x="8535" y="1"/>
                    <a:pt x="8467" y="125"/>
                    <a:pt x="8447" y="425"/>
                  </a:cubicBezTo>
                  <a:cubicBezTo>
                    <a:pt x="8422" y="675"/>
                    <a:pt x="8447" y="951"/>
                    <a:pt x="8447" y="1252"/>
                  </a:cubicBezTo>
                  <a:cubicBezTo>
                    <a:pt x="7845" y="1277"/>
                    <a:pt x="7319" y="1327"/>
                    <a:pt x="6768" y="1352"/>
                  </a:cubicBezTo>
                  <a:cubicBezTo>
                    <a:pt x="6742" y="1026"/>
                    <a:pt x="6692" y="751"/>
                    <a:pt x="6667" y="500"/>
                  </a:cubicBezTo>
                  <a:cubicBezTo>
                    <a:pt x="6629" y="198"/>
                    <a:pt x="6592" y="95"/>
                    <a:pt x="6414" y="95"/>
                  </a:cubicBezTo>
                  <a:cubicBezTo>
                    <a:pt x="6356" y="95"/>
                    <a:pt x="6283" y="106"/>
                    <a:pt x="6191" y="124"/>
                  </a:cubicBezTo>
                  <a:cubicBezTo>
                    <a:pt x="5865" y="199"/>
                    <a:pt x="5539" y="300"/>
                    <a:pt x="5239" y="400"/>
                  </a:cubicBezTo>
                  <a:cubicBezTo>
                    <a:pt x="4788" y="575"/>
                    <a:pt x="4737" y="726"/>
                    <a:pt x="4913" y="1177"/>
                  </a:cubicBezTo>
                  <a:cubicBezTo>
                    <a:pt x="5013" y="1427"/>
                    <a:pt x="5113" y="1678"/>
                    <a:pt x="5214" y="1954"/>
                  </a:cubicBezTo>
                  <a:cubicBezTo>
                    <a:pt x="4938" y="2104"/>
                    <a:pt x="4712" y="2229"/>
                    <a:pt x="4487" y="2355"/>
                  </a:cubicBezTo>
                  <a:cubicBezTo>
                    <a:pt x="4311" y="2129"/>
                    <a:pt x="4186" y="1929"/>
                    <a:pt x="4036" y="1728"/>
                  </a:cubicBezTo>
                  <a:cubicBezTo>
                    <a:pt x="3881" y="1511"/>
                    <a:pt x="3725" y="1399"/>
                    <a:pt x="3547" y="1399"/>
                  </a:cubicBezTo>
                  <a:cubicBezTo>
                    <a:pt x="3436" y="1399"/>
                    <a:pt x="3317" y="1442"/>
                    <a:pt x="3184" y="1528"/>
                  </a:cubicBezTo>
                  <a:cubicBezTo>
                    <a:pt x="2783" y="1753"/>
                    <a:pt x="2432" y="2029"/>
                    <a:pt x="2156" y="2455"/>
                  </a:cubicBezTo>
                  <a:cubicBezTo>
                    <a:pt x="2457" y="2806"/>
                    <a:pt x="2757" y="3157"/>
                    <a:pt x="3058" y="3482"/>
                  </a:cubicBezTo>
                  <a:cubicBezTo>
                    <a:pt x="2958" y="3633"/>
                    <a:pt x="2858" y="3758"/>
                    <a:pt x="2757" y="3858"/>
                  </a:cubicBezTo>
                  <a:cubicBezTo>
                    <a:pt x="2582" y="4084"/>
                    <a:pt x="2407" y="4435"/>
                    <a:pt x="2156" y="4485"/>
                  </a:cubicBezTo>
                  <a:cubicBezTo>
                    <a:pt x="2118" y="4496"/>
                    <a:pt x="2078" y="4502"/>
                    <a:pt x="2037" y="4502"/>
                  </a:cubicBezTo>
                  <a:cubicBezTo>
                    <a:pt x="1807" y="4502"/>
                    <a:pt x="1538" y="4344"/>
                    <a:pt x="1304" y="4259"/>
                  </a:cubicBezTo>
                  <a:cubicBezTo>
                    <a:pt x="1220" y="4222"/>
                    <a:pt x="1143" y="4202"/>
                    <a:pt x="1073" y="4202"/>
                  </a:cubicBezTo>
                  <a:cubicBezTo>
                    <a:pt x="955" y="4202"/>
                    <a:pt x="856" y="4259"/>
                    <a:pt x="778" y="4385"/>
                  </a:cubicBezTo>
                  <a:cubicBezTo>
                    <a:pt x="477" y="5011"/>
                    <a:pt x="201" y="5638"/>
                    <a:pt x="201" y="6365"/>
                  </a:cubicBezTo>
                  <a:cubicBezTo>
                    <a:pt x="201" y="6766"/>
                    <a:pt x="276" y="6841"/>
                    <a:pt x="702" y="6891"/>
                  </a:cubicBezTo>
                  <a:cubicBezTo>
                    <a:pt x="978" y="6916"/>
                    <a:pt x="1254" y="6916"/>
                    <a:pt x="1580" y="6941"/>
                  </a:cubicBezTo>
                  <a:cubicBezTo>
                    <a:pt x="1529" y="7392"/>
                    <a:pt x="1479" y="7818"/>
                    <a:pt x="1454" y="8244"/>
                  </a:cubicBezTo>
                  <a:cubicBezTo>
                    <a:pt x="1279" y="8269"/>
                    <a:pt x="1153" y="8295"/>
                    <a:pt x="1028" y="8295"/>
                  </a:cubicBezTo>
                  <a:cubicBezTo>
                    <a:pt x="878" y="8320"/>
                    <a:pt x="752" y="8320"/>
                    <a:pt x="627" y="8345"/>
                  </a:cubicBezTo>
                  <a:cubicBezTo>
                    <a:pt x="151" y="8420"/>
                    <a:pt x="1" y="8595"/>
                    <a:pt x="101" y="9071"/>
                  </a:cubicBezTo>
                  <a:cubicBezTo>
                    <a:pt x="176" y="9472"/>
                    <a:pt x="276" y="9874"/>
                    <a:pt x="377" y="10249"/>
                  </a:cubicBezTo>
                  <a:cubicBezTo>
                    <a:pt x="485" y="10597"/>
                    <a:pt x="556" y="10681"/>
                    <a:pt x="850" y="10681"/>
                  </a:cubicBezTo>
                  <a:cubicBezTo>
                    <a:pt x="895" y="10681"/>
                    <a:pt x="946" y="10679"/>
                    <a:pt x="1003" y="10676"/>
                  </a:cubicBezTo>
                  <a:cubicBezTo>
                    <a:pt x="1354" y="10650"/>
                    <a:pt x="1730" y="10575"/>
                    <a:pt x="2181" y="10525"/>
                  </a:cubicBezTo>
                  <a:cubicBezTo>
                    <a:pt x="2281" y="10826"/>
                    <a:pt x="2382" y="11102"/>
                    <a:pt x="2457" y="11352"/>
                  </a:cubicBezTo>
                  <a:cubicBezTo>
                    <a:pt x="2206" y="11578"/>
                    <a:pt x="1955" y="11728"/>
                    <a:pt x="1755" y="11929"/>
                  </a:cubicBezTo>
                  <a:cubicBezTo>
                    <a:pt x="1479" y="12229"/>
                    <a:pt x="1454" y="12405"/>
                    <a:pt x="1730" y="12731"/>
                  </a:cubicBezTo>
                  <a:cubicBezTo>
                    <a:pt x="2031" y="13107"/>
                    <a:pt x="2382" y="13457"/>
                    <a:pt x="2732" y="13783"/>
                  </a:cubicBezTo>
                  <a:cubicBezTo>
                    <a:pt x="2901" y="13940"/>
                    <a:pt x="3023" y="14015"/>
                    <a:pt x="3147" y="14015"/>
                  </a:cubicBezTo>
                  <a:cubicBezTo>
                    <a:pt x="3280" y="14015"/>
                    <a:pt x="3414" y="13927"/>
                    <a:pt x="3610" y="13758"/>
                  </a:cubicBezTo>
                  <a:cubicBezTo>
                    <a:pt x="3835" y="13533"/>
                    <a:pt x="4086" y="13332"/>
                    <a:pt x="4336" y="13132"/>
                  </a:cubicBezTo>
                  <a:cubicBezTo>
                    <a:pt x="4687" y="13282"/>
                    <a:pt x="5038" y="13382"/>
                    <a:pt x="5264" y="13733"/>
                  </a:cubicBezTo>
                  <a:cubicBezTo>
                    <a:pt x="5164" y="14009"/>
                    <a:pt x="5088" y="14259"/>
                    <a:pt x="5013" y="14510"/>
                  </a:cubicBezTo>
                  <a:cubicBezTo>
                    <a:pt x="4838" y="15036"/>
                    <a:pt x="4888" y="15137"/>
                    <a:pt x="5389" y="15287"/>
                  </a:cubicBezTo>
                  <a:cubicBezTo>
                    <a:pt x="5765" y="15387"/>
                    <a:pt x="6141" y="15488"/>
                    <a:pt x="6517" y="15563"/>
                  </a:cubicBezTo>
                  <a:cubicBezTo>
                    <a:pt x="6601" y="15576"/>
                    <a:pt x="6675" y="15583"/>
                    <a:pt x="6742" y="15583"/>
                  </a:cubicBezTo>
                  <a:cubicBezTo>
                    <a:pt x="7053" y="15583"/>
                    <a:pt x="7186" y="15429"/>
                    <a:pt x="7269" y="15036"/>
                  </a:cubicBezTo>
                  <a:cubicBezTo>
                    <a:pt x="7294" y="14786"/>
                    <a:pt x="7344" y="14510"/>
                    <a:pt x="7369" y="14234"/>
                  </a:cubicBezTo>
                  <a:lnTo>
                    <a:pt x="8647" y="14234"/>
                  </a:lnTo>
                  <a:cubicBezTo>
                    <a:pt x="8697" y="14535"/>
                    <a:pt x="8722" y="14786"/>
                    <a:pt x="8773" y="15062"/>
                  </a:cubicBezTo>
                  <a:cubicBezTo>
                    <a:pt x="8850" y="15409"/>
                    <a:pt x="8942" y="15548"/>
                    <a:pt x="9186" y="15548"/>
                  </a:cubicBezTo>
                  <a:cubicBezTo>
                    <a:pt x="9259" y="15548"/>
                    <a:pt x="9345" y="15536"/>
                    <a:pt x="9449" y="15513"/>
                  </a:cubicBezTo>
                  <a:cubicBezTo>
                    <a:pt x="10001" y="15362"/>
                    <a:pt x="10552" y="15187"/>
                    <a:pt x="11078" y="14986"/>
                  </a:cubicBezTo>
                  <a:cubicBezTo>
                    <a:pt x="11454" y="14836"/>
                    <a:pt x="11504" y="14660"/>
                    <a:pt x="11354" y="14259"/>
                  </a:cubicBezTo>
                  <a:cubicBezTo>
                    <a:pt x="11229" y="13984"/>
                    <a:pt x="11103" y="13683"/>
                    <a:pt x="10978" y="13382"/>
                  </a:cubicBezTo>
                  <a:cubicBezTo>
                    <a:pt x="11279" y="13182"/>
                    <a:pt x="11529" y="13006"/>
                    <a:pt x="11780" y="12831"/>
                  </a:cubicBezTo>
                  <a:cubicBezTo>
                    <a:pt x="12031" y="13107"/>
                    <a:pt x="12231" y="13332"/>
                    <a:pt x="12457" y="13558"/>
                  </a:cubicBezTo>
                  <a:cubicBezTo>
                    <a:pt x="12623" y="13724"/>
                    <a:pt x="12730" y="13812"/>
                    <a:pt x="12842" y="13812"/>
                  </a:cubicBezTo>
                  <a:cubicBezTo>
                    <a:pt x="12950" y="13812"/>
                    <a:pt x="13062" y="13730"/>
                    <a:pt x="13234" y="13558"/>
                  </a:cubicBezTo>
                  <a:cubicBezTo>
                    <a:pt x="13534" y="13232"/>
                    <a:pt x="13835" y="12906"/>
                    <a:pt x="14111" y="12580"/>
                  </a:cubicBezTo>
                  <a:cubicBezTo>
                    <a:pt x="14387" y="12229"/>
                    <a:pt x="14362" y="12154"/>
                    <a:pt x="14036" y="11879"/>
                  </a:cubicBezTo>
                  <a:cubicBezTo>
                    <a:pt x="13785" y="11678"/>
                    <a:pt x="13534" y="11478"/>
                    <a:pt x="13234" y="11277"/>
                  </a:cubicBezTo>
                  <a:cubicBezTo>
                    <a:pt x="13384" y="10976"/>
                    <a:pt x="13509" y="10676"/>
                    <a:pt x="13635" y="10400"/>
                  </a:cubicBezTo>
                  <a:cubicBezTo>
                    <a:pt x="14161" y="10550"/>
                    <a:pt x="14562" y="10851"/>
                    <a:pt x="15088" y="10851"/>
                  </a:cubicBezTo>
                  <a:cubicBezTo>
                    <a:pt x="15364" y="10275"/>
                    <a:pt x="15514" y="9673"/>
                    <a:pt x="15615" y="9071"/>
                  </a:cubicBezTo>
                  <a:cubicBezTo>
                    <a:pt x="15690" y="8721"/>
                    <a:pt x="15640" y="8670"/>
                    <a:pt x="15264" y="8620"/>
                  </a:cubicBezTo>
                  <a:cubicBezTo>
                    <a:pt x="14938" y="8570"/>
                    <a:pt x="14612" y="8545"/>
                    <a:pt x="14236" y="8520"/>
                  </a:cubicBezTo>
                  <a:cubicBezTo>
                    <a:pt x="14211" y="8069"/>
                    <a:pt x="14186" y="7643"/>
                    <a:pt x="14161" y="7167"/>
                  </a:cubicBezTo>
                  <a:cubicBezTo>
                    <a:pt x="14562" y="7117"/>
                    <a:pt x="14888" y="7066"/>
                    <a:pt x="15239" y="7016"/>
                  </a:cubicBezTo>
                  <a:cubicBezTo>
                    <a:pt x="15615" y="6966"/>
                    <a:pt x="15690" y="6866"/>
                    <a:pt x="15615" y="6515"/>
                  </a:cubicBezTo>
                  <a:cubicBezTo>
                    <a:pt x="15464" y="5914"/>
                    <a:pt x="15289" y="5312"/>
                    <a:pt x="15088" y="4736"/>
                  </a:cubicBezTo>
                  <a:cubicBezTo>
                    <a:pt x="14987" y="4449"/>
                    <a:pt x="14897" y="4344"/>
                    <a:pt x="14720" y="4344"/>
                  </a:cubicBezTo>
                  <a:cubicBezTo>
                    <a:pt x="14633" y="4344"/>
                    <a:pt x="14526" y="4369"/>
                    <a:pt x="14387" y="4410"/>
                  </a:cubicBezTo>
                  <a:cubicBezTo>
                    <a:pt x="14086" y="4510"/>
                    <a:pt x="13785" y="4610"/>
                    <a:pt x="13484" y="4736"/>
                  </a:cubicBezTo>
                  <a:cubicBezTo>
                    <a:pt x="13284" y="4460"/>
                    <a:pt x="13108" y="4234"/>
                    <a:pt x="12908" y="3984"/>
                  </a:cubicBezTo>
                  <a:cubicBezTo>
                    <a:pt x="13184" y="3708"/>
                    <a:pt x="13409" y="3482"/>
                    <a:pt x="13660" y="3257"/>
                  </a:cubicBezTo>
                  <a:cubicBezTo>
                    <a:pt x="13961" y="2981"/>
                    <a:pt x="13986" y="2856"/>
                    <a:pt x="13685" y="2530"/>
                  </a:cubicBezTo>
                  <a:cubicBezTo>
                    <a:pt x="13359" y="2204"/>
                    <a:pt x="13033" y="1904"/>
                    <a:pt x="12682" y="1603"/>
                  </a:cubicBezTo>
                  <a:cubicBezTo>
                    <a:pt x="12508" y="1452"/>
                    <a:pt x="12382" y="1376"/>
                    <a:pt x="12259" y="1376"/>
                  </a:cubicBezTo>
                  <a:cubicBezTo>
                    <a:pt x="12118" y="1376"/>
                    <a:pt x="11981" y="1477"/>
                    <a:pt x="11780" y="1678"/>
                  </a:cubicBezTo>
                  <a:cubicBezTo>
                    <a:pt x="11580" y="1853"/>
                    <a:pt x="11404" y="2079"/>
                    <a:pt x="11179" y="2305"/>
                  </a:cubicBezTo>
                  <a:cubicBezTo>
                    <a:pt x="10903" y="2104"/>
                    <a:pt x="10677" y="1954"/>
                    <a:pt x="10427" y="1778"/>
                  </a:cubicBezTo>
                  <a:cubicBezTo>
                    <a:pt x="10552" y="1528"/>
                    <a:pt x="10652" y="1327"/>
                    <a:pt x="10753" y="1102"/>
                  </a:cubicBezTo>
                  <a:cubicBezTo>
                    <a:pt x="10903" y="751"/>
                    <a:pt x="10878" y="575"/>
                    <a:pt x="10477" y="450"/>
                  </a:cubicBezTo>
                  <a:cubicBezTo>
                    <a:pt x="9976" y="274"/>
                    <a:pt x="9449" y="149"/>
                    <a:pt x="8923" y="24"/>
                  </a:cubicBezTo>
                  <a:cubicBezTo>
                    <a:pt x="8852" y="9"/>
                    <a:pt x="8791" y="1"/>
                    <a:pt x="8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1"/>
            <p:cNvSpPr/>
            <p:nvPr/>
          </p:nvSpPr>
          <p:spPr>
            <a:xfrm>
              <a:off x="5155075" y="3905550"/>
              <a:ext cx="110300" cy="109700"/>
            </a:xfrm>
            <a:custGeom>
              <a:rect b="b" l="l" r="r" t="t"/>
              <a:pathLst>
                <a:path extrusionOk="0" h="4388" w="4412">
                  <a:moveTo>
                    <a:pt x="2185" y="502"/>
                  </a:moveTo>
                  <a:cubicBezTo>
                    <a:pt x="2200" y="502"/>
                    <a:pt x="2215" y="502"/>
                    <a:pt x="2231" y="503"/>
                  </a:cubicBezTo>
                  <a:cubicBezTo>
                    <a:pt x="3183" y="503"/>
                    <a:pt x="3910" y="1254"/>
                    <a:pt x="3935" y="2182"/>
                  </a:cubicBezTo>
                  <a:cubicBezTo>
                    <a:pt x="3935" y="3120"/>
                    <a:pt x="3157" y="3912"/>
                    <a:pt x="2248" y="3912"/>
                  </a:cubicBezTo>
                  <a:cubicBezTo>
                    <a:pt x="2234" y="3912"/>
                    <a:pt x="2220" y="3911"/>
                    <a:pt x="2206" y="3911"/>
                  </a:cubicBezTo>
                  <a:cubicBezTo>
                    <a:pt x="1253" y="3911"/>
                    <a:pt x="501" y="3134"/>
                    <a:pt x="501" y="2207"/>
                  </a:cubicBezTo>
                  <a:cubicBezTo>
                    <a:pt x="477" y="1269"/>
                    <a:pt x="1229" y="502"/>
                    <a:pt x="2185" y="502"/>
                  </a:cubicBezTo>
                  <a:close/>
                  <a:moveTo>
                    <a:pt x="2226" y="1"/>
                  </a:moveTo>
                  <a:cubicBezTo>
                    <a:pt x="2211" y="1"/>
                    <a:pt x="2196" y="1"/>
                    <a:pt x="2180" y="1"/>
                  </a:cubicBezTo>
                  <a:cubicBezTo>
                    <a:pt x="952" y="26"/>
                    <a:pt x="0" y="1004"/>
                    <a:pt x="25" y="2232"/>
                  </a:cubicBezTo>
                  <a:cubicBezTo>
                    <a:pt x="25" y="3420"/>
                    <a:pt x="978" y="4388"/>
                    <a:pt x="2184" y="4388"/>
                  </a:cubicBezTo>
                  <a:cubicBezTo>
                    <a:pt x="2200" y="4388"/>
                    <a:pt x="2215" y="4388"/>
                    <a:pt x="2231" y="4387"/>
                  </a:cubicBezTo>
                  <a:cubicBezTo>
                    <a:pt x="3434" y="4387"/>
                    <a:pt x="4411" y="3410"/>
                    <a:pt x="4411" y="2207"/>
                  </a:cubicBezTo>
                  <a:cubicBezTo>
                    <a:pt x="4411" y="994"/>
                    <a:pt x="3433" y="1"/>
                    <a:pt x="2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 name="Google Shape;1954;p41"/>
          <p:cNvGrpSpPr/>
          <p:nvPr/>
        </p:nvGrpSpPr>
        <p:grpSpPr>
          <a:xfrm>
            <a:off x="5129281" y="3778810"/>
            <a:ext cx="2575134" cy="621779"/>
            <a:chOff x="2525200" y="826325"/>
            <a:chExt cx="1399225" cy="337850"/>
          </a:xfrm>
        </p:grpSpPr>
        <p:sp>
          <p:nvSpPr>
            <p:cNvPr id="1955" name="Google Shape;1955;p41"/>
            <p:cNvSpPr/>
            <p:nvPr/>
          </p:nvSpPr>
          <p:spPr>
            <a:xfrm>
              <a:off x="2563450" y="898225"/>
              <a:ext cx="1149275" cy="85250"/>
            </a:xfrm>
            <a:custGeom>
              <a:rect b="b" l="l" r="r" t="t"/>
              <a:pathLst>
                <a:path extrusionOk="0" h="3410" w="45971">
                  <a:moveTo>
                    <a:pt x="17256" y="1507"/>
                  </a:moveTo>
                  <a:lnTo>
                    <a:pt x="17256" y="1507"/>
                  </a:lnTo>
                  <a:cubicBezTo>
                    <a:pt x="17256" y="1507"/>
                    <a:pt x="17279" y="1530"/>
                    <a:pt x="17279" y="1530"/>
                  </a:cubicBezTo>
                  <a:cubicBezTo>
                    <a:pt x="17279" y="1507"/>
                    <a:pt x="17256" y="1507"/>
                    <a:pt x="17256" y="1507"/>
                  </a:cubicBezTo>
                  <a:close/>
                  <a:moveTo>
                    <a:pt x="33690" y="2055"/>
                  </a:moveTo>
                  <a:cubicBezTo>
                    <a:pt x="33690" y="2055"/>
                    <a:pt x="33667" y="2055"/>
                    <a:pt x="33667" y="2078"/>
                  </a:cubicBezTo>
                  <a:cubicBezTo>
                    <a:pt x="33690" y="2055"/>
                    <a:pt x="33690" y="2055"/>
                    <a:pt x="33690" y="2055"/>
                  </a:cubicBezTo>
                  <a:close/>
                  <a:moveTo>
                    <a:pt x="32229" y="2580"/>
                  </a:moveTo>
                  <a:cubicBezTo>
                    <a:pt x="32218" y="2580"/>
                    <a:pt x="32212" y="2585"/>
                    <a:pt x="32207" y="2591"/>
                  </a:cubicBezTo>
                  <a:lnTo>
                    <a:pt x="32207" y="2591"/>
                  </a:lnTo>
                  <a:lnTo>
                    <a:pt x="32229" y="2580"/>
                  </a:lnTo>
                  <a:close/>
                  <a:moveTo>
                    <a:pt x="411" y="0"/>
                  </a:moveTo>
                  <a:cubicBezTo>
                    <a:pt x="365" y="0"/>
                    <a:pt x="320" y="0"/>
                    <a:pt x="274" y="23"/>
                  </a:cubicBezTo>
                  <a:cubicBezTo>
                    <a:pt x="183" y="46"/>
                    <a:pt x="114" y="115"/>
                    <a:pt x="69" y="206"/>
                  </a:cubicBezTo>
                  <a:cubicBezTo>
                    <a:pt x="23" y="297"/>
                    <a:pt x="0" y="411"/>
                    <a:pt x="46" y="503"/>
                  </a:cubicBezTo>
                  <a:cubicBezTo>
                    <a:pt x="69" y="617"/>
                    <a:pt x="137" y="662"/>
                    <a:pt x="228" y="731"/>
                  </a:cubicBezTo>
                  <a:cubicBezTo>
                    <a:pt x="685" y="1028"/>
                    <a:pt x="1141" y="1302"/>
                    <a:pt x="1621" y="1530"/>
                  </a:cubicBezTo>
                  <a:cubicBezTo>
                    <a:pt x="2054" y="1758"/>
                    <a:pt x="2511" y="1941"/>
                    <a:pt x="2990" y="2100"/>
                  </a:cubicBezTo>
                  <a:cubicBezTo>
                    <a:pt x="3796" y="2376"/>
                    <a:pt x="4640" y="2514"/>
                    <a:pt x="5506" y="2514"/>
                  </a:cubicBezTo>
                  <a:cubicBezTo>
                    <a:pt x="5573" y="2514"/>
                    <a:pt x="5640" y="2513"/>
                    <a:pt x="5706" y="2511"/>
                  </a:cubicBezTo>
                  <a:cubicBezTo>
                    <a:pt x="6642" y="2488"/>
                    <a:pt x="7578" y="2283"/>
                    <a:pt x="8491" y="2009"/>
                  </a:cubicBezTo>
                  <a:cubicBezTo>
                    <a:pt x="8993" y="1849"/>
                    <a:pt x="9495" y="1644"/>
                    <a:pt x="9975" y="1461"/>
                  </a:cubicBezTo>
                  <a:cubicBezTo>
                    <a:pt x="10477" y="1256"/>
                    <a:pt x="10979" y="1096"/>
                    <a:pt x="11481" y="1005"/>
                  </a:cubicBezTo>
                  <a:cubicBezTo>
                    <a:pt x="11827" y="955"/>
                    <a:pt x="12184" y="918"/>
                    <a:pt x="12536" y="918"/>
                  </a:cubicBezTo>
                  <a:cubicBezTo>
                    <a:pt x="12673" y="918"/>
                    <a:pt x="12808" y="924"/>
                    <a:pt x="12942" y="936"/>
                  </a:cubicBezTo>
                  <a:cubicBezTo>
                    <a:pt x="13558" y="1005"/>
                    <a:pt x="14152" y="1165"/>
                    <a:pt x="14745" y="1370"/>
                  </a:cubicBezTo>
                  <a:cubicBezTo>
                    <a:pt x="14700" y="1347"/>
                    <a:pt x="14677" y="1347"/>
                    <a:pt x="14654" y="1324"/>
                  </a:cubicBezTo>
                  <a:lnTo>
                    <a:pt x="14654" y="1324"/>
                  </a:lnTo>
                  <a:cubicBezTo>
                    <a:pt x="15499" y="1644"/>
                    <a:pt x="16343" y="2009"/>
                    <a:pt x="17210" y="2306"/>
                  </a:cubicBezTo>
                  <a:cubicBezTo>
                    <a:pt x="17690" y="2466"/>
                    <a:pt x="18146" y="2625"/>
                    <a:pt x="18648" y="2694"/>
                  </a:cubicBezTo>
                  <a:cubicBezTo>
                    <a:pt x="18865" y="2717"/>
                    <a:pt x="19082" y="2728"/>
                    <a:pt x="19299" y="2728"/>
                  </a:cubicBezTo>
                  <a:cubicBezTo>
                    <a:pt x="19516" y="2728"/>
                    <a:pt x="19733" y="2717"/>
                    <a:pt x="19949" y="2694"/>
                  </a:cubicBezTo>
                  <a:cubicBezTo>
                    <a:pt x="20771" y="2603"/>
                    <a:pt x="21547" y="2306"/>
                    <a:pt x="22300" y="1986"/>
                  </a:cubicBezTo>
                  <a:cubicBezTo>
                    <a:pt x="23031" y="1690"/>
                    <a:pt x="23784" y="1393"/>
                    <a:pt x="24560" y="1233"/>
                  </a:cubicBezTo>
                  <a:cubicBezTo>
                    <a:pt x="24834" y="1182"/>
                    <a:pt x="25108" y="1156"/>
                    <a:pt x="25382" y="1156"/>
                  </a:cubicBezTo>
                  <a:cubicBezTo>
                    <a:pt x="25473" y="1156"/>
                    <a:pt x="25564" y="1159"/>
                    <a:pt x="25656" y="1165"/>
                  </a:cubicBezTo>
                  <a:cubicBezTo>
                    <a:pt x="25975" y="1210"/>
                    <a:pt x="26318" y="1256"/>
                    <a:pt x="26637" y="1370"/>
                  </a:cubicBezTo>
                  <a:cubicBezTo>
                    <a:pt x="27322" y="1644"/>
                    <a:pt x="27938" y="2055"/>
                    <a:pt x="28577" y="2443"/>
                  </a:cubicBezTo>
                  <a:cubicBezTo>
                    <a:pt x="28897" y="2648"/>
                    <a:pt x="29217" y="2831"/>
                    <a:pt x="29559" y="2991"/>
                  </a:cubicBezTo>
                  <a:cubicBezTo>
                    <a:pt x="29924" y="3150"/>
                    <a:pt x="30335" y="3264"/>
                    <a:pt x="30723" y="3333"/>
                  </a:cubicBezTo>
                  <a:cubicBezTo>
                    <a:pt x="30997" y="3384"/>
                    <a:pt x="31284" y="3410"/>
                    <a:pt x="31564" y="3410"/>
                  </a:cubicBezTo>
                  <a:cubicBezTo>
                    <a:pt x="31657" y="3410"/>
                    <a:pt x="31750" y="3407"/>
                    <a:pt x="31841" y="3401"/>
                  </a:cubicBezTo>
                  <a:cubicBezTo>
                    <a:pt x="32184" y="3379"/>
                    <a:pt x="32503" y="3310"/>
                    <a:pt x="32823" y="3219"/>
                  </a:cubicBezTo>
                  <a:cubicBezTo>
                    <a:pt x="33485" y="3036"/>
                    <a:pt x="34101" y="2694"/>
                    <a:pt x="34695" y="2420"/>
                  </a:cubicBezTo>
                  <a:cubicBezTo>
                    <a:pt x="34672" y="2420"/>
                    <a:pt x="34649" y="2443"/>
                    <a:pt x="34603" y="2443"/>
                  </a:cubicBezTo>
                  <a:cubicBezTo>
                    <a:pt x="34946" y="2306"/>
                    <a:pt x="35288" y="2146"/>
                    <a:pt x="35630" y="2009"/>
                  </a:cubicBezTo>
                  <a:cubicBezTo>
                    <a:pt x="36018" y="1872"/>
                    <a:pt x="36429" y="1758"/>
                    <a:pt x="36863" y="1667"/>
                  </a:cubicBezTo>
                  <a:cubicBezTo>
                    <a:pt x="37310" y="1597"/>
                    <a:pt x="37758" y="1570"/>
                    <a:pt x="38205" y="1570"/>
                  </a:cubicBezTo>
                  <a:cubicBezTo>
                    <a:pt x="38488" y="1570"/>
                    <a:pt x="38771" y="1581"/>
                    <a:pt x="39054" y="1598"/>
                  </a:cubicBezTo>
                  <a:lnTo>
                    <a:pt x="39100" y="1598"/>
                  </a:lnTo>
                  <a:cubicBezTo>
                    <a:pt x="41268" y="1781"/>
                    <a:pt x="43391" y="2443"/>
                    <a:pt x="45605" y="2443"/>
                  </a:cubicBezTo>
                  <a:cubicBezTo>
                    <a:pt x="45811" y="2443"/>
                    <a:pt x="45970" y="2237"/>
                    <a:pt x="45970" y="2032"/>
                  </a:cubicBezTo>
                  <a:cubicBezTo>
                    <a:pt x="45947" y="1826"/>
                    <a:pt x="45765" y="1667"/>
                    <a:pt x="45559" y="1667"/>
                  </a:cubicBezTo>
                  <a:cubicBezTo>
                    <a:pt x="45466" y="1673"/>
                    <a:pt x="45372" y="1676"/>
                    <a:pt x="45279" y="1676"/>
                  </a:cubicBezTo>
                  <a:cubicBezTo>
                    <a:pt x="45053" y="1676"/>
                    <a:pt x="44827" y="1660"/>
                    <a:pt x="44601" y="1644"/>
                  </a:cubicBezTo>
                  <a:lnTo>
                    <a:pt x="44578" y="1644"/>
                  </a:lnTo>
                  <a:cubicBezTo>
                    <a:pt x="43619" y="1553"/>
                    <a:pt x="42683" y="1393"/>
                    <a:pt x="41748" y="1210"/>
                  </a:cubicBezTo>
                  <a:cubicBezTo>
                    <a:pt x="40789" y="1050"/>
                    <a:pt x="39830" y="891"/>
                    <a:pt x="38849" y="822"/>
                  </a:cubicBezTo>
                  <a:cubicBezTo>
                    <a:pt x="38667" y="814"/>
                    <a:pt x="38486" y="809"/>
                    <a:pt x="38305" y="809"/>
                  </a:cubicBezTo>
                  <a:cubicBezTo>
                    <a:pt x="37528" y="809"/>
                    <a:pt x="36754" y="893"/>
                    <a:pt x="35996" y="1096"/>
                  </a:cubicBezTo>
                  <a:cubicBezTo>
                    <a:pt x="35197" y="1302"/>
                    <a:pt x="34444" y="1690"/>
                    <a:pt x="33690" y="2055"/>
                  </a:cubicBezTo>
                  <a:cubicBezTo>
                    <a:pt x="33693" y="2055"/>
                    <a:pt x="33696" y="2054"/>
                    <a:pt x="33699" y="2054"/>
                  </a:cubicBezTo>
                  <a:lnTo>
                    <a:pt x="33699" y="2054"/>
                  </a:lnTo>
                  <a:cubicBezTo>
                    <a:pt x="33687" y="2061"/>
                    <a:pt x="33676" y="2069"/>
                    <a:pt x="33667" y="2078"/>
                  </a:cubicBezTo>
                  <a:cubicBezTo>
                    <a:pt x="33202" y="2299"/>
                    <a:pt x="32714" y="2478"/>
                    <a:pt x="32205" y="2593"/>
                  </a:cubicBezTo>
                  <a:lnTo>
                    <a:pt x="32205" y="2593"/>
                  </a:lnTo>
                  <a:cubicBezTo>
                    <a:pt x="32206" y="2592"/>
                    <a:pt x="32206" y="2592"/>
                    <a:pt x="32207" y="2591"/>
                  </a:cubicBezTo>
                  <a:lnTo>
                    <a:pt x="32207" y="2591"/>
                  </a:lnTo>
                  <a:lnTo>
                    <a:pt x="32202" y="2594"/>
                  </a:lnTo>
                  <a:lnTo>
                    <a:pt x="32202" y="2594"/>
                  </a:lnTo>
                  <a:cubicBezTo>
                    <a:pt x="32188" y="2597"/>
                    <a:pt x="32175" y="2600"/>
                    <a:pt x="32161" y="2603"/>
                  </a:cubicBezTo>
                  <a:cubicBezTo>
                    <a:pt x="31987" y="2629"/>
                    <a:pt x="31806" y="2640"/>
                    <a:pt x="31621" y="2640"/>
                  </a:cubicBezTo>
                  <a:cubicBezTo>
                    <a:pt x="31490" y="2640"/>
                    <a:pt x="31358" y="2635"/>
                    <a:pt x="31225" y="2625"/>
                  </a:cubicBezTo>
                  <a:cubicBezTo>
                    <a:pt x="30860" y="2603"/>
                    <a:pt x="30472" y="2511"/>
                    <a:pt x="30107" y="2397"/>
                  </a:cubicBezTo>
                  <a:cubicBezTo>
                    <a:pt x="29194" y="2055"/>
                    <a:pt x="28440" y="1416"/>
                    <a:pt x="27573" y="959"/>
                  </a:cubicBezTo>
                  <a:cubicBezTo>
                    <a:pt x="27139" y="731"/>
                    <a:pt x="26683" y="571"/>
                    <a:pt x="26204" y="480"/>
                  </a:cubicBezTo>
                  <a:cubicBezTo>
                    <a:pt x="25936" y="426"/>
                    <a:pt x="25669" y="404"/>
                    <a:pt x="25401" y="404"/>
                  </a:cubicBezTo>
                  <a:cubicBezTo>
                    <a:pt x="25212" y="404"/>
                    <a:pt x="25023" y="415"/>
                    <a:pt x="24834" y="434"/>
                  </a:cubicBezTo>
                  <a:cubicBezTo>
                    <a:pt x="23191" y="594"/>
                    <a:pt x="21775" y="1575"/>
                    <a:pt x="20155" y="1895"/>
                  </a:cubicBezTo>
                  <a:cubicBezTo>
                    <a:pt x="19864" y="1946"/>
                    <a:pt x="19586" y="1972"/>
                    <a:pt x="19301" y="1972"/>
                  </a:cubicBezTo>
                  <a:cubicBezTo>
                    <a:pt x="19206" y="1972"/>
                    <a:pt x="19111" y="1969"/>
                    <a:pt x="19014" y="1963"/>
                  </a:cubicBezTo>
                  <a:cubicBezTo>
                    <a:pt x="18420" y="1918"/>
                    <a:pt x="17850" y="1712"/>
                    <a:pt x="17279" y="1530"/>
                  </a:cubicBezTo>
                  <a:lnTo>
                    <a:pt x="17233" y="1507"/>
                  </a:lnTo>
                  <a:lnTo>
                    <a:pt x="17256" y="1507"/>
                  </a:lnTo>
                  <a:cubicBezTo>
                    <a:pt x="16457" y="1233"/>
                    <a:pt x="15681" y="891"/>
                    <a:pt x="14882" y="617"/>
                  </a:cubicBezTo>
                  <a:cubicBezTo>
                    <a:pt x="14517" y="480"/>
                    <a:pt x="14152" y="389"/>
                    <a:pt x="13764" y="297"/>
                  </a:cubicBezTo>
                  <a:cubicBezTo>
                    <a:pt x="13376" y="206"/>
                    <a:pt x="12965" y="160"/>
                    <a:pt x="12577" y="160"/>
                  </a:cubicBezTo>
                  <a:cubicBezTo>
                    <a:pt x="12535" y="159"/>
                    <a:pt x="12494" y="159"/>
                    <a:pt x="12453" y="159"/>
                  </a:cubicBezTo>
                  <a:cubicBezTo>
                    <a:pt x="11514" y="159"/>
                    <a:pt x="10599" y="403"/>
                    <a:pt x="9747" y="731"/>
                  </a:cubicBezTo>
                  <a:cubicBezTo>
                    <a:pt x="9495" y="822"/>
                    <a:pt x="9244" y="936"/>
                    <a:pt x="8993" y="1028"/>
                  </a:cubicBezTo>
                  <a:cubicBezTo>
                    <a:pt x="8742" y="1119"/>
                    <a:pt x="8491" y="1210"/>
                    <a:pt x="8263" y="1279"/>
                  </a:cubicBezTo>
                  <a:cubicBezTo>
                    <a:pt x="7829" y="1416"/>
                    <a:pt x="7373" y="1530"/>
                    <a:pt x="6916" y="1621"/>
                  </a:cubicBezTo>
                  <a:cubicBezTo>
                    <a:pt x="6425" y="1706"/>
                    <a:pt x="5922" y="1753"/>
                    <a:pt x="5424" y="1753"/>
                  </a:cubicBezTo>
                  <a:cubicBezTo>
                    <a:pt x="5251" y="1753"/>
                    <a:pt x="5079" y="1747"/>
                    <a:pt x="4908" y="1735"/>
                  </a:cubicBezTo>
                  <a:cubicBezTo>
                    <a:pt x="4268" y="1667"/>
                    <a:pt x="3652" y="1530"/>
                    <a:pt x="3036" y="1324"/>
                  </a:cubicBezTo>
                  <a:cubicBezTo>
                    <a:pt x="2169" y="1005"/>
                    <a:pt x="1347" y="571"/>
                    <a:pt x="571" y="46"/>
                  </a:cubicBezTo>
                  <a:cubicBezTo>
                    <a:pt x="525" y="23"/>
                    <a:pt x="479" y="0"/>
                    <a:pt x="4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1"/>
            <p:cNvSpPr/>
            <p:nvPr/>
          </p:nvSpPr>
          <p:spPr>
            <a:xfrm>
              <a:off x="2525200" y="1008350"/>
              <a:ext cx="1211475" cy="81275"/>
            </a:xfrm>
            <a:custGeom>
              <a:rect b="b" l="l" r="r" t="t"/>
              <a:pathLst>
                <a:path extrusionOk="0" h="3251" w="48459">
                  <a:moveTo>
                    <a:pt x="13947" y="1"/>
                  </a:moveTo>
                  <a:cubicBezTo>
                    <a:pt x="13673" y="1"/>
                    <a:pt x="13422" y="1"/>
                    <a:pt x="13148" y="46"/>
                  </a:cubicBezTo>
                  <a:cubicBezTo>
                    <a:pt x="12623" y="115"/>
                    <a:pt x="12121" y="252"/>
                    <a:pt x="11619" y="434"/>
                  </a:cubicBezTo>
                  <a:cubicBezTo>
                    <a:pt x="10615" y="845"/>
                    <a:pt x="9816" y="1599"/>
                    <a:pt x="8857" y="2078"/>
                  </a:cubicBezTo>
                  <a:cubicBezTo>
                    <a:pt x="8492" y="2238"/>
                    <a:pt x="8127" y="2352"/>
                    <a:pt x="7739" y="2420"/>
                  </a:cubicBezTo>
                  <a:cubicBezTo>
                    <a:pt x="7413" y="2472"/>
                    <a:pt x="7075" y="2497"/>
                    <a:pt x="6734" y="2497"/>
                  </a:cubicBezTo>
                  <a:cubicBezTo>
                    <a:pt x="6620" y="2497"/>
                    <a:pt x="6506" y="2494"/>
                    <a:pt x="6392" y="2489"/>
                  </a:cubicBezTo>
                  <a:cubicBezTo>
                    <a:pt x="5662" y="2420"/>
                    <a:pt x="4931" y="2238"/>
                    <a:pt x="4246" y="1987"/>
                  </a:cubicBezTo>
                  <a:cubicBezTo>
                    <a:pt x="2968" y="1530"/>
                    <a:pt x="1781" y="891"/>
                    <a:pt x="594" y="252"/>
                  </a:cubicBezTo>
                  <a:cubicBezTo>
                    <a:pt x="540" y="225"/>
                    <a:pt x="481" y="212"/>
                    <a:pt x="423" y="212"/>
                  </a:cubicBezTo>
                  <a:cubicBezTo>
                    <a:pt x="288" y="212"/>
                    <a:pt x="156" y="283"/>
                    <a:pt x="92" y="412"/>
                  </a:cubicBezTo>
                  <a:cubicBezTo>
                    <a:pt x="1" y="617"/>
                    <a:pt x="69" y="822"/>
                    <a:pt x="252" y="937"/>
                  </a:cubicBezTo>
                  <a:cubicBezTo>
                    <a:pt x="1165" y="1439"/>
                    <a:pt x="2101" y="1918"/>
                    <a:pt x="3037" y="2329"/>
                  </a:cubicBezTo>
                  <a:cubicBezTo>
                    <a:pt x="4041" y="2763"/>
                    <a:pt x="5091" y="3105"/>
                    <a:pt x="6164" y="3219"/>
                  </a:cubicBezTo>
                  <a:cubicBezTo>
                    <a:pt x="6400" y="3240"/>
                    <a:pt x="6631" y="3251"/>
                    <a:pt x="6860" y="3251"/>
                  </a:cubicBezTo>
                  <a:cubicBezTo>
                    <a:pt x="7140" y="3251"/>
                    <a:pt x="7417" y="3234"/>
                    <a:pt x="7693" y="3196"/>
                  </a:cubicBezTo>
                  <a:cubicBezTo>
                    <a:pt x="7967" y="3173"/>
                    <a:pt x="8241" y="3105"/>
                    <a:pt x="8492" y="3037"/>
                  </a:cubicBezTo>
                  <a:cubicBezTo>
                    <a:pt x="8743" y="2968"/>
                    <a:pt x="8971" y="2854"/>
                    <a:pt x="9199" y="2763"/>
                  </a:cubicBezTo>
                  <a:cubicBezTo>
                    <a:pt x="10090" y="2329"/>
                    <a:pt x="10820" y="1667"/>
                    <a:pt x="11710" y="1233"/>
                  </a:cubicBezTo>
                  <a:cubicBezTo>
                    <a:pt x="12121" y="1051"/>
                    <a:pt x="12555" y="914"/>
                    <a:pt x="13011" y="822"/>
                  </a:cubicBezTo>
                  <a:cubicBezTo>
                    <a:pt x="13306" y="778"/>
                    <a:pt x="13601" y="753"/>
                    <a:pt x="13896" y="753"/>
                  </a:cubicBezTo>
                  <a:cubicBezTo>
                    <a:pt x="14057" y="753"/>
                    <a:pt x="14219" y="761"/>
                    <a:pt x="14381" y="777"/>
                  </a:cubicBezTo>
                  <a:cubicBezTo>
                    <a:pt x="15066" y="822"/>
                    <a:pt x="15727" y="1005"/>
                    <a:pt x="16367" y="1233"/>
                  </a:cubicBezTo>
                  <a:cubicBezTo>
                    <a:pt x="17987" y="1804"/>
                    <a:pt x="19494" y="2648"/>
                    <a:pt x="21206" y="2900"/>
                  </a:cubicBezTo>
                  <a:cubicBezTo>
                    <a:pt x="21515" y="2944"/>
                    <a:pt x="21825" y="2969"/>
                    <a:pt x="22128" y="2969"/>
                  </a:cubicBezTo>
                  <a:cubicBezTo>
                    <a:pt x="22294" y="2969"/>
                    <a:pt x="22459" y="2961"/>
                    <a:pt x="22621" y="2945"/>
                  </a:cubicBezTo>
                  <a:cubicBezTo>
                    <a:pt x="23191" y="2922"/>
                    <a:pt x="23739" y="2808"/>
                    <a:pt x="24264" y="2648"/>
                  </a:cubicBezTo>
                  <a:cubicBezTo>
                    <a:pt x="25337" y="2352"/>
                    <a:pt x="26364" y="1895"/>
                    <a:pt x="27460" y="1690"/>
                  </a:cubicBezTo>
                  <a:cubicBezTo>
                    <a:pt x="27802" y="1638"/>
                    <a:pt x="28132" y="1613"/>
                    <a:pt x="28468" y="1613"/>
                  </a:cubicBezTo>
                  <a:cubicBezTo>
                    <a:pt x="28580" y="1613"/>
                    <a:pt x="28692" y="1616"/>
                    <a:pt x="28806" y="1621"/>
                  </a:cubicBezTo>
                  <a:cubicBezTo>
                    <a:pt x="29651" y="1713"/>
                    <a:pt x="30473" y="1964"/>
                    <a:pt x="31272" y="2215"/>
                  </a:cubicBezTo>
                  <a:cubicBezTo>
                    <a:pt x="31682" y="2329"/>
                    <a:pt x="32093" y="2443"/>
                    <a:pt x="32527" y="2534"/>
                  </a:cubicBezTo>
                  <a:cubicBezTo>
                    <a:pt x="32983" y="2648"/>
                    <a:pt x="33440" y="2694"/>
                    <a:pt x="33896" y="2717"/>
                  </a:cubicBezTo>
                  <a:cubicBezTo>
                    <a:pt x="34764" y="2717"/>
                    <a:pt x="35585" y="2489"/>
                    <a:pt x="36384" y="2169"/>
                  </a:cubicBezTo>
                  <a:cubicBezTo>
                    <a:pt x="37069" y="1872"/>
                    <a:pt x="37731" y="1553"/>
                    <a:pt x="38484" y="1416"/>
                  </a:cubicBezTo>
                  <a:cubicBezTo>
                    <a:pt x="38702" y="1382"/>
                    <a:pt x="38931" y="1361"/>
                    <a:pt x="39164" y="1361"/>
                  </a:cubicBezTo>
                  <a:cubicBezTo>
                    <a:pt x="39249" y="1361"/>
                    <a:pt x="39335" y="1364"/>
                    <a:pt x="39420" y="1370"/>
                  </a:cubicBezTo>
                  <a:cubicBezTo>
                    <a:pt x="39785" y="1393"/>
                    <a:pt x="40173" y="1484"/>
                    <a:pt x="40539" y="1621"/>
                  </a:cubicBezTo>
                  <a:cubicBezTo>
                    <a:pt x="41064" y="1804"/>
                    <a:pt x="41543" y="2055"/>
                    <a:pt x="42068" y="2283"/>
                  </a:cubicBezTo>
                  <a:cubicBezTo>
                    <a:pt x="42342" y="2397"/>
                    <a:pt x="42616" y="2512"/>
                    <a:pt x="42912" y="2580"/>
                  </a:cubicBezTo>
                  <a:cubicBezTo>
                    <a:pt x="43232" y="2671"/>
                    <a:pt x="43552" y="2694"/>
                    <a:pt x="43871" y="2717"/>
                  </a:cubicBezTo>
                  <a:cubicBezTo>
                    <a:pt x="43909" y="2718"/>
                    <a:pt x="43947" y="2719"/>
                    <a:pt x="43986" y="2719"/>
                  </a:cubicBezTo>
                  <a:cubicBezTo>
                    <a:pt x="44698" y="2719"/>
                    <a:pt x="45389" y="2519"/>
                    <a:pt x="46039" y="2238"/>
                  </a:cubicBezTo>
                  <a:cubicBezTo>
                    <a:pt x="46747" y="1941"/>
                    <a:pt x="47409" y="1599"/>
                    <a:pt x="48139" y="1393"/>
                  </a:cubicBezTo>
                  <a:cubicBezTo>
                    <a:pt x="48345" y="1347"/>
                    <a:pt x="48459" y="1119"/>
                    <a:pt x="48390" y="937"/>
                  </a:cubicBezTo>
                  <a:cubicBezTo>
                    <a:pt x="48336" y="772"/>
                    <a:pt x="48192" y="666"/>
                    <a:pt x="48032" y="666"/>
                  </a:cubicBezTo>
                  <a:cubicBezTo>
                    <a:pt x="47992" y="666"/>
                    <a:pt x="47952" y="672"/>
                    <a:pt x="47911" y="686"/>
                  </a:cubicBezTo>
                  <a:cubicBezTo>
                    <a:pt x="46770" y="982"/>
                    <a:pt x="45766" y="1667"/>
                    <a:pt x="44624" y="1895"/>
                  </a:cubicBezTo>
                  <a:cubicBezTo>
                    <a:pt x="44390" y="1929"/>
                    <a:pt x="44156" y="1950"/>
                    <a:pt x="43923" y="1950"/>
                  </a:cubicBezTo>
                  <a:cubicBezTo>
                    <a:pt x="43837" y="1950"/>
                    <a:pt x="43751" y="1947"/>
                    <a:pt x="43666" y="1941"/>
                  </a:cubicBezTo>
                  <a:cubicBezTo>
                    <a:pt x="43346" y="1918"/>
                    <a:pt x="43049" y="1827"/>
                    <a:pt x="42753" y="1735"/>
                  </a:cubicBezTo>
                  <a:cubicBezTo>
                    <a:pt x="42136" y="1507"/>
                    <a:pt x="41589" y="1210"/>
                    <a:pt x="40995" y="982"/>
                  </a:cubicBezTo>
                  <a:cubicBezTo>
                    <a:pt x="40653" y="845"/>
                    <a:pt x="40287" y="731"/>
                    <a:pt x="39922" y="663"/>
                  </a:cubicBezTo>
                  <a:cubicBezTo>
                    <a:pt x="39672" y="618"/>
                    <a:pt x="39421" y="593"/>
                    <a:pt x="39164" y="593"/>
                  </a:cubicBezTo>
                  <a:cubicBezTo>
                    <a:pt x="39024" y="593"/>
                    <a:pt x="38881" y="601"/>
                    <a:pt x="38735" y="617"/>
                  </a:cubicBezTo>
                  <a:cubicBezTo>
                    <a:pt x="38051" y="663"/>
                    <a:pt x="37389" y="914"/>
                    <a:pt x="36750" y="1188"/>
                  </a:cubicBezTo>
                  <a:cubicBezTo>
                    <a:pt x="36088" y="1462"/>
                    <a:pt x="35449" y="1735"/>
                    <a:pt x="34741" y="1872"/>
                  </a:cubicBezTo>
                  <a:cubicBezTo>
                    <a:pt x="34433" y="1924"/>
                    <a:pt x="34125" y="1949"/>
                    <a:pt x="33817" y="1949"/>
                  </a:cubicBezTo>
                  <a:cubicBezTo>
                    <a:pt x="33714" y="1949"/>
                    <a:pt x="33611" y="1947"/>
                    <a:pt x="33508" y="1941"/>
                  </a:cubicBezTo>
                  <a:cubicBezTo>
                    <a:pt x="32664" y="1850"/>
                    <a:pt x="31865" y="1599"/>
                    <a:pt x="31066" y="1347"/>
                  </a:cubicBezTo>
                  <a:cubicBezTo>
                    <a:pt x="30655" y="1233"/>
                    <a:pt x="30222" y="1119"/>
                    <a:pt x="29811" y="1005"/>
                  </a:cubicBezTo>
                  <a:cubicBezTo>
                    <a:pt x="29377" y="914"/>
                    <a:pt x="28920" y="868"/>
                    <a:pt x="28487" y="845"/>
                  </a:cubicBezTo>
                  <a:cubicBezTo>
                    <a:pt x="28448" y="844"/>
                    <a:pt x="28409" y="844"/>
                    <a:pt x="28370" y="844"/>
                  </a:cubicBezTo>
                  <a:cubicBezTo>
                    <a:pt x="27496" y="844"/>
                    <a:pt x="26624" y="1085"/>
                    <a:pt x="25793" y="1347"/>
                  </a:cubicBezTo>
                  <a:cubicBezTo>
                    <a:pt x="24949" y="1621"/>
                    <a:pt x="24104" y="1964"/>
                    <a:pt x="23214" y="2123"/>
                  </a:cubicBezTo>
                  <a:cubicBezTo>
                    <a:pt x="22864" y="2184"/>
                    <a:pt x="22524" y="2205"/>
                    <a:pt x="22188" y="2205"/>
                  </a:cubicBezTo>
                  <a:cubicBezTo>
                    <a:pt x="22020" y="2205"/>
                    <a:pt x="21852" y="2200"/>
                    <a:pt x="21685" y="2192"/>
                  </a:cubicBezTo>
                  <a:cubicBezTo>
                    <a:pt x="20977" y="2123"/>
                    <a:pt x="20293" y="1941"/>
                    <a:pt x="19608" y="1713"/>
                  </a:cubicBezTo>
                  <a:cubicBezTo>
                    <a:pt x="17964" y="1096"/>
                    <a:pt x="16367" y="206"/>
                    <a:pt x="14586" y="24"/>
                  </a:cubicBezTo>
                  <a:cubicBezTo>
                    <a:pt x="14381" y="1"/>
                    <a:pt x="14153" y="1"/>
                    <a:pt x="139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1"/>
            <p:cNvSpPr/>
            <p:nvPr/>
          </p:nvSpPr>
          <p:spPr>
            <a:xfrm>
              <a:off x="2525200" y="902800"/>
              <a:ext cx="113025" cy="133025"/>
            </a:xfrm>
            <a:custGeom>
              <a:rect b="b" l="l" r="r" t="t"/>
              <a:pathLst>
                <a:path extrusionOk="0" h="5321" w="4521">
                  <a:moveTo>
                    <a:pt x="1827" y="0"/>
                  </a:moveTo>
                  <a:cubicBezTo>
                    <a:pt x="1758" y="0"/>
                    <a:pt x="1690" y="0"/>
                    <a:pt x="1621" y="46"/>
                  </a:cubicBezTo>
                  <a:cubicBezTo>
                    <a:pt x="1462" y="160"/>
                    <a:pt x="1393" y="411"/>
                    <a:pt x="1530" y="571"/>
                  </a:cubicBezTo>
                  <a:cubicBezTo>
                    <a:pt x="2261" y="1621"/>
                    <a:pt x="2831" y="2762"/>
                    <a:pt x="3493" y="3858"/>
                  </a:cubicBezTo>
                  <a:cubicBezTo>
                    <a:pt x="2397" y="4017"/>
                    <a:pt x="1302" y="4109"/>
                    <a:pt x="275" y="4588"/>
                  </a:cubicBezTo>
                  <a:cubicBezTo>
                    <a:pt x="183" y="4634"/>
                    <a:pt x="115" y="4679"/>
                    <a:pt x="69" y="4771"/>
                  </a:cubicBezTo>
                  <a:cubicBezTo>
                    <a:pt x="24" y="4862"/>
                    <a:pt x="1" y="4953"/>
                    <a:pt x="46" y="5067"/>
                  </a:cubicBezTo>
                  <a:cubicBezTo>
                    <a:pt x="69" y="5159"/>
                    <a:pt x="138" y="5227"/>
                    <a:pt x="229" y="5273"/>
                  </a:cubicBezTo>
                  <a:cubicBezTo>
                    <a:pt x="271" y="5301"/>
                    <a:pt x="340" y="5320"/>
                    <a:pt x="402" y="5320"/>
                  </a:cubicBezTo>
                  <a:cubicBezTo>
                    <a:pt x="441" y="5320"/>
                    <a:pt x="477" y="5313"/>
                    <a:pt x="503" y="5296"/>
                  </a:cubicBezTo>
                  <a:cubicBezTo>
                    <a:pt x="1051" y="5067"/>
                    <a:pt x="1599" y="4908"/>
                    <a:pt x="2192" y="4816"/>
                  </a:cubicBezTo>
                  <a:lnTo>
                    <a:pt x="2078" y="4816"/>
                  </a:lnTo>
                  <a:cubicBezTo>
                    <a:pt x="2763" y="4702"/>
                    <a:pt x="3470" y="4656"/>
                    <a:pt x="4155" y="4542"/>
                  </a:cubicBezTo>
                  <a:cubicBezTo>
                    <a:pt x="4224" y="4542"/>
                    <a:pt x="4292" y="4519"/>
                    <a:pt x="4338" y="4474"/>
                  </a:cubicBezTo>
                  <a:cubicBezTo>
                    <a:pt x="4406" y="4428"/>
                    <a:pt x="4452" y="4383"/>
                    <a:pt x="4475" y="4337"/>
                  </a:cubicBezTo>
                  <a:cubicBezTo>
                    <a:pt x="4520" y="4200"/>
                    <a:pt x="4520" y="4063"/>
                    <a:pt x="4452" y="3949"/>
                  </a:cubicBezTo>
                  <a:cubicBezTo>
                    <a:pt x="3653" y="2716"/>
                    <a:pt x="3014" y="1370"/>
                    <a:pt x="2146" y="160"/>
                  </a:cubicBezTo>
                  <a:cubicBezTo>
                    <a:pt x="2078" y="46"/>
                    <a:pt x="1964" y="0"/>
                    <a:pt x="18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1"/>
            <p:cNvSpPr/>
            <p:nvPr/>
          </p:nvSpPr>
          <p:spPr>
            <a:xfrm>
              <a:off x="3687025" y="827475"/>
              <a:ext cx="26275" cy="133125"/>
            </a:xfrm>
            <a:custGeom>
              <a:rect b="b" l="l" r="r" t="t"/>
              <a:pathLst>
                <a:path extrusionOk="0" h="5325" w="1051">
                  <a:moveTo>
                    <a:pt x="365" y="0"/>
                  </a:moveTo>
                  <a:cubicBezTo>
                    <a:pt x="183" y="0"/>
                    <a:pt x="0" y="183"/>
                    <a:pt x="0" y="388"/>
                  </a:cubicBezTo>
                  <a:cubicBezTo>
                    <a:pt x="137" y="1917"/>
                    <a:pt x="274" y="3447"/>
                    <a:pt x="206" y="4976"/>
                  </a:cubicBezTo>
                  <a:cubicBezTo>
                    <a:pt x="206" y="5067"/>
                    <a:pt x="274" y="5159"/>
                    <a:pt x="343" y="5227"/>
                  </a:cubicBezTo>
                  <a:cubicBezTo>
                    <a:pt x="399" y="5283"/>
                    <a:pt x="471" y="5324"/>
                    <a:pt x="558" y="5324"/>
                  </a:cubicBezTo>
                  <a:cubicBezTo>
                    <a:pt x="577" y="5324"/>
                    <a:pt x="596" y="5322"/>
                    <a:pt x="616" y="5318"/>
                  </a:cubicBezTo>
                  <a:cubicBezTo>
                    <a:pt x="708" y="5318"/>
                    <a:pt x="799" y="5273"/>
                    <a:pt x="868" y="5204"/>
                  </a:cubicBezTo>
                  <a:cubicBezTo>
                    <a:pt x="936" y="5113"/>
                    <a:pt x="959" y="5022"/>
                    <a:pt x="959" y="4930"/>
                  </a:cubicBezTo>
                  <a:cubicBezTo>
                    <a:pt x="1050" y="3401"/>
                    <a:pt x="913" y="1872"/>
                    <a:pt x="776" y="365"/>
                  </a:cubicBezTo>
                  <a:cubicBezTo>
                    <a:pt x="753" y="160"/>
                    <a:pt x="594" y="0"/>
                    <a:pt x="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1"/>
            <p:cNvSpPr/>
            <p:nvPr/>
          </p:nvSpPr>
          <p:spPr>
            <a:xfrm>
              <a:off x="3713825" y="1022625"/>
              <a:ext cx="21150" cy="136450"/>
            </a:xfrm>
            <a:custGeom>
              <a:rect b="b" l="l" r="r" t="t"/>
              <a:pathLst>
                <a:path extrusionOk="0" h="5458" w="846">
                  <a:moveTo>
                    <a:pt x="366" y="0"/>
                  </a:moveTo>
                  <a:cubicBezTo>
                    <a:pt x="161" y="0"/>
                    <a:pt x="1" y="183"/>
                    <a:pt x="1" y="388"/>
                  </a:cubicBezTo>
                  <a:cubicBezTo>
                    <a:pt x="24" y="1963"/>
                    <a:pt x="24" y="3538"/>
                    <a:pt x="92" y="5113"/>
                  </a:cubicBezTo>
                  <a:cubicBezTo>
                    <a:pt x="92" y="5306"/>
                    <a:pt x="252" y="5458"/>
                    <a:pt x="441" y="5458"/>
                  </a:cubicBezTo>
                  <a:cubicBezTo>
                    <a:pt x="454" y="5458"/>
                    <a:pt x="467" y="5457"/>
                    <a:pt x="480" y="5456"/>
                  </a:cubicBezTo>
                  <a:cubicBezTo>
                    <a:pt x="686" y="5456"/>
                    <a:pt x="845" y="5273"/>
                    <a:pt x="845" y="5068"/>
                  </a:cubicBezTo>
                  <a:cubicBezTo>
                    <a:pt x="777" y="3493"/>
                    <a:pt x="777" y="1918"/>
                    <a:pt x="777" y="366"/>
                  </a:cubicBezTo>
                  <a:cubicBezTo>
                    <a:pt x="777" y="160"/>
                    <a:pt x="572"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1"/>
            <p:cNvSpPr/>
            <p:nvPr/>
          </p:nvSpPr>
          <p:spPr>
            <a:xfrm>
              <a:off x="3684725" y="826325"/>
              <a:ext cx="239700" cy="337850"/>
            </a:xfrm>
            <a:custGeom>
              <a:rect b="b" l="l" r="r" t="t"/>
              <a:pathLst>
                <a:path extrusionOk="0" h="13514" w="9588">
                  <a:moveTo>
                    <a:pt x="4249" y="2831"/>
                  </a:moveTo>
                  <a:cubicBezTo>
                    <a:pt x="4271" y="2846"/>
                    <a:pt x="4293" y="2861"/>
                    <a:pt x="4315" y="2876"/>
                  </a:cubicBezTo>
                  <a:cubicBezTo>
                    <a:pt x="4293" y="2855"/>
                    <a:pt x="4271" y="2833"/>
                    <a:pt x="4249" y="2831"/>
                  </a:cubicBezTo>
                  <a:close/>
                  <a:moveTo>
                    <a:pt x="412" y="0"/>
                  </a:moveTo>
                  <a:cubicBezTo>
                    <a:pt x="320" y="0"/>
                    <a:pt x="206" y="23"/>
                    <a:pt x="138" y="115"/>
                  </a:cubicBezTo>
                  <a:cubicBezTo>
                    <a:pt x="1" y="274"/>
                    <a:pt x="1" y="525"/>
                    <a:pt x="161" y="662"/>
                  </a:cubicBezTo>
                  <a:cubicBezTo>
                    <a:pt x="2717" y="2922"/>
                    <a:pt x="5707" y="4634"/>
                    <a:pt x="8515" y="6529"/>
                  </a:cubicBezTo>
                  <a:lnTo>
                    <a:pt x="8606" y="6597"/>
                  </a:lnTo>
                  <a:cubicBezTo>
                    <a:pt x="8378" y="6802"/>
                    <a:pt x="8149" y="7008"/>
                    <a:pt x="7898" y="7213"/>
                  </a:cubicBezTo>
                  <a:cubicBezTo>
                    <a:pt x="5707" y="9108"/>
                    <a:pt x="3288" y="10774"/>
                    <a:pt x="1256" y="12897"/>
                  </a:cubicBezTo>
                  <a:cubicBezTo>
                    <a:pt x="1119" y="13034"/>
                    <a:pt x="1142" y="13285"/>
                    <a:pt x="1279" y="13422"/>
                  </a:cubicBezTo>
                  <a:cubicBezTo>
                    <a:pt x="1352" y="13485"/>
                    <a:pt x="1445" y="13514"/>
                    <a:pt x="1537" y="13514"/>
                  </a:cubicBezTo>
                  <a:cubicBezTo>
                    <a:pt x="1645" y="13514"/>
                    <a:pt x="1753" y="13473"/>
                    <a:pt x="1827" y="13399"/>
                  </a:cubicBezTo>
                  <a:cubicBezTo>
                    <a:pt x="2466" y="12737"/>
                    <a:pt x="3128" y="12121"/>
                    <a:pt x="3813" y="11527"/>
                  </a:cubicBezTo>
                  <a:lnTo>
                    <a:pt x="3813" y="11527"/>
                  </a:lnTo>
                  <a:cubicBezTo>
                    <a:pt x="3790" y="11550"/>
                    <a:pt x="3767" y="11573"/>
                    <a:pt x="3744" y="11596"/>
                  </a:cubicBezTo>
                  <a:cubicBezTo>
                    <a:pt x="5639" y="9975"/>
                    <a:pt x="7670" y="8514"/>
                    <a:pt x="9496" y="6802"/>
                  </a:cubicBezTo>
                  <a:cubicBezTo>
                    <a:pt x="9565" y="6734"/>
                    <a:pt x="9587" y="6620"/>
                    <a:pt x="9587" y="6529"/>
                  </a:cubicBezTo>
                  <a:cubicBezTo>
                    <a:pt x="9587" y="6437"/>
                    <a:pt x="9542" y="6323"/>
                    <a:pt x="9473" y="6255"/>
                  </a:cubicBezTo>
                  <a:cubicBezTo>
                    <a:pt x="7739" y="5068"/>
                    <a:pt x="5958" y="3995"/>
                    <a:pt x="4246" y="2831"/>
                  </a:cubicBezTo>
                  <a:cubicBezTo>
                    <a:pt x="4247" y="2831"/>
                    <a:pt x="4248" y="2831"/>
                    <a:pt x="4249" y="2831"/>
                  </a:cubicBezTo>
                  <a:lnTo>
                    <a:pt x="4249" y="2831"/>
                  </a:lnTo>
                  <a:cubicBezTo>
                    <a:pt x="3016" y="1977"/>
                    <a:pt x="1807" y="1079"/>
                    <a:pt x="663" y="92"/>
                  </a:cubicBezTo>
                  <a:cubicBezTo>
                    <a:pt x="594" y="23"/>
                    <a:pt x="503"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1"/>
            <p:cNvSpPr/>
            <p:nvPr/>
          </p:nvSpPr>
          <p:spPr>
            <a:xfrm>
              <a:off x="2796825" y="1068850"/>
              <a:ext cx="130700" cy="39125"/>
            </a:xfrm>
            <a:custGeom>
              <a:rect b="b" l="l" r="r" t="t"/>
              <a:pathLst>
                <a:path extrusionOk="0" h="1565" w="5228">
                  <a:moveTo>
                    <a:pt x="2489" y="0"/>
                  </a:moveTo>
                  <a:cubicBezTo>
                    <a:pt x="2078" y="0"/>
                    <a:pt x="1644" y="69"/>
                    <a:pt x="1279" y="251"/>
                  </a:cubicBezTo>
                  <a:cubicBezTo>
                    <a:pt x="822" y="434"/>
                    <a:pt x="434" y="731"/>
                    <a:pt x="92" y="1096"/>
                  </a:cubicBezTo>
                  <a:cubicBezTo>
                    <a:pt x="1" y="1210"/>
                    <a:pt x="23" y="1393"/>
                    <a:pt x="138" y="1507"/>
                  </a:cubicBezTo>
                  <a:cubicBezTo>
                    <a:pt x="188" y="1547"/>
                    <a:pt x="246" y="1565"/>
                    <a:pt x="306" y="1565"/>
                  </a:cubicBezTo>
                  <a:cubicBezTo>
                    <a:pt x="383" y="1565"/>
                    <a:pt x="462" y="1535"/>
                    <a:pt x="526" y="1484"/>
                  </a:cubicBezTo>
                  <a:cubicBezTo>
                    <a:pt x="617" y="1370"/>
                    <a:pt x="708" y="1301"/>
                    <a:pt x="800" y="1210"/>
                  </a:cubicBezTo>
                  <a:cubicBezTo>
                    <a:pt x="1005" y="1050"/>
                    <a:pt x="1210" y="913"/>
                    <a:pt x="1439" y="799"/>
                  </a:cubicBezTo>
                  <a:cubicBezTo>
                    <a:pt x="1644" y="708"/>
                    <a:pt x="1827" y="639"/>
                    <a:pt x="2032" y="594"/>
                  </a:cubicBezTo>
                  <a:cubicBezTo>
                    <a:pt x="2210" y="578"/>
                    <a:pt x="2387" y="561"/>
                    <a:pt x="2557" y="561"/>
                  </a:cubicBezTo>
                  <a:cubicBezTo>
                    <a:pt x="2627" y="561"/>
                    <a:pt x="2696" y="564"/>
                    <a:pt x="2763" y="571"/>
                  </a:cubicBezTo>
                  <a:cubicBezTo>
                    <a:pt x="3128" y="617"/>
                    <a:pt x="3493" y="685"/>
                    <a:pt x="3835" y="799"/>
                  </a:cubicBezTo>
                  <a:cubicBezTo>
                    <a:pt x="4155" y="913"/>
                    <a:pt x="4452" y="1050"/>
                    <a:pt x="4771" y="1187"/>
                  </a:cubicBezTo>
                  <a:cubicBezTo>
                    <a:pt x="4814" y="1208"/>
                    <a:pt x="4858" y="1219"/>
                    <a:pt x="4902" y="1219"/>
                  </a:cubicBezTo>
                  <a:cubicBezTo>
                    <a:pt x="4998" y="1219"/>
                    <a:pt x="5089" y="1168"/>
                    <a:pt x="5136" y="1073"/>
                  </a:cubicBezTo>
                  <a:cubicBezTo>
                    <a:pt x="5228" y="936"/>
                    <a:pt x="5159" y="753"/>
                    <a:pt x="5022" y="685"/>
                  </a:cubicBezTo>
                  <a:cubicBezTo>
                    <a:pt x="4223" y="297"/>
                    <a:pt x="3402" y="0"/>
                    <a:pt x="25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1"/>
            <p:cNvSpPr/>
            <p:nvPr/>
          </p:nvSpPr>
          <p:spPr>
            <a:xfrm>
              <a:off x="3256750" y="1076250"/>
              <a:ext cx="182075" cy="46825"/>
            </a:xfrm>
            <a:custGeom>
              <a:rect b="b" l="l" r="r" t="t"/>
              <a:pathLst>
                <a:path extrusionOk="0" h="1873" w="7283">
                  <a:moveTo>
                    <a:pt x="298" y="1"/>
                  </a:moveTo>
                  <a:cubicBezTo>
                    <a:pt x="183" y="1"/>
                    <a:pt x="92" y="69"/>
                    <a:pt x="24" y="161"/>
                  </a:cubicBezTo>
                  <a:cubicBezTo>
                    <a:pt x="1" y="229"/>
                    <a:pt x="1" y="321"/>
                    <a:pt x="24" y="389"/>
                  </a:cubicBezTo>
                  <a:cubicBezTo>
                    <a:pt x="47" y="457"/>
                    <a:pt x="92" y="503"/>
                    <a:pt x="161" y="549"/>
                  </a:cubicBezTo>
                  <a:cubicBezTo>
                    <a:pt x="1188" y="1188"/>
                    <a:pt x="2329" y="1667"/>
                    <a:pt x="3539" y="1827"/>
                  </a:cubicBezTo>
                  <a:cubicBezTo>
                    <a:pt x="3836" y="1850"/>
                    <a:pt x="4132" y="1873"/>
                    <a:pt x="4429" y="1873"/>
                  </a:cubicBezTo>
                  <a:cubicBezTo>
                    <a:pt x="4726" y="1850"/>
                    <a:pt x="5045" y="1804"/>
                    <a:pt x="5342" y="1758"/>
                  </a:cubicBezTo>
                  <a:cubicBezTo>
                    <a:pt x="5981" y="1644"/>
                    <a:pt x="6575" y="1370"/>
                    <a:pt x="7100" y="1051"/>
                  </a:cubicBezTo>
                  <a:cubicBezTo>
                    <a:pt x="7236" y="960"/>
                    <a:pt x="7282" y="777"/>
                    <a:pt x="7191" y="640"/>
                  </a:cubicBezTo>
                  <a:cubicBezTo>
                    <a:pt x="7133" y="568"/>
                    <a:pt x="7039" y="523"/>
                    <a:pt x="6948" y="523"/>
                  </a:cubicBezTo>
                  <a:cubicBezTo>
                    <a:pt x="6896" y="523"/>
                    <a:pt x="6845" y="538"/>
                    <a:pt x="6803" y="572"/>
                  </a:cubicBezTo>
                  <a:cubicBezTo>
                    <a:pt x="6643" y="663"/>
                    <a:pt x="6460" y="754"/>
                    <a:pt x="6301" y="845"/>
                  </a:cubicBezTo>
                  <a:cubicBezTo>
                    <a:pt x="5935" y="1005"/>
                    <a:pt x="5525" y="1142"/>
                    <a:pt x="5114" y="1234"/>
                  </a:cubicBezTo>
                  <a:cubicBezTo>
                    <a:pt x="4839" y="1277"/>
                    <a:pt x="4564" y="1293"/>
                    <a:pt x="4295" y="1293"/>
                  </a:cubicBezTo>
                  <a:cubicBezTo>
                    <a:pt x="4139" y="1293"/>
                    <a:pt x="3986" y="1288"/>
                    <a:pt x="3836" y="1279"/>
                  </a:cubicBezTo>
                  <a:cubicBezTo>
                    <a:pt x="3288" y="1234"/>
                    <a:pt x="2763" y="1097"/>
                    <a:pt x="2261" y="937"/>
                  </a:cubicBezTo>
                  <a:lnTo>
                    <a:pt x="2238" y="937"/>
                  </a:lnTo>
                  <a:cubicBezTo>
                    <a:pt x="2215" y="914"/>
                    <a:pt x="2215" y="914"/>
                    <a:pt x="2192" y="914"/>
                  </a:cubicBezTo>
                  <a:lnTo>
                    <a:pt x="2238" y="937"/>
                  </a:lnTo>
                  <a:cubicBezTo>
                    <a:pt x="1599" y="686"/>
                    <a:pt x="982" y="389"/>
                    <a:pt x="412" y="47"/>
                  </a:cubicBezTo>
                  <a:cubicBezTo>
                    <a:pt x="389" y="24"/>
                    <a:pt x="343"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1"/>
            <p:cNvSpPr/>
            <p:nvPr/>
          </p:nvSpPr>
          <p:spPr>
            <a:xfrm>
              <a:off x="2976575" y="878250"/>
              <a:ext cx="149525" cy="42675"/>
            </a:xfrm>
            <a:custGeom>
              <a:rect b="b" l="l" r="r" t="t"/>
              <a:pathLst>
                <a:path extrusionOk="0" h="1707" w="5981">
                  <a:moveTo>
                    <a:pt x="5661" y="1"/>
                  </a:moveTo>
                  <a:cubicBezTo>
                    <a:pt x="5638" y="1"/>
                    <a:pt x="5616" y="23"/>
                    <a:pt x="5593" y="23"/>
                  </a:cubicBezTo>
                  <a:cubicBezTo>
                    <a:pt x="5342" y="138"/>
                    <a:pt x="5091" y="252"/>
                    <a:pt x="4840" y="389"/>
                  </a:cubicBezTo>
                  <a:cubicBezTo>
                    <a:pt x="4223" y="663"/>
                    <a:pt x="3607" y="959"/>
                    <a:pt x="2922" y="1096"/>
                  </a:cubicBezTo>
                  <a:cubicBezTo>
                    <a:pt x="2717" y="1142"/>
                    <a:pt x="2489" y="1142"/>
                    <a:pt x="2238" y="1142"/>
                  </a:cubicBezTo>
                  <a:cubicBezTo>
                    <a:pt x="2055" y="1119"/>
                    <a:pt x="1872" y="1073"/>
                    <a:pt x="1690" y="1005"/>
                  </a:cubicBezTo>
                  <a:cubicBezTo>
                    <a:pt x="1484" y="936"/>
                    <a:pt x="1302" y="822"/>
                    <a:pt x="1119" y="708"/>
                  </a:cubicBezTo>
                  <a:cubicBezTo>
                    <a:pt x="891" y="548"/>
                    <a:pt x="685" y="389"/>
                    <a:pt x="503" y="183"/>
                  </a:cubicBezTo>
                  <a:cubicBezTo>
                    <a:pt x="453" y="143"/>
                    <a:pt x="390" y="125"/>
                    <a:pt x="327" y="125"/>
                  </a:cubicBezTo>
                  <a:cubicBezTo>
                    <a:pt x="246" y="125"/>
                    <a:pt x="166" y="155"/>
                    <a:pt x="115" y="206"/>
                  </a:cubicBezTo>
                  <a:cubicBezTo>
                    <a:pt x="1" y="343"/>
                    <a:pt x="23" y="503"/>
                    <a:pt x="138" y="617"/>
                  </a:cubicBezTo>
                  <a:cubicBezTo>
                    <a:pt x="503" y="1005"/>
                    <a:pt x="936" y="1324"/>
                    <a:pt x="1416" y="1530"/>
                  </a:cubicBezTo>
                  <a:cubicBezTo>
                    <a:pt x="1744" y="1651"/>
                    <a:pt x="2073" y="1706"/>
                    <a:pt x="2411" y="1706"/>
                  </a:cubicBezTo>
                  <a:cubicBezTo>
                    <a:pt x="2519" y="1706"/>
                    <a:pt x="2629" y="1701"/>
                    <a:pt x="2740" y="1690"/>
                  </a:cubicBezTo>
                  <a:cubicBezTo>
                    <a:pt x="3173" y="1644"/>
                    <a:pt x="3630" y="1530"/>
                    <a:pt x="4041" y="1347"/>
                  </a:cubicBezTo>
                  <a:cubicBezTo>
                    <a:pt x="4520" y="1165"/>
                    <a:pt x="4999" y="936"/>
                    <a:pt x="5456" y="708"/>
                  </a:cubicBezTo>
                  <a:lnTo>
                    <a:pt x="5456" y="708"/>
                  </a:lnTo>
                  <a:cubicBezTo>
                    <a:pt x="5456" y="708"/>
                    <a:pt x="5456" y="708"/>
                    <a:pt x="5433" y="731"/>
                  </a:cubicBezTo>
                  <a:cubicBezTo>
                    <a:pt x="5547" y="663"/>
                    <a:pt x="5661" y="617"/>
                    <a:pt x="5775" y="571"/>
                  </a:cubicBezTo>
                  <a:cubicBezTo>
                    <a:pt x="5844" y="526"/>
                    <a:pt x="5890" y="503"/>
                    <a:pt x="5935" y="434"/>
                  </a:cubicBezTo>
                  <a:cubicBezTo>
                    <a:pt x="5981" y="366"/>
                    <a:pt x="5981" y="274"/>
                    <a:pt x="5958" y="206"/>
                  </a:cubicBezTo>
                  <a:cubicBezTo>
                    <a:pt x="5935" y="138"/>
                    <a:pt x="5867" y="69"/>
                    <a:pt x="5798" y="46"/>
                  </a:cubicBezTo>
                  <a:cubicBezTo>
                    <a:pt x="5775" y="23"/>
                    <a:pt x="5730" y="1"/>
                    <a:pt x="5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1"/>
            <p:cNvSpPr/>
            <p:nvPr/>
          </p:nvSpPr>
          <p:spPr>
            <a:xfrm>
              <a:off x="3380575" y="878825"/>
              <a:ext cx="261375" cy="56875"/>
            </a:xfrm>
            <a:custGeom>
              <a:rect b="b" l="l" r="r" t="t"/>
              <a:pathLst>
                <a:path extrusionOk="0" h="2275" w="10455">
                  <a:moveTo>
                    <a:pt x="9907" y="525"/>
                  </a:moveTo>
                  <a:cubicBezTo>
                    <a:pt x="9892" y="525"/>
                    <a:pt x="9877" y="525"/>
                    <a:pt x="9861" y="532"/>
                  </a:cubicBezTo>
                  <a:lnTo>
                    <a:pt x="9861" y="532"/>
                  </a:lnTo>
                  <a:cubicBezTo>
                    <a:pt x="9877" y="530"/>
                    <a:pt x="9892" y="528"/>
                    <a:pt x="9907" y="525"/>
                  </a:cubicBezTo>
                  <a:close/>
                  <a:moveTo>
                    <a:pt x="5502" y="0"/>
                  </a:moveTo>
                  <a:cubicBezTo>
                    <a:pt x="5137" y="0"/>
                    <a:pt x="4794" y="23"/>
                    <a:pt x="4452" y="69"/>
                  </a:cubicBezTo>
                  <a:cubicBezTo>
                    <a:pt x="2900" y="274"/>
                    <a:pt x="1462" y="936"/>
                    <a:pt x="161" y="1758"/>
                  </a:cubicBezTo>
                  <a:cubicBezTo>
                    <a:pt x="24" y="1826"/>
                    <a:pt x="1" y="2009"/>
                    <a:pt x="69" y="2146"/>
                  </a:cubicBezTo>
                  <a:cubicBezTo>
                    <a:pt x="128" y="2234"/>
                    <a:pt x="224" y="2275"/>
                    <a:pt x="322" y="2275"/>
                  </a:cubicBezTo>
                  <a:cubicBezTo>
                    <a:pt x="376" y="2275"/>
                    <a:pt x="431" y="2262"/>
                    <a:pt x="480" y="2237"/>
                  </a:cubicBezTo>
                  <a:cubicBezTo>
                    <a:pt x="937" y="1941"/>
                    <a:pt x="1393" y="1667"/>
                    <a:pt x="1895" y="1438"/>
                  </a:cubicBezTo>
                  <a:cubicBezTo>
                    <a:pt x="2626" y="1096"/>
                    <a:pt x="3379" y="845"/>
                    <a:pt x="4178" y="685"/>
                  </a:cubicBezTo>
                  <a:cubicBezTo>
                    <a:pt x="4599" y="607"/>
                    <a:pt x="5031" y="572"/>
                    <a:pt x="5459" y="572"/>
                  </a:cubicBezTo>
                  <a:cubicBezTo>
                    <a:pt x="5657" y="572"/>
                    <a:pt x="5855" y="579"/>
                    <a:pt x="6050" y="594"/>
                  </a:cubicBezTo>
                  <a:cubicBezTo>
                    <a:pt x="6369" y="617"/>
                    <a:pt x="6689" y="662"/>
                    <a:pt x="7008" y="731"/>
                  </a:cubicBezTo>
                  <a:cubicBezTo>
                    <a:pt x="7374" y="822"/>
                    <a:pt x="7739" y="936"/>
                    <a:pt x="8104" y="1005"/>
                  </a:cubicBezTo>
                  <a:cubicBezTo>
                    <a:pt x="8424" y="1096"/>
                    <a:pt x="8766" y="1142"/>
                    <a:pt x="9108" y="1165"/>
                  </a:cubicBezTo>
                  <a:cubicBezTo>
                    <a:pt x="9496" y="1165"/>
                    <a:pt x="9861" y="1119"/>
                    <a:pt x="10227" y="1028"/>
                  </a:cubicBezTo>
                  <a:cubicBezTo>
                    <a:pt x="10386" y="1005"/>
                    <a:pt x="10455" y="822"/>
                    <a:pt x="10409" y="685"/>
                  </a:cubicBezTo>
                  <a:cubicBezTo>
                    <a:pt x="10373" y="558"/>
                    <a:pt x="10264" y="489"/>
                    <a:pt x="10152" y="489"/>
                  </a:cubicBezTo>
                  <a:cubicBezTo>
                    <a:pt x="10124" y="489"/>
                    <a:pt x="10095" y="493"/>
                    <a:pt x="10067" y="503"/>
                  </a:cubicBezTo>
                  <a:cubicBezTo>
                    <a:pt x="9998" y="503"/>
                    <a:pt x="9907" y="525"/>
                    <a:pt x="9839" y="548"/>
                  </a:cubicBezTo>
                  <a:cubicBezTo>
                    <a:pt x="9846" y="541"/>
                    <a:pt x="9854" y="536"/>
                    <a:pt x="9861" y="532"/>
                  </a:cubicBezTo>
                  <a:lnTo>
                    <a:pt x="9861" y="532"/>
                  </a:lnTo>
                  <a:cubicBezTo>
                    <a:pt x="9658" y="562"/>
                    <a:pt x="9444" y="580"/>
                    <a:pt x="9228" y="580"/>
                  </a:cubicBezTo>
                  <a:cubicBezTo>
                    <a:pt x="9143" y="580"/>
                    <a:pt x="9057" y="577"/>
                    <a:pt x="8971" y="571"/>
                  </a:cubicBezTo>
                  <a:cubicBezTo>
                    <a:pt x="8606" y="548"/>
                    <a:pt x="8241" y="457"/>
                    <a:pt x="7876" y="366"/>
                  </a:cubicBezTo>
                  <a:cubicBezTo>
                    <a:pt x="7488" y="274"/>
                    <a:pt x="7122" y="160"/>
                    <a:pt x="6712" y="115"/>
                  </a:cubicBezTo>
                  <a:cubicBezTo>
                    <a:pt x="6324" y="23"/>
                    <a:pt x="5913" y="0"/>
                    <a:pt x="5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99" name="Shape 14399"/>
        <p:cNvGrpSpPr/>
        <p:nvPr/>
      </p:nvGrpSpPr>
      <p:grpSpPr>
        <a:xfrm>
          <a:off x="0" y="0"/>
          <a:ext cx="0" cy="0"/>
          <a:chOff x="0" y="0"/>
          <a:chExt cx="0" cy="0"/>
        </a:xfrm>
      </p:grpSpPr>
      <p:sp>
        <p:nvSpPr>
          <p:cNvPr id="14400" name="Google Shape;14400;p8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1" name="Google Shape;14401;p86"/>
          <p:cNvGrpSpPr/>
          <p:nvPr/>
        </p:nvGrpSpPr>
        <p:grpSpPr>
          <a:xfrm>
            <a:off x="3026217" y="3893352"/>
            <a:ext cx="346056" cy="345674"/>
            <a:chOff x="3303268" y="3817349"/>
            <a:chExt cx="346056" cy="345674"/>
          </a:xfrm>
        </p:grpSpPr>
        <p:sp>
          <p:nvSpPr>
            <p:cNvPr id="14402" name="Google Shape;14402;p8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86"/>
          <p:cNvGrpSpPr/>
          <p:nvPr/>
        </p:nvGrpSpPr>
        <p:grpSpPr>
          <a:xfrm>
            <a:off x="3475306" y="3893352"/>
            <a:ext cx="346056" cy="345674"/>
            <a:chOff x="3752358" y="3817349"/>
            <a:chExt cx="346056" cy="345674"/>
          </a:xfrm>
        </p:grpSpPr>
        <p:sp>
          <p:nvSpPr>
            <p:cNvPr id="14407" name="Google Shape;14407;p8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86"/>
          <p:cNvGrpSpPr/>
          <p:nvPr/>
        </p:nvGrpSpPr>
        <p:grpSpPr>
          <a:xfrm>
            <a:off x="4822956" y="3893352"/>
            <a:ext cx="346024" cy="345674"/>
            <a:chOff x="5100008" y="3817349"/>
            <a:chExt cx="346024" cy="345674"/>
          </a:xfrm>
        </p:grpSpPr>
        <p:sp>
          <p:nvSpPr>
            <p:cNvPr id="14412" name="Google Shape;14412;p8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8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8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86"/>
          <p:cNvGrpSpPr/>
          <p:nvPr/>
        </p:nvGrpSpPr>
        <p:grpSpPr>
          <a:xfrm>
            <a:off x="5721867" y="3893352"/>
            <a:ext cx="345674" cy="345674"/>
            <a:chOff x="5998919" y="3817349"/>
            <a:chExt cx="345674" cy="345674"/>
          </a:xfrm>
        </p:grpSpPr>
        <p:sp>
          <p:nvSpPr>
            <p:cNvPr id="14416" name="Google Shape;14416;p8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8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9" name="Google Shape;14419;p86"/>
          <p:cNvGrpSpPr/>
          <p:nvPr/>
        </p:nvGrpSpPr>
        <p:grpSpPr>
          <a:xfrm>
            <a:off x="3924396" y="3893352"/>
            <a:ext cx="346024" cy="345674"/>
            <a:chOff x="4201447" y="3817349"/>
            <a:chExt cx="346024" cy="345674"/>
          </a:xfrm>
        </p:grpSpPr>
        <p:sp>
          <p:nvSpPr>
            <p:cNvPr id="14420" name="Google Shape;14420;p8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2" name="Google Shape;14422;p86"/>
          <p:cNvGrpSpPr/>
          <p:nvPr/>
        </p:nvGrpSpPr>
        <p:grpSpPr>
          <a:xfrm>
            <a:off x="4373867" y="3893352"/>
            <a:ext cx="346024" cy="345674"/>
            <a:chOff x="4650919" y="3817349"/>
            <a:chExt cx="346024" cy="345674"/>
          </a:xfrm>
        </p:grpSpPr>
        <p:sp>
          <p:nvSpPr>
            <p:cNvPr id="14423" name="Google Shape;14423;p8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86"/>
          <p:cNvGrpSpPr/>
          <p:nvPr/>
        </p:nvGrpSpPr>
        <p:grpSpPr>
          <a:xfrm>
            <a:off x="5272810" y="3893352"/>
            <a:ext cx="345642" cy="345674"/>
            <a:chOff x="5549861" y="3817349"/>
            <a:chExt cx="345642" cy="345674"/>
          </a:xfrm>
        </p:grpSpPr>
        <p:sp>
          <p:nvSpPr>
            <p:cNvPr id="14427" name="Google Shape;14427;p8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86"/>
          <p:cNvGrpSpPr/>
          <p:nvPr/>
        </p:nvGrpSpPr>
        <p:grpSpPr>
          <a:xfrm>
            <a:off x="1281335" y="3474029"/>
            <a:ext cx="367255" cy="269855"/>
            <a:chOff x="1306445" y="3397829"/>
            <a:chExt cx="367255" cy="269855"/>
          </a:xfrm>
        </p:grpSpPr>
        <p:sp>
          <p:nvSpPr>
            <p:cNvPr id="14431" name="Google Shape;14431;p8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8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8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8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8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86"/>
          <p:cNvGrpSpPr/>
          <p:nvPr/>
        </p:nvGrpSpPr>
        <p:grpSpPr>
          <a:xfrm>
            <a:off x="1756207" y="3467600"/>
            <a:ext cx="367255" cy="282364"/>
            <a:chOff x="1781317" y="3391400"/>
            <a:chExt cx="367255" cy="282364"/>
          </a:xfrm>
        </p:grpSpPr>
        <p:sp>
          <p:nvSpPr>
            <p:cNvPr id="14438" name="Google Shape;14438;p8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8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86"/>
          <p:cNvGrpSpPr/>
          <p:nvPr/>
        </p:nvGrpSpPr>
        <p:grpSpPr>
          <a:xfrm>
            <a:off x="3653720" y="3447133"/>
            <a:ext cx="369164" cy="323297"/>
            <a:chOff x="3678830" y="3370933"/>
            <a:chExt cx="369164" cy="323297"/>
          </a:xfrm>
        </p:grpSpPr>
        <p:sp>
          <p:nvSpPr>
            <p:cNvPr id="14445" name="Google Shape;14445;p8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8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8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8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8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86"/>
          <p:cNvGrpSpPr/>
          <p:nvPr/>
        </p:nvGrpSpPr>
        <p:grpSpPr>
          <a:xfrm>
            <a:off x="834155" y="3424375"/>
            <a:ext cx="312316" cy="368400"/>
            <a:chOff x="859265" y="3348175"/>
            <a:chExt cx="312316" cy="368400"/>
          </a:xfrm>
        </p:grpSpPr>
        <p:sp>
          <p:nvSpPr>
            <p:cNvPr id="14457" name="Google Shape;14457;p8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8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8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2" name="Google Shape;14462;p8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3" name="Google Shape;14463;p86"/>
          <p:cNvGrpSpPr/>
          <p:nvPr/>
        </p:nvGrpSpPr>
        <p:grpSpPr>
          <a:xfrm>
            <a:off x="2741264" y="3437213"/>
            <a:ext cx="330110" cy="308908"/>
            <a:chOff x="2766264" y="3394042"/>
            <a:chExt cx="294873" cy="275934"/>
          </a:xfrm>
        </p:grpSpPr>
        <p:sp>
          <p:nvSpPr>
            <p:cNvPr id="14464" name="Google Shape;14464;p8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8" name="Google Shape;14468;p86"/>
          <p:cNvGrpSpPr/>
          <p:nvPr/>
        </p:nvGrpSpPr>
        <p:grpSpPr>
          <a:xfrm>
            <a:off x="3189862" y="3435388"/>
            <a:ext cx="346406" cy="347552"/>
            <a:chOff x="3214972" y="3359188"/>
            <a:chExt cx="346406" cy="347552"/>
          </a:xfrm>
        </p:grpSpPr>
        <p:sp>
          <p:nvSpPr>
            <p:cNvPr id="14469" name="Google Shape;14469;p8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8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8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86"/>
          <p:cNvGrpSpPr/>
          <p:nvPr/>
        </p:nvGrpSpPr>
        <p:grpSpPr>
          <a:xfrm>
            <a:off x="4604196" y="3485393"/>
            <a:ext cx="367255" cy="244486"/>
            <a:chOff x="4629306" y="3409193"/>
            <a:chExt cx="367255" cy="244486"/>
          </a:xfrm>
        </p:grpSpPr>
        <p:sp>
          <p:nvSpPr>
            <p:cNvPr id="14484" name="Google Shape;14484;p8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8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8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86"/>
          <p:cNvGrpSpPr/>
          <p:nvPr/>
        </p:nvGrpSpPr>
        <p:grpSpPr>
          <a:xfrm>
            <a:off x="4168380" y="3426284"/>
            <a:ext cx="289939" cy="334661"/>
            <a:chOff x="4193490" y="3350084"/>
            <a:chExt cx="289939" cy="334661"/>
          </a:xfrm>
        </p:grpSpPr>
        <p:sp>
          <p:nvSpPr>
            <p:cNvPr id="14495" name="Google Shape;14495;p8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8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8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8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5" name="Google Shape;14505;p86"/>
          <p:cNvGrpSpPr/>
          <p:nvPr/>
        </p:nvGrpSpPr>
        <p:grpSpPr>
          <a:xfrm>
            <a:off x="6508171" y="3427430"/>
            <a:ext cx="357037" cy="357005"/>
            <a:chOff x="6533281" y="3351230"/>
            <a:chExt cx="357037" cy="357005"/>
          </a:xfrm>
        </p:grpSpPr>
        <p:sp>
          <p:nvSpPr>
            <p:cNvPr id="14506" name="Google Shape;14506;p8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8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86"/>
          <p:cNvGrpSpPr/>
          <p:nvPr/>
        </p:nvGrpSpPr>
        <p:grpSpPr>
          <a:xfrm>
            <a:off x="6033331" y="3427430"/>
            <a:ext cx="357387" cy="357005"/>
            <a:chOff x="6058441" y="3351230"/>
            <a:chExt cx="357387" cy="357005"/>
          </a:xfrm>
        </p:grpSpPr>
        <p:sp>
          <p:nvSpPr>
            <p:cNvPr id="14510" name="Google Shape;14510;p8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2" name="Google Shape;14512;p86"/>
          <p:cNvGrpSpPr/>
          <p:nvPr/>
        </p:nvGrpSpPr>
        <p:grpSpPr>
          <a:xfrm>
            <a:off x="7932373" y="3427048"/>
            <a:ext cx="357387" cy="357387"/>
            <a:chOff x="7957483" y="3350848"/>
            <a:chExt cx="357387" cy="357387"/>
          </a:xfrm>
        </p:grpSpPr>
        <p:sp>
          <p:nvSpPr>
            <p:cNvPr id="14513" name="Google Shape;14513;p8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8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86"/>
          <p:cNvGrpSpPr/>
          <p:nvPr/>
        </p:nvGrpSpPr>
        <p:grpSpPr>
          <a:xfrm>
            <a:off x="6982661" y="3427430"/>
            <a:ext cx="357387" cy="357005"/>
            <a:chOff x="7007771" y="3351230"/>
            <a:chExt cx="357387" cy="357005"/>
          </a:xfrm>
        </p:grpSpPr>
        <p:sp>
          <p:nvSpPr>
            <p:cNvPr id="14517" name="Google Shape;14517;p8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8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86"/>
          <p:cNvGrpSpPr/>
          <p:nvPr/>
        </p:nvGrpSpPr>
        <p:grpSpPr>
          <a:xfrm>
            <a:off x="5083620" y="3427430"/>
            <a:ext cx="357005" cy="357005"/>
            <a:chOff x="5108729" y="3351230"/>
            <a:chExt cx="357005" cy="357005"/>
          </a:xfrm>
        </p:grpSpPr>
        <p:sp>
          <p:nvSpPr>
            <p:cNvPr id="14523" name="Google Shape;14523;p8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86"/>
          <p:cNvGrpSpPr/>
          <p:nvPr/>
        </p:nvGrpSpPr>
        <p:grpSpPr>
          <a:xfrm>
            <a:off x="5558459" y="3427430"/>
            <a:ext cx="357419" cy="357005"/>
            <a:chOff x="5583569" y="3351230"/>
            <a:chExt cx="357419" cy="357005"/>
          </a:xfrm>
        </p:grpSpPr>
        <p:sp>
          <p:nvSpPr>
            <p:cNvPr id="14526" name="Google Shape;14526;p8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8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86"/>
          <p:cNvGrpSpPr/>
          <p:nvPr/>
        </p:nvGrpSpPr>
        <p:grpSpPr>
          <a:xfrm>
            <a:off x="7457119" y="3427430"/>
            <a:ext cx="357419" cy="357005"/>
            <a:chOff x="7482229" y="3351230"/>
            <a:chExt cx="357419" cy="357005"/>
          </a:xfrm>
        </p:grpSpPr>
        <p:sp>
          <p:nvSpPr>
            <p:cNvPr id="14529" name="Google Shape;14529;p8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8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8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4" name="Google Shape;14534;p86"/>
          <p:cNvGrpSpPr/>
          <p:nvPr/>
        </p:nvGrpSpPr>
        <p:grpSpPr>
          <a:xfrm>
            <a:off x="3739375" y="2966882"/>
            <a:ext cx="222874" cy="345737"/>
            <a:chOff x="3764485" y="2890682"/>
            <a:chExt cx="222874" cy="345737"/>
          </a:xfrm>
        </p:grpSpPr>
        <p:sp>
          <p:nvSpPr>
            <p:cNvPr id="14535" name="Google Shape;14535;p8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86"/>
          <p:cNvGrpSpPr/>
          <p:nvPr/>
        </p:nvGrpSpPr>
        <p:grpSpPr>
          <a:xfrm>
            <a:off x="2213507" y="2984331"/>
            <a:ext cx="422596" cy="310382"/>
            <a:chOff x="2278533" y="2937377"/>
            <a:chExt cx="346788" cy="254704"/>
          </a:xfrm>
        </p:grpSpPr>
        <p:sp>
          <p:nvSpPr>
            <p:cNvPr id="14539" name="Google Shape;14539;p8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8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1" name="Google Shape;14541;p8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2" name="Google Shape;14542;p86"/>
          <p:cNvGrpSpPr/>
          <p:nvPr/>
        </p:nvGrpSpPr>
        <p:grpSpPr>
          <a:xfrm>
            <a:off x="1811527" y="2967710"/>
            <a:ext cx="286152" cy="346438"/>
            <a:chOff x="1836637" y="2891510"/>
            <a:chExt cx="286152" cy="346438"/>
          </a:xfrm>
        </p:grpSpPr>
        <p:sp>
          <p:nvSpPr>
            <p:cNvPr id="14543" name="Google Shape;14543;p8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8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8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6" name="Google Shape;14546;p86"/>
          <p:cNvGrpSpPr/>
          <p:nvPr/>
        </p:nvGrpSpPr>
        <p:grpSpPr>
          <a:xfrm>
            <a:off x="5560751" y="2982129"/>
            <a:ext cx="379764" cy="337684"/>
            <a:chOff x="5585861" y="2905929"/>
            <a:chExt cx="379764" cy="337684"/>
          </a:xfrm>
        </p:grpSpPr>
        <p:sp>
          <p:nvSpPr>
            <p:cNvPr id="14547" name="Google Shape;14547;p8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8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86"/>
          <p:cNvGrpSpPr/>
          <p:nvPr/>
        </p:nvGrpSpPr>
        <p:grpSpPr>
          <a:xfrm>
            <a:off x="1302566" y="2986680"/>
            <a:ext cx="347934" cy="310024"/>
            <a:chOff x="1327676" y="2910480"/>
            <a:chExt cx="347934" cy="310024"/>
          </a:xfrm>
        </p:grpSpPr>
        <p:sp>
          <p:nvSpPr>
            <p:cNvPr id="14552" name="Google Shape;14552;p8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7" name="Google Shape;14557;p8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8" name="Google Shape;14558;p86"/>
          <p:cNvGrpSpPr/>
          <p:nvPr/>
        </p:nvGrpSpPr>
        <p:grpSpPr>
          <a:xfrm>
            <a:off x="2728291" y="2945764"/>
            <a:ext cx="382828" cy="358601"/>
            <a:chOff x="2753373" y="2902523"/>
            <a:chExt cx="347552" cy="325557"/>
          </a:xfrm>
        </p:grpSpPr>
        <p:sp>
          <p:nvSpPr>
            <p:cNvPr id="14559" name="Google Shape;14559;p8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5" name="Google Shape;14565;p86"/>
          <p:cNvGrpSpPr/>
          <p:nvPr/>
        </p:nvGrpSpPr>
        <p:grpSpPr>
          <a:xfrm>
            <a:off x="823906" y="2979455"/>
            <a:ext cx="356655" cy="335425"/>
            <a:chOff x="849016" y="2903255"/>
            <a:chExt cx="356655" cy="335425"/>
          </a:xfrm>
        </p:grpSpPr>
        <p:sp>
          <p:nvSpPr>
            <p:cNvPr id="14566" name="Google Shape;14566;p8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8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8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8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8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7" name="Google Shape;14577;p86"/>
          <p:cNvGrpSpPr/>
          <p:nvPr/>
        </p:nvGrpSpPr>
        <p:grpSpPr>
          <a:xfrm>
            <a:off x="4185823" y="3002977"/>
            <a:ext cx="280072" cy="275520"/>
            <a:chOff x="4210933" y="2926777"/>
            <a:chExt cx="280072" cy="275520"/>
          </a:xfrm>
        </p:grpSpPr>
        <p:sp>
          <p:nvSpPr>
            <p:cNvPr id="14578" name="Google Shape;14578;p8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8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8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8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8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8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1" name="Google Shape;14591;p86"/>
          <p:cNvGrpSpPr/>
          <p:nvPr/>
        </p:nvGrpSpPr>
        <p:grpSpPr>
          <a:xfrm>
            <a:off x="4642106" y="2991582"/>
            <a:ext cx="320273" cy="318395"/>
            <a:chOff x="4667216" y="2915382"/>
            <a:chExt cx="320273" cy="318395"/>
          </a:xfrm>
        </p:grpSpPr>
        <p:sp>
          <p:nvSpPr>
            <p:cNvPr id="14592" name="Google Shape;14592;p8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86"/>
          <p:cNvGrpSpPr/>
          <p:nvPr/>
        </p:nvGrpSpPr>
        <p:grpSpPr>
          <a:xfrm>
            <a:off x="5145370" y="3010839"/>
            <a:ext cx="261929" cy="280550"/>
            <a:chOff x="5170480" y="2934639"/>
            <a:chExt cx="261929" cy="280550"/>
          </a:xfrm>
        </p:grpSpPr>
        <p:sp>
          <p:nvSpPr>
            <p:cNvPr id="14597" name="Google Shape;14597;p8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8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86"/>
          <p:cNvGrpSpPr/>
          <p:nvPr/>
        </p:nvGrpSpPr>
        <p:grpSpPr>
          <a:xfrm>
            <a:off x="6044313" y="2968091"/>
            <a:ext cx="362321" cy="364231"/>
            <a:chOff x="6069423" y="2891892"/>
            <a:chExt cx="362321" cy="364231"/>
          </a:xfrm>
        </p:grpSpPr>
        <p:sp>
          <p:nvSpPr>
            <p:cNvPr id="14605" name="Google Shape;14605;p8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8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8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8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1" name="Google Shape;14611;p86"/>
          <p:cNvGrpSpPr/>
          <p:nvPr/>
        </p:nvGrpSpPr>
        <p:grpSpPr>
          <a:xfrm>
            <a:off x="6546845" y="2995370"/>
            <a:ext cx="308878" cy="311170"/>
            <a:chOff x="6571955" y="2919170"/>
            <a:chExt cx="308878" cy="311170"/>
          </a:xfrm>
        </p:grpSpPr>
        <p:sp>
          <p:nvSpPr>
            <p:cNvPr id="14612" name="Google Shape;14612;p8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8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8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8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86"/>
          <p:cNvGrpSpPr/>
          <p:nvPr/>
        </p:nvGrpSpPr>
        <p:grpSpPr>
          <a:xfrm>
            <a:off x="7474944" y="3010935"/>
            <a:ext cx="350576" cy="280454"/>
            <a:chOff x="7500054" y="2934735"/>
            <a:chExt cx="350576" cy="280454"/>
          </a:xfrm>
        </p:grpSpPr>
        <p:sp>
          <p:nvSpPr>
            <p:cNvPr id="14623" name="Google Shape;14623;p8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86"/>
          <p:cNvGrpSpPr/>
          <p:nvPr/>
        </p:nvGrpSpPr>
        <p:grpSpPr>
          <a:xfrm>
            <a:off x="6987570" y="2950862"/>
            <a:ext cx="332012" cy="355454"/>
            <a:chOff x="7055134" y="2919170"/>
            <a:chExt cx="290321" cy="310820"/>
          </a:xfrm>
        </p:grpSpPr>
        <p:sp>
          <p:nvSpPr>
            <p:cNvPr id="14632" name="Google Shape;14632;p8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8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8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6" name="Google Shape;14646;p86"/>
          <p:cNvGrpSpPr/>
          <p:nvPr/>
        </p:nvGrpSpPr>
        <p:grpSpPr>
          <a:xfrm>
            <a:off x="7960033" y="2976813"/>
            <a:ext cx="330109" cy="347552"/>
            <a:chOff x="7985143" y="2900613"/>
            <a:chExt cx="330109" cy="347552"/>
          </a:xfrm>
        </p:grpSpPr>
        <p:sp>
          <p:nvSpPr>
            <p:cNvPr id="14647" name="Google Shape;14647;p8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8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8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5" name="Google Shape;14655;p86"/>
          <p:cNvGrpSpPr/>
          <p:nvPr/>
        </p:nvGrpSpPr>
        <p:grpSpPr>
          <a:xfrm>
            <a:off x="7965731" y="2511426"/>
            <a:ext cx="354363" cy="353631"/>
            <a:chOff x="7990840" y="2435226"/>
            <a:chExt cx="354363" cy="353631"/>
          </a:xfrm>
        </p:grpSpPr>
        <p:sp>
          <p:nvSpPr>
            <p:cNvPr id="14656" name="Google Shape;14656;p8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8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86"/>
          <p:cNvGrpSpPr/>
          <p:nvPr/>
        </p:nvGrpSpPr>
        <p:grpSpPr>
          <a:xfrm>
            <a:off x="1792207" y="2556530"/>
            <a:ext cx="350958" cy="263043"/>
            <a:chOff x="1817317" y="2480330"/>
            <a:chExt cx="350958" cy="263043"/>
          </a:xfrm>
        </p:grpSpPr>
        <p:sp>
          <p:nvSpPr>
            <p:cNvPr id="14660" name="Google Shape;14660;p8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8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8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86"/>
          <p:cNvGrpSpPr/>
          <p:nvPr/>
        </p:nvGrpSpPr>
        <p:grpSpPr>
          <a:xfrm>
            <a:off x="1316617" y="2559549"/>
            <a:ext cx="419913" cy="308109"/>
            <a:chOff x="1341727" y="2483349"/>
            <a:chExt cx="419913" cy="308109"/>
          </a:xfrm>
        </p:grpSpPr>
        <p:sp>
          <p:nvSpPr>
            <p:cNvPr id="14666" name="Google Shape;14666;p8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86"/>
          <p:cNvGrpSpPr/>
          <p:nvPr/>
        </p:nvGrpSpPr>
        <p:grpSpPr>
          <a:xfrm>
            <a:off x="829222" y="2523936"/>
            <a:ext cx="376358" cy="330109"/>
            <a:chOff x="854332" y="2447736"/>
            <a:chExt cx="376358" cy="330109"/>
          </a:xfrm>
        </p:grpSpPr>
        <p:sp>
          <p:nvSpPr>
            <p:cNvPr id="14670" name="Google Shape;14670;p8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8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8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8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8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8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8" name="Google Shape;14678;p86"/>
          <p:cNvGrpSpPr/>
          <p:nvPr/>
        </p:nvGrpSpPr>
        <p:grpSpPr>
          <a:xfrm>
            <a:off x="4181653" y="2527151"/>
            <a:ext cx="322151" cy="322374"/>
            <a:chOff x="4206763" y="2450951"/>
            <a:chExt cx="322151" cy="322374"/>
          </a:xfrm>
        </p:grpSpPr>
        <p:sp>
          <p:nvSpPr>
            <p:cNvPr id="14679" name="Google Shape;14679;p8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86"/>
          <p:cNvGrpSpPr/>
          <p:nvPr/>
        </p:nvGrpSpPr>
        <p:grpSpPr>
          <a:xfrm>
            <a:off x="7491236" y="2526259"/>
            <a:ext cx="327976" cy="324316"/>
            <a:chOff x="7528096" y="2450059"/>
            <a:chExt cx="327976" cy="324316"/>
          </a:xfrm>
        </p:grpSpPr>
        <p:sp>
          <p:nvSpPr>
            <p:cNvPr id="14682" name="Google Shape;14682;p8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8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7" name="Google Shape;14687;p86"/>
          <p:cNvGrpSpPr/>
          <p:nvPr/>
        </p:nvGrpSpPr>
        <p:grpSpPr>
          <a:xfrm>
            <a:off x="7052019" y="2588742"/>
            <a:ext cx="282364" cy="198619"/>
            <a:chOff x="7077129" y="2512542"/>
            <a:chExt cx="282364" cy="198619"/>
          </a:xfrm>
        </p:grpSpPr>
        <p:sp>
          <p:nvSpPr>
            <p:cNvPr id="14688" name="Google Shape;14688;p8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8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8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4" name="Google Shape;14694;p86"/>
          <p:cNvGrpSpPr/>
          <p:nvPr/>
        </p:nvGrpSpPr>
        <p:grpSpPr>
          <a:xfrm>
            <a:off x="3700351" y="2520912"/>
            <a:ext cx="334279" cy="334661"/>
            <a:chOff x="3725461" y="2444712"/>
            <a:chExt cx="334279" cy="334661"/>
          </a:xfrm>
        </p:grpSpPr>
        <p:sp>
          <p:nvSpPr>
            <p:cNvPr id="14695" name="Google Shape;14695;p8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8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8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8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86"/>
          <p:cNvGrpSpPr/>
          <p:nvPr/>
        </p:nvGrpSpPr>
        <p:grpSpPr>
          <a:xfrm>
            <a:off x="6552128" y="2533421"/>
            <a:ext cx="332019" cy="310788"/>
            <a:chOff x="6577238" y="2457221"/>
            <a:chExt cx="332019" cy="310788"/>
          </a:xfrm>
        </p:grpSpPr>
        <p:sp>
          <p:nvSpPr>
            <p:cNvPr id="14703" name="Google Shape;14703;p8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8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8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8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9" name="Google Shape;14709;p86"/>
          <p:cNvGrpSpPr/>
          <p:nvPr/>
        </p:nvGrpSpPr>
        <p:grpSpPr>
          <a:xfrm>
            <a:off x="2793451" y="2515978"/>
            <a:ext cx="247892" cy="346024"/>
            <a:chOff x="2818561" y="2439778"/>
            <a:chExt cx="247892" cy="346024"/>
          </a:xfrm>
        </p:grpSpPr>
        <p:sp>
          <p:nvSpPr>
            <p:cNvPr id="14710" name="Google Shape;14710;p8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8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8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86"/>
          <p:cNvGrpSpPr/>
          <p:nvPr/>
        </p:nvGrpSpPr>
        <p:grpSpPr>
          <a:xfrm>
            <a:off x="3182668" y="2550832"/>
            <a:ext cx="419933" cy="275170"/>
            <a:chOff x="3207778" y="2474632"/>
            <a:chExt cx="419933" cy="275170"/>
          </a:xfrm>
        </p:grpSpPr>
        <p:sp>
          <p:nvSpPr>
            <p:cNvPr id="14723" name="Google Shape;14723;p8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8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8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8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8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8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86"/>
          <p:cNvGrpSpPr/>
          <p:nvPr/>
        </p:nvGrpSpPr>
        <p:grpSpPr>
          <a:xfrm>
            <a:off x="6074265" y="2532275"/>
            <a:ext cx="337684" cy="314194"/>
            <a:chOff x="6099375" y="2456075"/>
            <a:chExt cx="337684" cy="314194"/>
          </a:xfrm>
        </p:grpSpPr>
        <p:sp>
          <p:nvSpPr>
            <p:cNvPr id="14738" name="Google Shape;14738;p8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8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86"/>
          <p:cNvGrpSpPr/>
          <p:nvPr/>
        </p:nvGrpSpPr>
        <p:grpSpPr>
          <a:xfrm>
            <a:off x="2287513" y="2544784"/>
            <a:ext cx="312698" cy="286534"/>
            <a:chOff x="2312623" y="2468584"/>
            <a:chExt cx="312698" cy="286534"/>
          </a:xfrm>
        </p:grpSpPr>
        <p:sp>
          <p:nvSpPr>
            <p:cNvPr id="14741" name="Google Shape;14741;p8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8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86"/>
          <p:cNvGrpSpPr/>
          <p:nvPr/>
        </p:nvGrpSpPr>
        <p:grpSpPr>
          <a:xfrm>
            <a:off x="5593695" y="2517124"/>
            <a:ext cx="345292" cy="342618"/>
            <a:chOff x="5618805" y="2440924"/>
            <a:chExt cx="345292" cy="342618"/>
          </a:xfrm>
        </p:grpSpPr>
        <p:sp>
          <p:nvSpPr>
            <p:cNvPr id="14745" name="Google Shape;14745;p8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8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8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86"/>
          <p:cNvGrpSpPr/>
          <p:nvPr/>
        </p:nvGrpSpPr>
        <p:grpSpPr>
          <a:xfrm>
            <a:off x="4628069" y="2522790"/>
            <a:ext cx="377886" cy="331255"/>
            <a:chOff x="4653179" y="2446590"/>
            <a:chExt cx="377886" cy="331255"/>
          </a:xfrm>
        </p:grpSpPr>
        <p:sp>
          <p:nvSpPr>
            <p:cNvPr id="14751" name="Google Shape;14751;p8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5" name="Google Shape;14755;p86"/>
          <p:cNvGrpSpPr/>
          <p:nvPr/>
        </p:nvGrpSpPr>
        <p:grpSpPr>
          <a:xfrm>
            <a:off x="5159407" y="2535681"/>
            <a:ext cx="252062" cy="305122"/>
            <a:chOff x="5184517" y="2459481"/>
            <a:chExt cx="252062" cy="305122"/>
          </a:xfrm>
        </p:grpSpPr>
        <p:sp>
          <p:nvSpPr>
            <p:cNvPr id="14756" name="Google Shape;14756;p8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8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8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8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2" name="Google Shape;14762;p8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3" name="Google Shape;14763;p86"/>
          <p:cNvGrpSpPr/>
          <p:nvPr/>
        </p:nvGrpSpPr>
        <p:grpSpPr>
          <a:xfrm>
            <a:off x="6130349" y="2045308"/>
            <a:ext cx="249770" cy="363849"/>
            <a:chOff x="6155459" y="1969108"/>
            <a:chExt cx="249770" cy="363849"/>
          </a:xfrm>
        </p:grpSpPr>
        <p:sp>
          <p:nvSpPr>
            <p:cNvPr id="14764" name="Google Shape;14764;p8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8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8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8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8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3" name="Google Shape;14773;p86"/>
          <p:cNvGrpSpPr/>
          <p:nvPr/>
        </p:nvGrpSpPr>
        <p:grpSpPr>
          <a:xfrm>
            <a:off x="2254919" y="2046804"/>
            <a:ext cx="353631" cy="354395"/>
            <a:chOff x="2280029" y="1970604"/>
            <a:chExt cx="353631" cy="354395"/>
          </a:xfrm>
        </p:grpSpPr>
        <p:sp>
          <p:nvSpPr>
            <p:cNvPr id="14774" name="Google Shape;14774;p8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8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8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8" name="Google Shape;14778;p86"/>
          <p:cNvGrpSpPr/>
          <p:nvPr/>
        </p:nvGrpSpPr>
        <p:grpSpPr>
          <a:xfrm>
            <a:off x="8039990" y="2076374"/>
            <a:ext cx="255086" cy="301685"/>
            <a:chOff x="8065100" y="2000174"/>
            <a:chExt cx="255086" cy="301685"/>
          </a:xfrm>
        </p:grpSpPr>
        <p:sp>
          <p:nvSpPr>
            <p:cNvPr id="14779" name="Google Shape;14779;p8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8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8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86"/>
          <p:cNvGrpSpPr/>
          <p:nvPr/>
        </p:nvGrpSpPr>
        <p:grpSpPr>
          <a:xfrm>
            <a:off x="6608595" y="2045308"/>
            <a:ext cx="249420" cy="363849"/>
            <a:chOff x="6633705" y="1969108"/>
            <a:chExt cx="249420" cy="363849"/>
          </a:xfrm>
        </p:grpSpPr>
        <p:sp>
          <p:nvSpPr>
            <p:cNvPr id="14784" name="Google Shape;14784;p8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8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8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2" name="Google Shape;14792;p86"/>
          <p:cNvGrpSpPr/>
          <p:nvPr/>
        </p:nvGrpSpPr>
        <p:grpSpPr>
          <a:xfrm>
            <a:off x="5185921" y="2045308"/>
            <a:ext cx="226661" cy="363467"/>
            <a:chOff x="5211031" y="1969108"/>
            <a:chExt cx="226661" cy="363467"/>
          </a:xfrm>
        </p:grpSpPr>
        <p:sp>
          <p:nvSpPr>
            <p:cNvPr id="14793" name="Google Shape;14793;p8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5" name="Google Shape;14795;p86"/>
          <p:cNvGrpSpPr/>
          <p:nvPr/>
        </p:nvGrpSpPr>
        <p:grpSpPr>
          <a:xfrm>
            <a:off x="3687842" y="2046804"/>
            <a:ext cx="354363" cy="354395"/>
            <a:chOff x="3712952" y="1970604"/>
            <a:chExt cx="354363" cy="354395"/>
          </a:xfrm>
        </p:grpSpPr>
        <p:sp>
          <p:nvSpPr>
            <p:cNvPr id="14796" name="Google Shape;14796;p8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8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8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8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8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86"/>
          <p:cNvGrpSpPr/>
          <p:nvPr/>
        </p:nvGrpSpPr>
        <p:grpSpPr>
          <a:xfrm>
            <a:off x="3210329" y="2046804"/>
            <a:ext cx="354363" cy="354745"/>
            <a:chOff x="3235438" y="1970604"/>
            <a:chExt cx="354363" cy="354745"/>
          </a:xfrm>
        </p:grpSpPr>
        <p:sp>
          <p:nvSpPr>
            <p:cNvPr id="14806" name="Google Shape;14806;p8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8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8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8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8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9" name="Google Shape;14819;p86"/>
          <p:cNvGrpSpPr/>
          <p:nvPr/>
        </p:nvGrpSpPr>
        <p:grpSpPr>
          <a:xfrm>
            <a:off x="1304475" y="2066125"/>
            <a:ext cx="341472" cy="335074"/>
            <a:chOff x="1329585" y="1989925"/>
            <a:chExt cx="341472" cy="335074"/>
          </a:xfrm>
        </p:grpSpPr>
        <p:sp>
          <p:nvSpPr>
            <p:cNvPr id="14820" name="Google Shape;14820;p8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8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3" name="Google Shape;14823;p86"/>
          <p:cNvGrpSpPr/>
          <p:nvPr/>
        </p:nvGrpSpPr>
        <p:grpSpPr>
          <a:xfrm>
            <a:off x="5566761" y="2066106"/>
            <a:ext cx="416649" cy="325597"/>
            <a:chOff x="5626763" y="2013829"/>
            <a:chExt cx="351722" cy="274788"/>
          </a:xfrm>
        </p:grpSpPr>
        <p:sp>
          <p:nvSpPr>
            <p:cNvPr id="14824" name="Google Shape;14824;p8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8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8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8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8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4" name="Google Shape;14834;p86"/>
          <p:cNvGrpSpPr/>
          <p:nvPr/>
        </p:nvGrpSpPr>
        <p:grpSpPr>
          <a:xfrm>
            <a:off x="7551495" y="2060077"/>
            <a:ext cx="276698" cy="333133"/>
            <a:chOff x="7576605" y="1983877"/>
            <a:chExt cx="276698" cy="333133"/>
          </a:xfrm>
        </p:grpSpPr>
        <p:sp>
          <p:nvSpPr>
            <p:cNvPr id="14835" name="Google Shape;14835;p8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86"/>
          <p:cNvGrpSpPr/>
          <p:nvPr/>
        </p:nvGrpSpPr>
        <p:grpSpPr>
          <a:xfrm>
            <a:off x="828458" y="2051738"/>
            <a:ext cx="337334" cy="353599"/>
            <a:chOff x="853568" y="1975538"/>
            <a:chExt cx="337334" cy="353599"/>
          </a:xfrm>
        </p:grpSpPr>
        <p:sp>
          <p:nvSpPr>
            <p:cNvPr id="14838" name="Google Shape;14838;p8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8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8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8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86"/>
          <p:cNvGrpSpPr/>
          <p:nvPr/>
        </p:nvGrpSpPr>
        <p:grpSpPr>
          <a:xfrm>
            <a:off x="2733192" y="2085828"/>
            <a:ext cx="327085" cy="277080"/>
            <a:chOff x="2770052" y="2009628"/>
            <a:chExt cx="327085" cy="277080"/>
          </a:xfrm>
        </p:grpSpPr>
        <p:sp>
          <p:nvSpPr>
            <p:cNvPr id="14843" name="Google Shape;14843;p8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8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5" name="Google Shape;14845;p8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6" name="Google Shape;14846;p86"/>
          <p:cNvGrpSpPr/>
          <p:nvPr/>
        </p:nvGrpSpPr>
        <p:grpSpPr>
          <a:xfrm>
            <a:off x="4170289" y="2046804"/>
            <a:ext cx="344878" cy="343573"/>
            <a:chOff x="4195399" y="1970604"/>
            <a:chExt cx="344878" cy="343573"/>
          </a:xfrm>
        </p:grpSpPr>
        <p:sp>
          <p:nvSpPr>
            <p:cNvPr id="14847" name="Google Shape;14847;p8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8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86"/>
          <p:cNvGrpSpPr/>
          <p:nvPr/>
        </p:nvGrpSpPr>
        <p:grpSpPr>
          <a:xfrm>
            <a:off x="4649681" y="2053647"/>
            <a:ext cx="344528" cy="344114"/>
            <a:chOff x="4674791" y="1977447"/>
            <a:chExt cx="344528" cy="344114"/>
          </a:xfrm>
        </p:grpSpPr>
        <p:sp>
          <p:nvSpPr>
            <p:cNvPr id="14852" name="Google Shape;14852;p8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8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8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8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8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8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8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8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8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8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8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8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8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8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8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8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8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86"/>
          <p:cNvGrpSpPr/>
          <p:nvPr/>
        </p:nvGrpSpPr>
        <p:grpSpPr>
          <a:xfrm>
            <a:off x="6058700" y="1623497"/>
            <a:ext cx="382819" cy="310788"/>
            <a:chOff x="6083810" y="1547297"/>
            <a:chExt cx="382819" cy="310788"/>
          </a:xfrm>
        </p:grpSpPr>
        <p:sp>
          <p:nvSpPr>
            <p:cNvPr id="14879" name="Google Shape;14879;p8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8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8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8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8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8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8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8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7" name="Google Shape;14897;p86"/>
          <p:cNvGrpSpPr/>
          <p:nvPr/>
        </p:nvGrpSpPr>
        <p:grpSpPr>
          <a:xfrm>
            <a:off x="6533190" y="1614393"/>
            <a:ext cx="382788" cy="328613"/>
            <a:chOff x="6558300" y="1538193"/>
            <a:chExt cx="382788" cy="328613"/>
          </a:xfrm>
        </p:grpSpPr>
        <p:sp>
          <p:nvSpPr>
            <p:cNvPr id="14898" name="Google Shape;14898;p8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8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86"/>
          <p:cNvGrpSpPr/>
          <p:nvPr/>
        </p:nvGrpSpPr>
        <p:grpSpPr>
          <a:xfrm>
            <a:off x="5168892" y="1587497"/>
            <a:ext cx="259605" cy="346024"/>
            <a:chOff x="5194002" y="1511297"/>
            <a:chExt cx="259605" cy="346024"/>
          </a:xfrm>
        </p:grpSpPr>
        <p:sp>
          <p:nvSpPr>
            <p:cNvPr id="14901" name="Google Shape;14901;p8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8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8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8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5" name="Google Shape;14905;p86"/>
          <p:cNvGrpSpPr/>
          <p:nvPr/>
        </p:nvGrpSpPr>
        <p:grpSpPr>
          <a:xfrm>
            <a:off x="1369631" y="1588261"/>
            <a:ext cx="252444" cy="351722"/>
            <a:chOff x="1394741" y="1512061"/>
            <a:chExt cx="252444" cy="351722"/>
          </a:xfrm>
        </p:grpSpPr>
        <p:sp>
          <p:nvSpPr>
            <p:cNvPr id="14906" name="Google Shape;14906;p8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8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8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8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8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8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8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8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8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3" name="Google Shape;14923;p86"/>
          <p:cNvGrpSpPr/>
          <p:nvPr/>
        </p:nvGrpSpPr>
        <p:grpSpPr>
          <a:xfrm>
            <a:off x="829986" y="1580685"/>
            <a:ext cx="380910" cy="339594"/>
            <a:chOff x="855096" y="1504485"/>
            <a:chExt cx="380910" cy="339594"/>
          </a:xfrm>
        </p:grpSpPr>
        <p:sp>
          <p:nvSpPr>
            <p:cNvPr id="14924" name="Google Shape;14924;p8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8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9" name="Google Shape;14929;p86"/>
          <p:cNvGrpSpPr/>
          <p:nvPr/>
        </p:nvGrpSpPr>
        <p:grpSpPr>
          <a:xfrm>
            <a:off x="1794466" y="1587879"/>
            <a:ext cx="352103" cy="352103"/>
            <a:chOff x="1819576" y="1511679"/>
            <a:chExt cx="352103" cy="352103"/>
          </a:xfrm>
        </p:grpSpPr>
        <p:sp>
          <p:nvSpPr>
            <p:cNvPr id="14930" name="Google Shape;14930;p8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8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8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4" name="Google Shape;14934;p86"/>
          <p:cNvGrpSpPr/>
          <p:nvPr/>
        </p:nvGrpSpPr>
        <p:grpSpPr>
          <a:xfrm>
            <a:off x="5595987" y="1576961"/>
            <a:ext cx="371424" cy="355446"/>
            <a:chOff x="5621097" y="1500761"/>
            <a:chExt cx="371424" cy="355446"/>
          </a:xfrm>
        </p:grpSpPr>
        <p:sp>
          <p:nvSpPr>
            <p:cNvPr id="14935" name="Google Shape;14935;p8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7" name="Google Shape;14937;p86"/>
          <p:cNvGrpSpPr/>
          <p:nvPr/>
        </p:nvGrpSpPr>
        <p:grpSpPr>
          <a:xfrm>
            <a:off x="4645129" y="1617799"/>
            <a:ext cx="359679" cy="321833"/>
            <a:chOff x="4670239" y="1541599"/>
            <a:chExt cx="359679" cy="321833"/>
          </a:xfrm>
        </p:grpSpPr>
        <p:sp>
          <p:nvSpPr>
            <p:cNvPr id="14938" name="Google Shape;14938;p8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8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8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3" name="Google Shape;14943;p86"/>
          <p:cNvGrpSpPr/>
          <p:nvPr/>
        </p:nvGrpSpPr>
        <p:grpSpPr>
          <a:xfrm>
            <a:off x="4187319" y="1578585"/>
            <a:ext cx="321037" cy="353822"/>
            <a:chOff x="4212429" y="1502385"/>
            <a:chExt cx="321037" cy="353822"/>
          </a:xfrm>
        </p:grpSpPr>
        <p:sp>
          <p:nvSpPr>
            <p:cNvPr id="14944" name="Google Shape;14944;p8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8" name="Google Shape;14948;p86"/>
          <p:cNvGrpSpPr/>
          <p:nvPr/>
        </p:nvGrpSpPr>
        <p:grpSpPr>
          <a:xfrm>
            <a:off x="2277678" y="1582181"/>
            <a:ext cx="336188" cy="335425"/>
            <a:chOff x="2302788" y="1505981"/>
            <a:chExt cx="336188" cy="335425"/>
          </a:xfrm>
        </p:grpSpPr>
        <p:sp>
          <p:nvSpPr>
            <p:cNvPr id="14949" name="Google Shape;14949;p8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8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8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8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8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8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8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8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8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8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86"/>
          <p:cNvGrpSpPr/>
          <p:nvPr/>
        </p:nvGrpSpPr>
        <p:grpSpPr>
          <a:xfrm>
            <a:off x="2755191" y="1598096"/>
            <a:ext cx="333133" cy="321037"/>
            <a:chOff x="2780301" y="1521896"/>
            <a:chExt cx="333133" cy="321037"/>
          </a:xfrm>
        </p:grpSpPr>
        <p:sp>
          <p:nvSpPr>
            <p:cNvPr id="14967" name="Google Shape;14967;p8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8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8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8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8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8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8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86"/>
          <p:cNvGrpSpPr/>
          <p:nvPr/>
        </p:nvGrpSpPr>
        <p:grpSpPr>
          <a:xfrm>
            <a:off x="3291049" y="1591285"/>
            <a:ext cx="211892" cy="339594"/>
            <a:chOff x="3316159" y="1515085"/>
            <a:chExt cx="211892" cy="339594"/>
          </a:xfrm>
        </p:grpSpPr>
        <p:sp>
          <p:nvSpPr>
            <p:cNvPr id="14988" name="Google Shape;14988;p8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91" name="Google Shape;14991;p86"/>
            <p:cNvGrpSpPr/>
            <p:nvPr/>
          </p:nvGrpSpPr>
          <p:grpSpPr>
            <a:xfrm>
              <a:off x="3316159" y="1515085"/>
              <a:ext cx="211892" cy="339594"/>
              <a:chOff x="3316159" y="1515085"/>
              <a:chExt cx="211892" cy="339594"/>
            </a:xfrm>
          </p:grpSpPr>
          <p:sp>
            <p:nvSpPr>
              <p:cNvPr id="14992" name="Google Shape;14992;p8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8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8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8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98" name="Google Shape;14998;p86"/>
          <p:cNvGrpSpPr/>
          <p:nvPr/>
        </p:nvGrpSpPr>
        <p:grpSpPr>
          <a:xfrm>
            <a:off x="3691248" y="1620855"/>
            <a:ext cx="361971" cy="314958"/>
            <a:chOff x="3716358" y="1544655"/>
            <a:chExt cx="361971" cy="314958"/>
          </a:xfrm>
        </p:grpSpPr>
        <p:sp>
          <p:nvSpPr>
            <p:cNvPr id="14999" name="Google Shape;14999;p8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4" name="Google Shape;15004;p86"/>
            <p:cNvGrpSpPr/>
            <p:nvPr/>
          </p:nvGrpSpPr>
          <p:grpSpPr>
            <a:xfrm>
              <a:off x="3716358" y="1544655"/>
              <a:ext cx="361971" cy="314958"/>
              <a:chOff x="3716358" y="1544655"/>
              <a:chExt cx="361971" cy="314958"/>
            </a:xfrm>
          </p:grpSpPr>
          <p:sp>
            <p:nvSpPr>
              <p:cNvPr id="15005" name="Google Shape;15005;p8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8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010" name="Google Shape;15010;p86"/>
          <p:cNvGrpSpPr/>
          <p:nvPr/>
        </p:nvGrpSpPr>
        <p:grpSpPr>
          <a:xfrm>
            <a:off x="6986814" y="1633752"/>
            <a:ext cx="499533" cy="305136"/>
            <a:chOff x="7009649" y="1541981"/>
            <a:chExt cx="524940" cy="320655"/>
          </a:xfrm>
        </p:grpSpPr>
        <p:sp>
          <p:nvSpPr>
            <p:cNvPr id="15011" name="Google Shape;15011;p8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8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8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9" name="Google Shape;15019;p86"/>
          <p:cNvGrpSpPr/>
          <p:nvPr/>
        </p:nvGrpSpPr>
        <p:grpSpPr>
          <a:xfrm>
            <a:off x="8008924" y="1594309"/>
            <a:ext cx="282746" cy="340358"/>
            <a:chOff x="8034034" y="1518109"/>
            <a:chExt cx="282746" cy="340358"/>
          </a:xfrm>
        </p:grpSpPr>
        <p:sp>
          <p:nvSpPr>
            <p:cNvPr id="15020" name="Google Shape;15020;p8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8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86"/>
          <p:cNvGrpSpPr/>
          <p:nvPr/>
        </p:nvGrpSpPr>
        <p:grpSpPr>
          <a:xfrm>
            <a:off x="7557192" y="1576134"/>
            <a:ext cx="369133" cy="360411"/>
            <a:chOff x="7582302" y="1499934"/>
            <a:chExt cx="369133" cy="360411"/>
          </a:xfrm>
        </p:grpSpPr>
        <p:sp>
          <p:nvSpPr>
            <p:cNvPr id="15025" name="Google Shape;15025;p8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8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0" name="Google Shape;15030;p86"/>
          <p:cNvGrpSpPr/>
          <p:nvPr/>
        </p:nvGrpSpPr>
        <p:grpSpPr>
          <a:xfrm>
            <a:off x="6170979" y="3893352"/>
            <a:ext cx="346056" cy="345674"/>
            <a:chOff x="2238181" y="4120624"/>
            <a:chExt cx="346056" cy="345674"/>
          </a:xfrm>
        </p:grpSpPr>
        <p:grpSp>
          <p:nvGrpSpPr>
            <p:cNvPr id="15031" name="Google Shape;15031;p86"/>
            <p:cNvGrpSpPr/>
            <p:nvPr/>
          </p:nvGrpSpPr>
          <p:grpSpPr>
            <a:xfrm>
              <a:off x="2309155" y="4177413"/>
              <a:ext cx="203862" cy="231903"/>
              <a:chOff x="1512725" y="258500"/>
              <a:chExt cx="4570900" cy="5199625"/>
            </a:xfrm>
          </p:grpSpPr>
          <p:sp>
            <p:nvSpPr>
              <p:cNvPr id="15032" name="Google Shape;15032;p8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4" name="Google Shape;15034;p8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5" name="Google Shape;15035;p8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39" name="Shape 15039"/>
        <p:cNvGrpSpPr/>
        <p:nvPr/>
      </p:nvGrpSpPr>
      <p:grpSpPr>
        <a:xfrm>
          <a:off x="0" y="0"/>
          <a:ext cx="0" cy="0"/>
          <a:chOff x="0" y="0"/>
          <a:chExt cx="0" cy="0"/>
        </a:xfrm>
      </p:grpSpPr>
      <p:pic>
        <p:nvPicPr>
          <p:cNvPr id="15040" name="Google Shape;15040;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8" name="Shape 1968"/>
        <p:cNvGrpSpPr/>
        <p:nvPr/>
      </p:nvGrpSpPr>
      <p:grpSpPr>
        <a:xfrm>
          <a:off x="0" y="0"/>
          <a:ext cx="0" cy="0"/>
          <a:chOff x="0" y="0"/>
          <a:chExt cx="0" cy="0"/>
        </a:xfrm>
      </p:grpSpPr>
      <p:sp>
        <p:nvSpPr>
          <p:cNvPr id="1969" name="Google Shape;1969;p42"/>
          <p:cNvSpPr/>
          <p:nvPr/>
        </p:nvSpPr>
        <p:spPr>
          <a:xfrm>
            <a:off x="5479900" y="904350"/>
            <a:ext cx="2953800" cy="33348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2"/>
          <p:cNvSpPr txBox="1"/>
          <p:nvPr>
            <p:ph idx="1" type="subTitle"/>
          </p:nvPr>
        </p:nvSpPr>
        <p:spPr>
          <a:xfrm>
            <a:off x="711325" y="1422975"/>
            <a:ext cx="5134200" cy="153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971" name="Google Shape;1971;p42"/>
          <p:cNvSpPr txBox="1"/>
          <p:nvPr>
            <p:ph type="title"/>
          </p:nvPr>
        </p:nvSpPr>
        <p:spPr>
          <a:xfrm>
            <a:off x="711075" y="3219525"/>
            <a:ext cx="5134200" cy="501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1972" name="Google Shape;1972;p42"/>
          <p:cNvGrpSpPr/>
          <p:nvPr/>
        </p:nvGrpSpPr>
        <p:grpSpPr>
          <a:xfrm>
            <a:off x="5704668" y="628784"/>
            <a:ext cx="2504252" cy="531539"/>
            <a:chOff x="2553143" y="372809"/>
            <a:chExt cx="2504252" cy="531539"/>
          </a:xfrm>
        </p:grpSpPr>
        <p:grpSp>
          <p:nvGrpSpPr>
            <p:cNvPr id="1973" name="Google Shape;1973;p42"/>
            <p:cNvGrpSpPr/>
            <p:nvPr/>
          </p:nvGrpSpPr>
          <p:grpSpPr>
            <a:xfrm flipH="1" rot="-5400000">
              <a:off x="2365228" y="560724"/>
              <a:ext cx="531539" cy="155710"/>
              <a:chOff x="1780525" y="2859350"/>
              <a:chExt cx="387250" cy="113450"/>
            </a:xfrm>
          </p:grpSpPr>
          <p:sp>
            <p:nvSpPr>
              <p:cNvPr id="1974" name="Google Shape;1974;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42"/>
            <p:cNvGrpSpPr/>
            <p:nvPr/>
          </p:nvGrpSpPr>
          <p:grpSpPr>
            <a:xfrm flipH="1" rot="-5400000">
              <a:off x="2658796" y="560724"/>
              <a:ext cx="531539" cy="155710"/>
              <a:chOff x="1780525" y="2859350"/>
              <a:chExt cx="387250" cy="113450"/>
            </a:xfrm>
          </p:grpSpPr>
          <p:sp>
            <p:nvSpPr>
              <p:cNvPr id="1978" name="Google Shape;1978;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42"/>
            <p:cNvGrpSpPr/>
            <p:nvPr/>
          </p:nvGrpSpPr>
          <p:grpSpPr>
            <a:xfrm flipH="1" rot="-5400000">
              <a:off x="2952364" y="560724"/>
              <a:ext cx="531539" cy="155710"/>
              <a:chOff x="1780525" y="2859350"/>
              <a:chExt cx="387250" cy="113450"/>
            </a:xfrm>
          </p:grpSpPr>
          <p:sp>
            <p:nvSpPr>
              <p:cNvPr id="1982" name="Google Shape;1982;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42"/>
            <p:cNvGrpSpPr/>
            <p:nvPr/>
          </p:nvGrpSpPr>
          <p:grpSpPr>
            <a:xfrm flipH="1" rot="-5400000">
              <a:off x="3245932" y="560724"/>
              <a:ext cx="531539" cy="155710"/>
              <a:chOff x="1780525" y="2859350"/>
              <a:chExt cx="387250" cy="113450"/>
            </a:xfrm>
          </p:grpSpPr>
          <p:sp>
            <p:nvSpPr>
              <p:cNvPr id="1986" name="Google Shape;1986;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42"/>
            <p:cNvGrpSpPr/>
            <p:nvPr/>
          </p:nvGrpSpPr>
          <p:grpSpPr>
            <a:xfrm flipH="1" rot="-5400000">
              <a:off x="3539499" y="560724"/>
              <a:ext cx="531539" cy="155710"/>
              <a:chOff x="1780525" y="2859350"/>
              <a:chExt cx="387250" cy="113450"/>
            </a:xfrm>
          </p:grpSpPr>
          <p:sp>
            <p:nvSpPr>
              <p:cNvPr id="1990" name="Google Shape;1990;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42"/>
            <p:cNvGrpSpPr/>
            <p:nvPr/>
          </p:nvGrpSpPr>
          <p:grpSpPr>
            <a:xfrm flipH="1" rot="-5400000">
              <a:off x="3833067" y="560724"/>
              <a:ext cx="531539" cy="155710"/>
              <a:chOff x="1780525" y="2859350"/>
              <a:chExt cx="387250" cy="113450"/>
            </a:xfrm>
          </p:grpSpPr>
          <p:sp>
            <p:nvSpPr>
              <p:cNvPr id="1994" name="Google Shape;1994;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 name="Google Shape;1997;p42"/>
            <p:cNvGrpSpPr/>
            <p:nvPr/>
          </p:nvGrpSpPr>
          <p:grpSpPr>
            <a:xfrm flipH="1" rot="-5400000">
              <a:off x="4126635" y="560724"/>
              <a:ext cx="531539" cy="155710"/>
              <a:chOff x="1780525" y="2859350"/>
              <a:chExt cx="387250" cy="113450"/>
            </a:xfrm>
          </p:grpSpPr>
          <p:sp>
            <p:nvSpPr>
              <p:cNvPr id="1998" name="Google Shape;1998;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42"/>
            <p:cNvGrpSpPr/>
            <p:nvPr/>
          </p:nvGrpSpPr>
          <p:grpSpPr>
            <a:xfrm flipH="1" rot="-5400000">
              <a:off x="4420203" y="560724"/>
              <a:ext cx="531539" cy="155710"/>
              <a:chOff x="1780525" y="2859350"/>
              <a:chExt cx="387250" cy="113450"/>
            </a:xfrm>
          </p:grpSpPr>
          <p:sp>
            <p:nvSpPr>
              <p:cNvPr id="2002" name="Google Shape;2002;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42"/>
            <p:cNvGrpSpPr/>
            <p:nvPr/>
          </p:nvGrpSpPr>
          <p:grpSpPr>
            <a:xfrm flipH="1" rot="-5400000">
              <a:off x="4713770" y="560724"/>
              <a:ext cx="531539" cy="155710"/>
              <a:chOff x="1780525" y="2859350"/>
              <a:chExt cx="387250" cy="113450"/>
            </a:xfrm>
          </p:grpSpPr>
          <p:sp>
            <p:nvSpPr>
              <p:cNvPr id="2006" name="Google Shape;2006;p42"/>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2"/>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2"/>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9" name="Google Shape;2009;p42"/>
          <p:cNvGrpSpPr/>
          <p:nvPr/>
        </p:nvGrpSpPr>
        <p:grpSpPr>
          <a:xfrm flipH="1">
            <a:off x="6192221" y="1699301"/>
            <a:ext cx="1529144" cy="1891741"/>
            <a:chOff x="1697500" y="3523950"/>
            <a:chExt cx="1234375" cy="1527075"/>
          </a:xfrm>
        </p:grpSpPr>
        <p:sp>
          <p:nvSpPr>
            <p:cNvPr id="2010" name="Google Shape;2010;p42"/>
            <p:cNvSpPr/>
            <p:nvPr/>
          </p:nvSpPr>
          <p:spPr>
            <a:xfrm>
              <a:off x="1816550" y="4533800"/>
              <a:ext cx="627850" cy="495100"/>
            </a:xfrm>
            <a:custGeom>
              <a:rect b="b" l="l" r="r" t="t"/>
              <a:pathLst>
                <a:path extrusionOk="0" h="19804" w="25114">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2"/>
            <p:cNvSpPr/>
            <p:nvPr/>
          </p:nvSpPr>
          <p:spPr>
            <a:xfrm>
              <a:off x="1697500" y="3966275"/>
              <a:ext cx="822725" cy="1084750"/>
            </a:xfrm>
            <a:custGeom>
              <a:rect b="b" l="l" r="r" t="t"/>
              <a:pathLst>
                <a:path extrusionOk="0" h="43390" w="32909">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2"/>
            <p:cNvSpPr/>
            <p:nvPr/>
          </p:nvSpPr>
          <p:spPr>
            <a:xfrm>
              <a:off x="2200025" y="3523950"/>
              <a:ext cx="731850" cy="621600"/>
            </a:xfrm>
            <a:custGeom>
              <a:rect b="b" l="l" r="r" t="t"/>
              <a:pathLst>
                <a:path extrusionOk="0" h="24864" w="29274">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2"/>
            <p:cNvSpPr/>
            <p:nvPr/>
          </p:nvSpPr>
          <p:spPr>
            <a:xfrm>
              <a:off x="2055900" y="4245650"/>
              <a:ext cx="207425" cy="125975"/>
            </a:xfrm>
            <a:custGeom>
              <a:rect b="b" l="l" r="r" t="t"/>
              <a:pathLst>
                <a:path extrusionOk="0" h="5039" w="8297">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2"/>
            <p:cNvSpPr/>
            <p:nvPr/>
          </p:nvSpPr>
          <p:spPr>
            <a:xfrm>
              <a:off x="1985100" y="4207825"/>
              <a:ext cx="33225" cy="45375"/>
            </a:xfrm>
            <a:custGeom>
              <a:rect b="b" l="l" r="r" t="t"/>
              <a:pathLst>
                <a:path extrusionOk="0" h="1815" w="1329">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2"/>
            <p:cNvSpPr/>
            <p:nvPr/>
          </p:nvSpPr>
          <p:spPr>
            <a:xfrm>
              <a:off x="2232600" y="4164800"/>
              <a:ext cx="33225" cy="37650"/>
            </a:xfrm>
            <a:custGeom>
              <a:rect b="b" l="l" r="r" t="t"/>
              <a:pathLst>
                <a:path extrusionOk="0" h="1506" w="1329">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9" name="Shape 2019"/>
        <p:cNvGrpSpPr/>
        <p:nvPr/>
      </p:nvGrpSpPr>
      <p:grpSpPr>
        <a:xfrm>
          <a:off x="0" y="0"/>
          <a:ext cx="0" cy="0"/>
          <a:chOff x="0" y="0"/>
          <a:chExt cx="0" cy="0"/>
        </a:xfrm>
      </p:grpSpPr>
      <p:sp>
        <p:nvSpPr>
          <p:cNvPr id="2020" name="Google Shape;2020;p43"/>
          <p:cNvSpPr/>
          <p:nvPr/>
        </p:nvSpPr>
        <p:spPr>
          <a:xfrm>
            <a:off x="1090824" y="1658266"/>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3"/>
          <p:cNvSpPr/>
          <p:nvPr/>
        </p:nvSpPr>
        <p:spPr>
          <a:xfrm>
            <a:off x="1090824" y="2654416"/>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3"/>
          <p:cNvSpPr/>
          <p:nvPr/>
        </p:nvSpPr>
        <p:spPr>
          <a:xfrm>
            <a:off x="1090824" y="3650566"/>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3"/>
          <p:cNvSpPr txBox="1"/>
          <p:nvPr>
            <p:ph idx="2" type="subTitle"/>
          </p:nvPr>
        </p:nvSpPr>
        <p:spPr>
          <a:xfrm>
            <a:off x="2255994" y="1685789"/>
            <a:ext cx="5797200" cy="3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024" name="Google Shape;2024;p43"/>
          <p:cNvSpPr txBox="1"/>
          <p:nvPr>
            <p:ph idx="1" type="subTitle"/>
          </p:nvPr>
        </p:nvSpPr>
        <p:spPr>
          <a:xfrm>
            <a:off x="2255994" y="2023433"/>
            <a:ext cx="5797200" cy="3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of them all</a:t>
            </a:r>
            <a:endParaRPr/>
          </a:p>
        </p:txBody>
      </p:sp>
      <p:sp>
        <p:nvSpPr>
          <p:cNvPr id="2025" name="Google Shape;2025;p43"/>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 What is this topic about?</a:t>
            </a:r>
            <a:endParaRPr/>
          </a:p>
        </p:txBody>
      </p:sp>
      <p:sp>
        <p:nvSpPr>
          <p:cNvPr id="2026" name="Google Shape;2026;p43"/>
          <p:cNvSpPr txBox="1"/>
          <p:nvPr>
            <p:ph idx="3" type="subTitle"/>
          </p:nvPr>
        </p:nvSpPr>
        <p:spPr>
          <a:xfrm>
            <a:off x="2255994" y="3019583"/>
            <a:ext cx="5797200" cy="341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the second planet from the Sun</a:t>
            </a:r>
            <a:endParaRPr/>
          </a:p>
        </p:txBody>
      </p:sp>
      <p:sp>
        <p:nvSpPr>
          <p:cNvPr id="2027" name="Google Shape;2027;p43"/>
          <p:cNvSpPr txBox="1"/>
          <p:nvPr>
            <p:ph idx="4" type="subTitle"/>
          </p:nvPr>
        </p:nvSpPr>
        <p:spPr>
          <a:xfrm>
            <a:off x="2255994" y="2681935"/>
            <a:ext cx="5797200" cy="3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028" name="Google Shape;2028;p43"/>
          <p:cNvSpPr txBox="1"/>
          <p:nvPr>
            <p:ph idx="5" type="subTitle"/>
          </p:nvPr>
        </p:nvSpPr>
        <p:spPr>
          <a:xfrm>
            <a:off x="2255994" y="4015733"/>
            <a:ext cx="5797200" cy="341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actually a very cold place</a:t>
            </a:r>
            <a:endParaRPr/>
          </a:p>
        </p:txBody>
      </p:sp>
      <p:sp>
        <p:nvSpPr>
          <p:cNvPr id="2029" name="Google Shape;2029;p43"/>
          <p:cNvSpPr txBox="1"/>
          <p:nvPr>
            <p:ph idx="6" type="subTitle"/>
          </p:nvPr>
        </p:nvSpPr>
        <p:spPr>
          <a:xfrm>
            <a:off x="2255994" y="3678081"/>
            <a:ext cx="5797200" cy="38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grpSp>
        <p:nvGrpSpPr>
          <p:cNvPr id="2030" name="Google Shape;2030;p43"/>
          <p:cNvGrpSpPr/>
          <p:nvPr/>
        </p:nvGrpSpPr>
        <p:grpSpPr>
          <a:xfrm>
            <a:off x="8167932" y="1449335"/>
            <a:ext cx="531539" cy="3091388"/>
            <a:chOff x="8167932" y="1504647"/>
            <a:chExt cx="531539" cy="3091388"/>
          </a:xfrm>
        </p:grpSpPr>
        <p:grpSp>
          <p:nvGrpSpPr>
            <p:cNvPr id="2031" name="Google Shape;2031;p43"/>
            <p:cNvGrpSpPr/>
            <p:nvPr/>
          </p:nvGrpSpPr>
          <p:grpSpPr>
            <a:xfrm flipH="1">
              <a:off x="8167932" y="1504647"/>
              <a:ext cx="531539" cy="155710"/>
              <a:chOff x="1780525" y="2859350"/>
              <a:chExt cx="387250" cy="113450"/>
            </a:xfrm>
          </p:grpSpPr>
          <p:sp>
            <p:nvSpPr>
              <p:cNvPr id="2032" name="Google Shape;2032;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43"/>
            <p:cNvGrpSpPr/>
            <p:nvPr/>
          </p:nvGrpSpPr>
          <p:grpSpPr>
            <a:xfrm flipH="1">
              <a:off x="8167932" y="1798215"/>
              <a:ext cx="531539" cy="155710"/>
              <a:chOff x="1780525" y="2859350"/>
              <a:chExt cx="387250" cy="113450"/>
            </a:xfrm>
          </p:grpSpPr>
          <p:sp>
            <p:nvSpPr>
              <p:cNvPr id="2036" name="Google Shape;2036;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43"/>
            <p:cNvGrpSpPr/>
            <p:nvPr/>
          </p:nvGrpSpPr>
          <p:grpSpPr>
            <a:xfrm flipH="1">
              <a:off x="8167932" y="2091783"/>
              <a:ext cx="531539" cy="155710"/>
              <a:chOff x="1780525" y="2859350"/>
              <a:chExt cx="387250" cy="113450"/>
            </a:xfrm>
          </p:grpSpPr>
          <p:sp>
            <p:nvSpPr>
              <p:cNvPr id="2040" name="Google Shape;2040;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43"/>
            <p:cNvGrpSpPr/>
            <p:nvPr/>
          </p:nvGrpSpPr>
          <p:grpSpPr>
            <a:xfrm flipH="1">
              <a:off x="8167932" y="2385351"/>
              <a:ext cx="531539" cy="155710"/>
              <a:chOff x="1780525" y="2859350"/>
              <a:chExt cx="387250" cy="113450"/>
            </a:xfrm>
          </p:grpSpPr>
          <p:sp>
            <p:nvSpPr>
              <p:cNvPr id="2044" name="Google Shape;2044;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 name="Google Shape;2047;p43"/>
            <p:cNvGrpSpPr/>
            <p:nvPr/>
          </p:nvGrpSpPr>
          <p:grpSpPr>
            <a:xfrm flipH="1">
              <a:off x="8167932" y="2678918"/>
              <a:ext cx="531539" cy="155710"/>
              <a:chOff x="1780525" y="2859350"/>
              <a:chExt cx="387250" cy="113450"/>
            </a:xfrm>
          </p:grpSpPr>
          <p:sp>
            <p:nvSpPr>
              <p:cNvPr id="2048" name="Google Shape;2048;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43"/>
            <p:cNvGrpSpPr/>
            <p:nvPr/>
          </p:nvGrpSpPr>
          <p:grpSpPr>
            <a:xfrm flipH="1">
              <a:off x="8167932" y="2972486"/>
              <a:ext cx="531539" cy="155710"/>
              <a:chOff x="1780525" y="2859350"/>
              <a:chExt cx="387250" cy="113450"/>
            </a:xfrm>
          </p:grpSpPr>
          <p:sp>
            <p:nvSpPr>
              <p:cNvPr id="2052" name="Google Shape;2052;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43"/>
            <p:cNvGrpSpPr/>
            <p:nvPr/>
          </p:nvGrpSpPr>
          <p:grpSpPr>
            <a:xfrm flipH="1">
              <a:off x="8167932" y="3266054"/>
              <a:ext cx="531539" cy="155710"/>
              <a:chOff x="1780525" y="2859350"/>
              <a:chExt cx="387250" cy="113450"/>
            </a:xfrm>
          </p:grpSpPr>
          <p:sp>
            <p:nvSpPr>
              <p:cNvPr id="2056" name="Google Shape;2056;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 name="Google Shape;2059;p43"/>
            <p:cNvGrpSpPr/>
            <p:nvPr/>
          </p:nvGrpSpPr>
          <p:grpSpPr>
            <a:xfrm flipH="1">
              <a:off x="8167932" y="3559622"/>
              <a:ext cx="531539" cy="155710"/>
              <a:chOff x="1780525" y="2859350"/>
              <a:chExt cx="387250" cy="113450"/>
            </a:xfrm>
          </p:grpSpPr>
          <p:sp>
            <p:nvSpPr>
              <p:cNvPr id="2060" name="Google Shape;2060;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 name="Google Shape;2063;p43"/>
            <p:cNvGrpSpPr/>
            <p:nvPr/>
          </p:nvGrpSpPr>
          <p:grpSpPr>
            <a:xfrm flipH="1">
              <a:off x="8167932" y="3853189"/>
              <a:ext cx="531539" cy="155710"/>
              <a:chOff x="1780525" y="2859350"/>
              <a:chExt cx="387250" cy="113450"/>
            </a:xfrm>
          </p:grpSpPr>
          <p:sp>
            <p:nvSpPr>
              <p:cNvPr id="2064" name="Google Shape;2064;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43"/>
            <p:cNvGrpSpPr/>
            <p:nvPr/>
          </p:nvGrpSpPr>
          <p:grpSpPr>
            <a:xfrm flipH="1">
              <a:off x="8167932" y="4146757"/>
              <a:ext cx="531539" cy="155710"/>
              <a:chOff x="1780525" y="2859350"/>
              <a:chExt cx="387250" cy="113450"/>
            </a:xfrm>
          </p:grpSpPr>
          <p:sp>
            <p:nvSpPr>
              <p:cNvPr id="2068" name="Google Shape;2068;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 name="Google Shape;2071;p43"/>
            <p:cNvGrpSpPr/>
            <p:nvPr/>
          </p:nvGrpSpPr>
          <p:grpSpPr>
            <a:xfrm flipH="1">
              <a:off x="8167932" y="4440325"/>
              <a:ext cx="531539" cy="155710"/>
              <a:chOff x="1780525" y="2859350"/>
              <a:chExt cx="387250" cy="113450"/>
            </a:xfrm>
          </p:grpSpPr>
          <p:sp>
            <p:nvSpPr>
              <p:cNvPr id="2072" name="Google Shape;2072;p43"/>
              <p:cNvSpPr/>
              <p:nvPr/>
            </p:nvSpPr>
            <p:spPr>
              <a:xfrm rot="-5400000">
                <a:off x="2078463" y="2883488"/>
                <a:ext cx="113450" cy="65175"/>
              </a:xfrm>
              <a:custGeom>
                <a:rect b="b" l="l" r="r" t="t"/>
                <a:pathLst>
                  <a:path extrusionOk="0" h="2607" w="4538">
                    <a:moveTo>
                      <a:pt x="1" y="2607"/>
                    </a:moveTo>
                    <a:lnTo>
                      <a:pt x="4537" y="2607"/>
                    </a:lnTo>
                    <a:lnTo>
                      <a:pt x="4537" y="0"/>
                    </a:lnTo>
                    <a:lnTo>
                      <a:pt x="1" y="0"/>
                    </a:lnTo>
                    <a:close/>
                  </a:path>
                </a:pathLst>
              </a:custGeom>
              <a:solidFill>
                <a:schemeClr val="dk1">
                  <a:alpha val="608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3"/>
              <p:cNvSpPr/>
              <p:nvPr/>
            </p:nvSpPr>
            <p:spPr>
              <a:xfrm rot="-5400000">
                <a:off x="1950025" y="2757525"/>
                <a:ext cx="32600" cy="371600"/>
              </a:xfrm>
              <a:custGeom>
                <a:rect b="b" l="l" r="r" t="t"/>
                <a:pathLst>
                  <a:path extrusionOk="0" h="14864" w="1304">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3"/>
              <p:cNvSpPr/>
              <p:nvPr/>
            </p:nvSpPr>
            <p:spPr>
              <a:xfrm rot="-5400000">
                <a:off x="1950025" y="2703025"/>
                <a:ext cx="32600" cy="371600"/>
              </a:xfrm>
              <a:custGeom>
                <a:rect b="b" l="l" r="r" t="t"/>
                <a:pathLst>
                  <a:path extrusionOk="0" h="14864" w="1304">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75" name="Google Shape;2075;p43"/>
          <p:cNvSpPr/>
          <p:nvPr/>
        </p:nvSpPr>
        <p:spPr>
          <a:xfrm>
            <a:off x="1264552" y="3786322"/>
            <a:ext cx="464945" cy="462312"/>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6" name="Google Shape;2076;p43"/>
          <p:cNvGrpSpPr/>
          <p:nvPr/>
        </p:nvGrpSpPr>
        <p:grpSpPr>
          <a:xfrm>
            <a:off x="1271183" y="1805112"/>
            <a:ext cx="451682" cy="451218"/>
            <a:chOff x="2497275" y="2744159"/>
            <a:chExt cx="370930" cy="370549"/>
          </a:xfrm>
        </p:grpSpPr>
        <p:sp>
          <p:nvSpPr>
            <p:cNvPr id="2077" name="Google Shape;2077;p4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43"/>
          <p:cNvGrpSpPr/>
          <p:nvPr/>
        </p:nvGrpSpPr>
        <p:grpSpPr>
          <a:xfrm>
            <a:off x="1265422" y="2800245"/>
            <a:ext cx="463205" cy="442169"/>
            <a:chOff x="4126815" y="2760704"/>
            <a:chExt cx="380393" cy="363118"/>
          </a:xfrm>
        </p:grpSpPr>
        <p:sp>
          <p:nvSpPr>
            <p:cNvPr id="2084" name="Google Shape;2084;p4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1" name="Shape 2091"/>
        <p:cNvGrpSpPr/>
        <p:nvPr/>
      </p:nvGrpSpPr>
      <p:grpSpPr>
        <a:xfrm>
          <a:off x="0" y="0"/>
          <a:ext cx="0" cy="0"/>
          <a:chOff x="0" y="0"/>
          <a:chExt cx="0" cy="0"/>
        </a:xfrm>
      </p:grpSpPr>
      <p:sp>
        <p:nvSpPr>
          <p:cNvPr id="2092" name="Google Shape;2092;p44"/>
          <p:cNvSpPr/>
          <p:nvPr/>
        </p:nvSpPr>
        <p:spPr>
          <a:xfrm flipH="1">
            <a:off x="998813" y="1797762"/>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4"/>
          <p:cNvSpPr/>
          <p:nvPr/>
        </p:nvSpPr>
        <p:spPr>
          <a:xfrm>
            <a:off x="3789090" y="1797762"/>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4"/>
          <p:cNvSpPr/>
          <p:nvPr/>
        </p:nvSpPr>
        <p:spPr>
          <a:xfrm flipH="1">
            <a:off x="998813" y="3299637"/>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4"/>
          <p:cNvSpPr/>
          <p:nvPr/>
        </p:nvSpPr>
        <p:spPr>
          <a:xfrm>
            <a:off x="3789090" y="3299637"/>
            <a:ext cx="812400" cy="7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4"/>
          <p:cNvSpPr txBox="1"/>
          <p:nvPr>
            <p:ph idx="1" type="subTitle"/>
          </p:nvPr>
        </p:nvSpPr>
        <p:spPr>
          <a:xfrm flipH="1">
            <a:off x="1887363" y="2058833"/>
            <a:ext cx="1887300" cy="525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Mars is actually a extremely cold place</a:t>
            </a:r>
            <a:endParaRPr/>
          </a:p>
        </p:txBody>
      </p:sp>
      <p:sp>
        <p:nvSpPr>
          <p:cNvPr id="2097" name="Google Shape;2097;p44"/>
          <p:cNvSpPr txBox="1"/>
          <p:nvPr>
            <p:ph type="ctrTitle"/>
          </p:nvPr>
        </p:nvSpPr>
        <p:spPr>
          <a:xfrm>
            <a:off x="713250" y="446075"/>
            <a:ext cx="7717500" cy="537000"/>
          </a:xfrm>
          <a:prstGeom prst="rect">
            <a:avLst/>
          </a:prstGeom>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Features of the topic</a:t>
            </a:r>
            <a:endParaRPr/>
          </a:p>
        </p:txBody>
      </p:sp>
      <p:sp>
        <p:nvSpPr>
          <p:cNvPr id="2098" name="Google Shape;2098;p44"/>
          <p:cNvSpPr txBox="1"/>
          <p:nvPr>
            <p:ph idx="2" type="subTitle"/>
          </p:nvPr>
        </p:nvSpPr>
        <p:spPr>
          <a:xfrm flipH="1">
            <a:off x="1887366" y="1751975"/>
            <a:ext cx="18873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099" name="Google Shape;2099;p44"/>
          <p:cNvSpPr txBox="1"/>
          <p:nvPr>
            <p:ph idx="3" type="subTitle"/>
          </p:nvPr>
        </p:nvSpPr>
        <p:spPr>
          <a:xfrm flipH="1">
            <a:off x="1887363" y="3560700"/>
            <a:ext cx="1887300" cy="525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Jupiter is the biggest planet of them all</a:t>
            </a:r>
            <a:endParaRPr/>
          </a:p>
        </p:txBody>
      </p:sp>
      <p:sp>
        <p:nvSpPr>
          <p:cNvPr id="2100" name="Google Shape;2100;p44"/>
          <p:cNvSpPr txBox="1"/>
          <p:nvPr>
            <p:ph idx="4" type="subTitle"/>
          </p:nvPr>
        </p:nvSpPr>
        <p:spPr>
          <a:xfrm flipH="1">
            <a:off x="1887366" y="3253841"/>
            <a:ext cx="18873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101" name="Google Shape;2101;p44"/>
          <p:cNvSpPr txBox="1"/>
          <p:nvPr>
            <p:ph idx="5" type="subTitle"/>
          </p:nvPr>
        </p:nvSpPr>
        <p:spPr>
          <a:xfrm>
            <a:off x="4677694" y="2058833"/>
            <a:ext cx="1887300" cy="525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extremely high temperatures</a:t>
            </a:r>
            <a:endParaRPr/>
          </a:p>
        </p:txBody>
      </p:sp>
      <p:sp>
        <p:nvSpPr>
          <p:cNvPr id="2102" name="Google Shape;2102;p44"/>
          <p:cNvSpPr txBox="1"/>
          <p:nvPr>
            <p:ph idx="6" type="subTitle"/>
          </p:nvPr>
        </p:nvSpPr>
        <p:spPr>
          <a:xfrm>
            <a:off x="4677691" y="1751975"/>
            <a:ext cx="18873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103" name="Google Shape;2103;p44"/>
          <p:cNvSpPr txBox="1"/>
          <p:nvPr>
            <p:ph idx="7" type="subTitle"/>
          </p:nvPr>
        </p:nvSpPr>
        <p:spPr>
          <a:xfrm>
            <a:off x="4677694" y="3560700"/>
            <a:ext cx="1887300" cy="525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Saturn is a gas giant and has several rings</a:t>
            </a:r>
            <a:endParaRPr/>
          </a:p>
        </p:txBody>
      </p:sp>
      <p:sp>
        <p:nvSpPr>
          <p:cNvPr id="2104" name="Google Shape;2104;p44"/>
          <p:cNvSpPr txBox="1"/>
          <p:nvPr>
            <p:ph idx="8" type="subTitle"/>
          </p:nvPr>
        </p:nvSpPr>
        <p:spPr>
          <a:xfrm>
            <a:off x="4677691" y="3253841"/>
            <a:ext cx="18873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grpSp>
        <p:nvGrpSpPr>
          <p:cNvPr id="2105" name="Google Shape;2105;p44"/>
          <p:cNvGrpSpPr/>
          <p:nvPr/>
        </p:nvGrpSpPr>
        <p:grpSpPr>
          <a:xfrm>
            <a:off x="3943828" y="3473763"/>
            <a:ext cx="502924" cy="385548"/>
            <a:chOff x="2567841" y="1994124"/>
            <a:chExt cx="399812" cy="306477"/>
          </a:xfrm>
        </p:grpSpPr>
        <p:sp>
          <p:nvSpPr>
            <p:cNvPr id="2106" name="Google Shape;2106;p4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44"/>
          <p:cNvGrpSpPr/>
          <p:nvPr/>
        </p:nvGrpSpPr>
        <p:grpSpPr>
          <a:xfrm>
            <a:off x="1225858" y="1929650"/>
            <a:ext cx="358310" cy="470023"/>
            <a:chOff x="1805901" y="1960358"/>
            <a:chExt cx="284847" cy="373627"/>
          </a:xfrm>
        </p:grpSpPr>
        <p:sp>
          <p:nvSpPr>
            <p:cNvPr id="2110" name="Google Shape;2110;p4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44"/>
          <p:cNvSpPr/>
          <p:nvPr/>
        </p:nvSpPr>
        <p:spPr>
          <a:xfrm>
            <a:off x="3955516" y="1968126"/>
            <a:ext cx="479548" cy="393071"/>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3" name="Google Shape;2113;p44"/>
          <p:cNvGrpSpPr/>
          <p:nvPr/>
        </p:nvGrpSpPr>
        <p:grpSpPr>
          <a:xfrm>
            <a:off x="1203659" y="3450620"/>
            <a:ext cx="402708" cy="431833"/>
            <a:chOff x="1750887" y="2425727"/>
            <a:chExt cx="320143" cy="343269"/>
          </a:xfrm>
        </p:grpSpPr>
        <p:sp>
          <p:nvSpPr>
            <p:cNvPr id="2114" name="Google Shape;2114;p4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 name="Google Shape;2116;p44"/>
          <p:cNvSpPr/>
          <p:nvPr/>
        </p:nvSpPr>
        <p:spPr>
          <a:xfrm>
            <a:off x="6836000" y="1701125"/>
            <a:ext cx="1887300" cy="2587800"/>
          </a:xfrm>
          <a:prstGeom prst="rect">
            <a:avLst/>
          </a:prstGeom>
          <a:solidFill>
            <a:schemeClr val="lt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44"/>
          <p:cNvGrpSpPr/>
          <p:nvPr/>
        </p:nvGrpSpPr>
        <p:grpSpPr>
          <a:xfrm>
            <a:off x="6968445" y="2354364"/>
            <a:ext cx="1618542" cy="1281357"/>
            <a:chOff x="4689375" y="2103200"/>
            <a:chExt cx="1313325" cy="1039725"/>
          </a:xfrm>
        </p:grpSpPr>
        <p:sp>
          <p:nvSpPr>
            <p:cNvPr id="2118" name="Google Shape;2118;p44"/>
            <p:cNvSpPr/>
            <p:nvPr/>
          </p:nvSpPr>
          <p:spPr>
            <a:xfrm>
              <a:off x="5053425" y="2648525"/>
              <a:ext cx="638500" cy="494400"/>
            </a:xfrm>
            <a:custGeom>
              <a:rect b="b" l="l" r="r" t="t"/>
              <a:pathLst>
                <a:path extrusionOk="0" h="19776" w="25540">
                  <a:moveTo>
                    <a:pt x="18847" y="1"/>
                  </a:moveTo>
                  <a:cubicBezTo>
                    <a:pt x="18547" y="301"/>
                    <a:pt x="18271" y="577"/>
                    <a:pt x="17945" y="803"/>
                  </a:cubicBezTo>
                  <a:cubicBezTo>
                    <a:pt x="17995" y="878"/>
                    <a:pt x="18045" y="928"/>
                    <a:pt x="18121" y="978"/>
                  </a:cubicBezTo>
                  <a:lnTo>
                    <a:pt x="18847" y="1479"/>
                  </a:lnTo>
                  <a:lnTo>
                    <a:pt x="17469" y="1179"/>
                  </a:lnTo>
                  <a:cubicBezTo>
                    <a:pt x="17018" y="1479"/>
                    <a:pt x="16542" y="1755"/>
                    <a:pt x="16015" y="1981"/>
                  </a:cubicBezTo>
                  <a:cubicBezTo>
                    <a:pt x="16015" y="1981"/>
                    <a:pt x="16040" y="2006"/>
                    <a:pt x="16040" y="2006"/>
                  </a:cubicBezTo>
                  <a:lnTo>
                    <a:pt x="17444" y="2833"/>
                  </a:lnTo>
                  <a:lnTo>
                    <a:pt x="15163" y="2281"/>
                  </a:lnTo>
                  <a:cubicBezTo>
                    <a:pt x="14286" y="2582"/>
                    <a:pt x="13559" y="2732"/>
                    <a:pt x="12757" y="2808"/>
                  </a:cubicBezTo>
                  <a:cubicBezTo>
                    <a:pt x="12782" y="2833"/>
                    <a:pt x="12832" y="2883"/>
                    <a:pt x="12907" y="2908"/>
                  </a:cubicBezTo>
                  <a:lnTo>
                    <a:pt x="14587" y="3635"/>
                  </a:lnTo>
                  <a:lnTo>
                    <a:pt x="14587" y="3635"/>
                  </a:lnTo>
                  <a:lnTo>
                    <a:pt x="11654" y="2858"/>
                  </a:lnTo>
                  <a:cubicBezTo>
                    <a:pt x="11379" y="2858"/>
                    <a:pt x="11078" y="2858"/>
                    <a:pt x="10752" y="2833"/>
                  </a:cubicBezTo>
                  <a:cubicBezTo>
                    <a:pt x="9323" y="2808"/>
                    <a:pt x="7845" y="2407"/>
                    <a:pt x="6516" y="1981"/>
                  </a:cubicBezTo>
                  <a:cubicBezTo>
                    <a:pt x="5865" y="1780"/>
                    <a:pt x="5263" y="1454"/>
                    <a:pt x="4737" y="1078"/>
                  </a:cubicBezTo>
                  <a:cubicBezTo>
                    <a:pt x="4562" y="1128"/>
                    <a:pt x="4411" y="1204"/>
                    <a:pt x="4311" y="1354"/>
                  </a:cubicBezTo>
                  <a:cubicBezTo>
                    <a:pt x="4161" y="1630"/>
                    <a:pt x="4261" y="1930"/>
                    <a:pt x="4587" y="2081"/>
                  </a:cubicBezTo>
                  <a:cubicBezTo>
                    <a:pt x="6015" y="2783"/>
                    <a:pt x="8697" y="3409"/>
                    <a:pt x="10501" y="4286"/>
                  </a:cubicBezTo>
                  <a:cubicBezTo>
                    <a:pt x="7745" y="3234"/>
                    <a:pt x="4637" y="2582"/>
                    <a:pt x="4461" y="2507"/>
                  </a:cubicBezTo>
                  <a:lnTo>
                    <a:pt x="4436" y="2507"/>
                  </a:lnTo>
                  <a:cubicBezTo>
                    <a:pt x="4249" y="2424"/>
                    <a:pt x="4096" y="2379"/>
                    <a:pt x="3963" y="2379"/>
                  </a:cubicBezTo>
                  <a:cubicBezTo>
                    <a:pt x="3777" y="2379"/>
                    <a:pt x="3630" y="2467"/>
                    <a:pt x="3484" y="2657"/>
                  </a:cubicBezTo>
                  <a:cubicBezTo>
                    <a:pt x="3258" y="2908"/>
                    <a:pt x="3359" y="3259"/>
                    <a:pt x="3684" y="3434"/>
                  </a:cubicBezTo>
                  <a:cubicBezTo>
                    <a:pt x="3684" y="3434"/>
                    <a:pt x="3684" y="3434"/>
                    <a:pt x="3684" y="3459"/>
                  </a:cubicBezTo>
                  <a:cubicBezTo>
                    <a:pt x="3760" y="3484"/>
                    <a:pt x="6767" y="4387"/>
                    <a:pt x="9549" y="5865"/>
                  </a:cubicBezTo>
                  <a:lnTo>
                    <a:pt x="3734" y="3910"/>
                  </a:lnTo>
                  <a:cubicBezTo>
                    <a:pt x="3630" y="3862"/>
                    <a:pt x="3518" y="3840"/>
                    <a:pt x="3407" y="3840"/>
                  </a:cubicBezTo>
                  <a:cubicBezTo>
                    <a:pt x="3172" y="3840"/>
                    <a:pt x="2943" y="3941"/>
                    <a:pt x="2807" y="4111"/>
                  </a:cubicBezTo>
                  <a:cubicBezTo>
                    <a:pt x="2607" y="4361"/>
                    <a:pt x="2707" y="4712"/>
                    <a:pt x="3008" y="4888"/>
                  </a:cubicBezTo>
                  <a:lnTo>
                    <a:pt x="13033" y="9700"/>
                  </a:lnTo>
                  <a:lnTo>
                    <a:pt x="13033" y="9700"/>
                  </a:lnTo>
                  <a:lnTo>
                    <a:pt x="2958" y="5890"/>
                  </a:lnTo>
                  <a:cubicBezTo>
                    <a:pt x="2847" y="5839"/>
                    <a:pt x="2725" y="5814"/>
                    <a:pt x="2604" y="5814"/>
                  </a:cubicBezTo>
                  <a:cubicBezTo>
                    <a:pt x="2368" y="5814"/>
                    <a:pt x="2138" y="5909"/>
                    <a:pt x="2005" y="6091"/>
                  </a:cubicBezTo>
                  <a:cubicBezTo>
                    <a:pt x="1830" y="6341"/>
                    <a:pt x="1905" y="6667"/>
                    <a:pt x="2231" y="6843"/>
                  </a:cubicBezTo>
                  <a:lnTo>
                    <a:pt x="13459" y="12281"/>
                  </a:lnTo>
                  <a:lnTo>
                    <a:pt x="2782" y="7720"/>
                  </a:lnTo>
                  <a:cubicBezTo>
                    <a:pt x="2678" y="7672"/>
                    <a:pt x="2563" y="7649"/>
                    <a:pt x="2449" y="7649"/>
                  </a:cubicBezTo>
                  <a:cubicBezTo>
                    <a:pt x="2206" y="7649"/>
                    <a:pt x="1966" y="7750"/>
                    <a:pt x="1830" y="7920"/>
                  </a:cubicBezTo>
                  <a:cubicBezTo>
                    <a:pt x="1654" y="8196"/>
                    <a:pt x="1755" y="8522"/>
                    <a:pt x="2055" y="8697"/>
                  </a:cubicBezTo>
                  <a:lnTo>
                    <a:pt x="9098" y="12382"/>
                  </a:lnTo>
                  <a:lnTo>
                    <a:pt x="2331" y="9499"/>
                  </a:lnTo>
                  <a:cubicBezTo>
                    <a:pt x="2227" y="9451"/>
                    <a:pt x="2114" y="9429"/>
                    <a:pt x="2004" y="9429"/>
                  </a:cubicBezTo>
                  <a:cubicBezTo>
                    <a:pt x="1769" y="9429"/>
                    <a:pt x="1540" y="9530"/>
                    <a:pt x="1404" y="9700"/>
                  </a:cubicBezTo>
                  <a:cubicBezTo>
                    <a:pt x="1203" y="9950"/>
                    <a:pt x="1303" y="10276"/>
                    <a:pt x="1604" y="10452"/>
                  </a:cubicBezTo>
                  <a:lnTo>
                    <a:pt x="9349" y="14863"/>
                  </a:lnTo>
                  <a:lnTo>
                    <a:pt x="1629" y="11680"/>
                  </a:lnTo>
                  <a:cubicBezTo>
                    <a:pt x="1534" y="11643"/>
                    <a:pt x="1430" y="11626"/>
                    <a:pt x="1327" y="11626"/>
                  </a:cubicBezTo>
                  <a:cubicBezTo>
                    <a:pt x="1076" y="11626"/>
                    <a:pt x="826" y="11728"/>
                    <a:pt x="702" y="11905"/>
                  </a:cubicBezTo>
                  <a:cubicBezTo>
                    <a:pt x="501" y="12156"/>
                    <a:pt x="602" y="12482"/>
                    <a:pt x="902" y="12657"/>
                  </a:cubicBezTo>
                  <a:lnTo>
                    <a:pt x="6316" y="15715"/>
                  </a:lnTo>
                  <a:lnTo>
                    <a:pt x="1429" y="13885"/>
                  </a:lnTo>
                  <a:cubicBezTo>
                    <a:pt x="1334" y="13849"/>
                    <a:pt x="1232" y="13831"/>
                    <a:pt x="1132" y="13831"/>
                  </a:cubicBezTo>
                  <a:cubicBezTo>
                    <a:pt x="888" y="13831"/>
                    <a:pt x="651" y="13933"/>
                    <a:pt x="526" y="14111"/>
                  </a:cubicBezTo>
                  <a:cubicBezTo>
                    <a:pt x="326" y="14362"/>
                    <a:pt x="426" y="14662"/>
                    <a:pt x="702" y="14838"/>
                  </a:cubicBezTo>
                  <a:lnTo>
                    <a:pt x="3734" y="16667"/>
                  </a:lnTo>
                  <a:lnTo>
                    <a:pt x="1053" y="15715"/>
                  </a:lnTo>
                  <a:cubicBezTo>
                    <a:pt x="960" y="15686"/>
                    <a:pt x="862" y="15672"/>
                    <a:pt x="767" y="15672"/>
                  </a:cubicBezTo>
                  <a:cubicBezTo>
                    <a:pt x="528" y="15672"/>
                    <a:pt x="301" y="15761"/>
                    <a:pt x="176" y="15940"/>
                  </a:cubicBezTo>
                  <a:cubicBezTo>
                    <a:pt x="0" y="16191"/>
                    <a:pt x="50" y="16492"/>
                    <a:pt x="326" y="16667"/>
                  </a:cubicBezTo>
                  <a:lnTo>
                    <a:pt x="1454" y="17419"/>
                  </a:lnTo>
                  <a:lnTo>
                    <a:pt x="1203" y="17344"/>
                  </a:lnTo>
                  <a:cubicBezTo>
                    <a:pt x="1115" y="17315"/>
                    <a:pt x="1025" y="17300"/>
                    <a:pt x="937" y="17300"/>
                  </a:cubicBezTo>
                  <a:cubicBezTo>
                    <a:pt x="723" y="17300"/>
                    <a:pt x="518" y="17385"/>
                    <a:pt x="376" y="17545"/>
                  </a:cubicBezTo>
                  <a:cubicBezTo>
                    <a:pt x="201" y="17745"/>
                    <a:pt x="201" y="18021"/>
                    <a:pt x="401" y="18221"/>
                  </a:cubicBezTo>
                  <a:lnTo>
                    <a:pt x="1554" y="19349"/>
                  </a:lnTo>
                  <a:cubicBezTo>
                    <a:pt x="1700" y="19495"/>
                    <a:pt x="1906" y="19573"/>
                    <a:pt x="2111" y="19573"/>
                  </a:cubicBezTo>
                  <a:cubicBezTo>
                    <a:pt x="2259" y="19573"/>
                    <a:pt x="2406" y="19533"/>
                    <a:pt x="2531" y="19449"/>
                  </a:cubicBezTo>
                  <a:cubicBezTo>
                    <a:pt x="2682" y="19349"/>
                    <a:pt x="2782" y="19199"/>
                    <a:pt x="2782" y="19048"/>
                  </a:cubicBezTo>
                  <a:lnTo>
                    <a:pt x="5013" y="19750"/>
                  </a:lnTo>
                  <a:cubicBezTo>
                    <a:pt x="5088" y="19775"/>
                    <a:pt x="5188" y="19775"/>
                    <a:pt x="5263" y="19775"/>
                  </a:cubicBezTo>
                  <a:cubicBezTo>
                    <a:pt x="5514" y="19775"/>
                    <a:pt x="5739" y="19675"/>
                    <a:pt x="5865" y="19499"/>
                  </a:cubicBezTo>
                  <a:cubicBezTo>
                    <a:pt x="6040" y="19274"/>
                    <a:pt x="5990" y="18948"/>
                    <a:pt x="5714" y="18773"/>
                  </a:cubicBezTo>
                  <a:lnTo>
                    <a:pt x="5088" y="18372"/>
                  </a:lnTo>
                  <a:lnTo>
                    <a:pt x="8772" y="19675"/>
                  </a:lnTo>
                  <a:cubicBezTo>
                    <a:pt x="8856" y="19701"/>
                    <a:pt x="8944" y="19713"/>
                    <a:pt x="9031" y="19713"/>
                  </a:cubicBezTo>
                  <a:cubicBezTo>
                    <a:pt x="9280" y="19713"/>
                    <a:pt x="9526" y="19610"/>
                    <a:pt x="9674" y="19424"/>
                  </a:cubicBezTo>
                  <a:cubicBezTo>
                    <a:pt x="9850" y="19174"/>
                    <a:pt x="9750" y="18873"/>
                    <a:pt x="9474" y="18697"/>
                  </a:cubicBezTo>
                  <a:lnTo>
                    <a:pt x="7068" y="17244"/>
                  </a:lnTo>
                  <a:lnTo>
                    <a:pt x="7068" y="17244"/>
                  </a:lnTo>
                  <a:lnTo>
                    <a:pt x="12958" y="19474"/>
                  </a:lnTo>
                  <a:cubicBezTo>
                    <a:pt x="13051" y="19510"/>
                    <a:pt x="13151" y="19528"/>
                    <a:pt x="13250" y="19528"/>
                  </a:cubicBezTo>
                  <a:cubicBezTo>
                    <a:pt x="13495" y="19528"/>
                    <a:pt x="13735" y="19420"/>
                    <a:pt x="13860" y="19224"/>
                  </a:cubicBezTo>
                  <a:cubicBezTo>
                    <a:pt x="14060" y="18973"/>
                    <a:pt x="13960" y="18647"/>
                    <a:pt x="13659" y="18497"/>
                  </a:cubicBezTo>
                  <a:lnTo>
                    <a:pt x="9900" y="16367"/>
                  </a:lnTo>
                  <a:lnTo>
                    <a:pt x="17444" y="19449"/>
                  </a:lnTo>
                  <a:cubicBezTo>
                    <a:pt x="17548" y="19497"/>
                    <a:pt x="17660" y="19520"/>
                    <a:pt x="17770" y="19520"/>
                  </a:cubicBezTo>
                  <a:cubicBezTo>
                    <a:pt x="18004" y="19520"/>
                    <a:pt x="18227" y="19419"/>
                    <a:pt x="18346" y="19249"/>
                  </a:cubicBezTo>
                  <a:cubicBezTo>
                    <a:pt x="18547" y="18998"/>
                    <a:pt x="18471" y="18672"/>
                    <a:pt x="18171" y="18497"/>
                  </a:cubicBezTo>
                  <a:lnTo>
                    <a:pt x="11454" y="14662"/>
                  </a:lnTo>
                  <a:lnTo>
                    <a:pt x="22256" y="19299"/>
                  </a:lnTo>
                  <a:cubicBezTo>
                    <a:pt x="22358" y="19338"/>
                    <a:pt x="22467" y="19358"/>
                    <a:pt x="22575" y="19358"/>
                  </a:cubicBezTo>
                  <a:cubicBezTo>
                    <a:pt x="22813" y="19358"/>
                    <a:pt x="23045" y="19263"/>
                    <a:pt x="23183" y="19073"/>
                  </a:cubicBezTo>
                  <a:cubicBezTo>
                    <a:pt x="23384" y="18823"/>
                    <a:pt x="23283" y="18472"/>
                    <a:pt x="22958" y="18321"/>
                  </a:cubicBezTo>
                  <a:lnTo>
                    <a:pt x="15765" y="14537"/>
                  </a:lnTo>
                  <a:lnTo>
                    <a:pt x="24161" y="18121"/>
                  </a:lnTo>
                  <a:cubicBezTo>
                    <a:pt x="24265" y="18169"/>
                    <a:pt x="24380" y="18192"/>
                    <a:pt x="24493" y="18192"/>
                  </a:cubicBezTo>
                  <a:cubicBezTo>
                    <a:pt x="24734" y="18192"/>
                    <a:pt x="24969" y="18091"/>
                    <a:pt x="25088" y="17920"/>
                  </a:cubicBezTo>
                  <a:cubicBezTo>
                    <a:pt x="25288" y="17645"/>
                    <a:pt x="25188" y="17319"/>
                    <a:pt x="24887" y="17144"/>
                  </a:cubicBezTo>
                  <a:lnTo>
                    <a:pt x="15790" y="12181"/>
                  </a:lnTo>
                  <a:lnTo>
                    <a:pt x="24411" y="15966"/>
                  </a:lnTo>
                  <a:cubicBezTo>
                    <a:pt x="24513" y="16005"/>
                    <a:pt x="24622" y="16024"/>
                    <a:pt x="24730" y="16024"/>
                  </a:cubicBezTo>
                  <a:cubicBezTo>
                    <a:pt x="24968" y="16024"/>
                    <a:pt x="25201" y="15930"/>
                    <a:pt x="25339" y="15740"/>
                  </a:cubicBezTo>
                  <a:cubicBezTo>
                    <a:pt x="25539" y="15489"/>
                    <a:pt x="25439" y="15164"/>
                    <a:pt x="25138" y="14988"/>
                  </a:cubicBezTo>
                  <a:lnTo>
                    <a:pt x="16266" y="10101"/>
                  </a:lnTo>
                  <a:lnTo>
                    <a:pt x="16266" y="10101"/>
                  </a:lnTo>
                  <a:lnTo>
                    <a:pt x="23960" y="13484"/>
                  </a:lnTo>
                  <a:cubicBezTo>
                    <a:pt x="24065" y="13533"/>
                    <a:pt x="24179" y="13555"/>
                    <a:pt x="24293" y="13555"/>
                  </a:cubicBezTo>
                  <a:cubicBezTo>
                    <a:pt x="24533" y="13555"/>
                    <a:pt x="24768" y="13454"/>
                    <a:pt x="24887" y="13284"/>
                  </a:cubicBezTo>
                  <a:cubicBezTo>
                    <a:pt x="25088" y="13033"/>
                    <a:pt x="24988" y="12682"/>
                    <a:pt x="24687" y="12507"/>
                  </a:cubicBezTo>
                  <a:lnTo>
                    <a:pt x="14161" y="6943"/>
                  </a:lnTo>
                  <a:lnTo>
                    <a:pt x="14161" y="6943"/>
                  </a:lnTo>
                  <a:cubicBezTo>
                    <a:pt x="16065" y="7670"/>
                    <a:pt x="18321" y="8547"/>
                    <a:pt x="21053" y="9600"/>
                  </a:cubicBezTo>
                  <a:cubicBezTo>
                    <a:pt x="22456" y="10126"/>
                    <a:pt x="23384" y="10502"/>
                    <a:pt x="23459" y="10527"/>
                  </a:cubicBezTo>
                  <a:cubicBezTo>
                    <a:pt x="23552" y="10563"/>
                    <a:pt x="23654" y="10580"/>
                    <a:pt x="23756" y="10580"/>
                  </a:cubicBezTo>
                  <a:cubicBezTo>
                    <a:pt x="24009" y="10580"/>
                    <a:pt x="24261" y="10473"/>
                    <a:pt x="24386" y="10276"/>
                  </a:cubicBezTo>
                  <a:cubicBezTo>
                    <a:pt x="24612" y="9950"/>
                    <a:pt x="24512" y="9750"/>
                    <a:pt x="24085" y="9524"/>
                  </a:cubicBezTo>
                  <a:lnTo>
                    <a:pt x="24085" y="9499"/>
                  </a:lnTo>
                  <a:cubicBezTo>
                    <a:pt x="24085" y="9499"/>
                    <a:pt x="24060" y="9499"/>
                    <a:pt x="24010" y="9474"/>
                  </a:cubicBezTo>
                  <a:cubicBezTo>
                    <a:pt x="23835" y="9374"/>
                    <a:pt x="23634" y="9274"/>
                    <a:pt x="23359" y="9148"/>
                  </a:cubicBezTo>
                  <a:lnTo>
                    <a:pt x="21329" y="8171"/>
                  </a:lnTo>
                  <a:cubicBezTo>
                    <a:pt x="19674" y="7369"/>
                    <a:pt x="17419" y="6291"/>
                    <a:pt x="15188" y="5214"/>
                  </a:cubicBezTo>
                  <a:lnTo>
                    <a:pt x="14161" y="4712"/>
                  </a:lnTo>
                  <a:lnTo>
                    <a:pt x="14161" y="4712"/>
                  </a:lnTo>
                  <a:lnTo>
                    <a:pt x="22958" y="7469"/>
                  </a:lnTo>
                  <a:cubicBezTo>
                    <a:pt x="23040" y="7495"/>
                    <a:pt x="23128" y="7507"/>
                    <a:pt x="23215" y="7507"/>
                  </a:cubicBezTo>
                  <a:cubicBezTo>
                    <a:pt x="23471" y="7507"/>
                    <a:pt x="23723" y="7399"/>
                    <a:pt x="23835" y="7194"/>
                  </a:cubicBezTo>
                  <a:cubicBezTo>
                    <a:pt x="24010" y="6918"/>
                    <a:pt x="23885" y="6617"/>
                    <a:pt x="23584" y="6467"/>
                  </a:cubicBezTo>
                  <a:lnTo>
                    <a:pt x="19198" y="4537"/>
                  </a:lnTo>
                  <a:lnTo>
                    <a:pt x="19198" y="4537"/>
                  </a:lnTo>
                  <a:lnTo>
                    <a:pt x="22105" y="5264"/>
                  </a:lnTo>
                  <a:cubicBezTo>
                    <a:pt x="22190" y="5290"/>
                    <a:pt x="22276" y="5302"/>
                    <a:pt x="22360" y="5302"/>
                  </a:cubicBezTo>
                  <a:cubicBezTo>
                    <a:pt x="22601" y="5302"/>
                    <a:pt x="22828" y="5199"/>
                    <a:pt x="22958" y="5013"/>
                  </a:cubicBezTo>
                  <a:cubicBezTo>
                    <a:pt x="23133" y="4762"/>
                    <a:pt x="23033" y="4462"/>
                    <a:pt x="22757" y="4286"/>
                  </a:cubicBezTo>
                  <a:lnTo>
                    <a:pt x="20376" y="2908"/>
                  </a:lnTo>
                  <a:lnTo>
                    <a:pt x="20376" y="2908"/>
                  </a:lnTo>
                  <a:lnTo>
                    <a:pt x="21880" y="3234"/>
                  </a:lnTo>
                  <a:cubicBezTo>
                    <a:pt x="21944" y="3248"/>
                    <a:pt x="22008" y="3256"/>
                    <a:pt x="22071" y="3256"/>
                  </a:cubicBezTo>
                  <a:cubicBezTo>
                    <a:pt x="22327" y="3256"/>
                    <a:pt x="22561" y="3139"/>
                    <a:pt x="22682" y="2958"/>
                  </a:cubicBezTo>
                  <a:cubicBezTo>
                    <a:pt x="22857" y="2707"/>
                    <a:pt x="22782" y="2432"/>
                    <a:pt x="22532" y="2256"/>
                  </a:cubicBezTo>
                  <a:lnTo>
                    <a:pt x="21128" y="1279"/>
                  </a:lnTo>
                  <a:cubicBezTo>
                    <a:pt x="21329" y="1204"/>
                    <a:pt x="21504" y="1053"/>
                    <a:pt x="21529" y="853"/>
                  </a:cubicBezTo>
                  <a:cubicBezTo>
                    <a:pt x="21579" y="527"/>
                    <a:pt x="21329" y="251"/>
                    <a:pt x="20928" y="201"/>
                  </a:cubicBezTo>
                  <a:lnTo>
                    <a:pt x="188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4"/>
            <p:cNvSpPr/>
            <p:nvPr/>
          </p:nvSpPr>
          <p:spPr>
            <a:xfrm>
              <a:off x="4825975" y="2103200"/>
              <a:ext cx="1040125" cy="1014125"/>
            </a:xfrm>
            <a:custGeom>
              <a:rect b="b" l="l" r="r" t="t"/>
              <a:pathLst>
                <a:path extrusionOk="0" h="40565" w="41605">
                  <a:moveTo>
                    <a:pt x="20935" y="555"/>
                  </a:moveTo>
                  <a:cubicBezTo>
                    <a:pt x="26465" y="555"/>
                    <a:pt x="31397" y="4658"/>
                    <a:pt x="32131" y="10260"/>
                  </a:cubicBezTo>
                  <a:cubicBezTo>
                    <a:pt x="32958" y="16450"/>
                    <a:pt x="29023" y="22390"/>
                    <a:pt x="22958" y="24019"/>
                  </a:cubicBezTo>
                  <a:cubicBezTo>
                    <a:pt x="21930" y="24320"/>
                    <a:pt x="20878" y="24420"/>
                    <a:pt x="19775" y="24470"/>
                  </a:cubicBezTo>
                  <a:cubicBezTo>
                    <a:pt x="17619" y="24420"/>
                    <a:pt x="15589" y="23869"/>
                    <a:pt x="13685" y="22691"/>
                  </a:cubicBezTo>
                  <a:cubicBezTo>
                    <a:pt x="9073" y="19909"/>
                    <a:pt x="6893" y="13593"/>
                    <a:pt x="9599" y="7854"/>
                  </a:cubicBezTo>
                  <a:cubicBezTo>
                    <a:pt x="11454" y="3969"/>
                    <a:pt x="14562" y="1588"/>
                    <a:pt x="18797" y="761"/>
                  </a:cubicBezTo>
                  <a:cubicBezTo>
                    <a:pt x="19515" y="622"/>
                    <a:pt x="20230" y="555"/>
                    <a:pt x="20935" y="555"/>
                  </a:cubicBezTo>
                  <a:close/>
                  <a:moveTo>
                    <a:pt x="40853" y="25498"/>
                  </a:moveTo>
                  <a:cubicBezTo>
                    <a:pt x="40878" y="25548"/>
                    <a:pt x="40878" y="25573"/>
                    <a:pt x="40903" y="25623"/>
                  </a:cubicBezTo>
                  <a:cubicBezTo>
                    <a:pt x="40677" y="25849"/>
                    <a:pt x="40402" y="25874"/>
                    <a:pt x="40126" y="25874"/>
                  </a:cubicBezTo>
                  <a:cubicBezTo>
                    <a:pt x="40101" y="25824"/>
                    <a:pt x="40101" y="25773"/>
                    <a:pt x="40076" y="25723"/>
                  </a:cubicBezTo>
                  <a:cubicBezTo>
                    <a:pt x="40351" y="25648"/>
                    <a:pt x="40602" y="25573"/>
                    <a:pt x="40853" y="25498"/>
                  </a:cubicBezTo>
                  <a:close/>
                  <a:moveTo>
                    <a:pt x="1830" y="26801"/>
                  </a:moveTo>
                  <a:lnTo>
                    <a:pt x="1830" y="26801"/>
                  </a:lnTo>
                  <a:cubicBezTo>
                    <a:pt x="1636" y="26995"/>
                    <a:pt x="1432" y="27095"/>
                    <a:pt x="1225" y="27095"/>
                  </a:cubicBezTo>
                  <a:cubicBezTo>
                    <a:pt x="1110" y="27095"/>
                    <a:pt x="994" y="27064"/>
                    <a:pt x="878" y="27002"/>
                  </a:cubicBezTo>
                  <a:cubicBezTo>
                    <a:pt x="878" y="26951"/>
                    <a:pt x="878" y="26901"/>
                    <a:pt x="878" y="26851"/>
                  </a:cubicBezTo>
                  <a:lnTo>
                    <a:pt x="1830" y="26801"/>
                  </a:lnTo>
                  <a:close/>
                  <a:moveTo>
                    <a:pt x="20950" y="0"/>
                  </a:moveTo>
                  <a:cubicBezTo>
                    <a:pt x="20348" y="0"/>
                    <a:pt x="19738" y="44"/>
                    <a:pt x="19123" y="134"/>
                  </a:cubicBezTo>
                  <a:cubicBezTo>
                    <a:pt x="11855" y="1187"/>
                    <a:pt x="7143" y="7904"/>
                    <a:pt x="7945" y="14470"/>
                  </a:cubicBezTo>
                  <a:cubicBezTo>
                    <a:pt x="8346" y="17804"/>
                    <a:pt x="9850" y="20510"/>
                    <a:pt x="12482" y="22591"/>
                  </a:cubicBezTo>
                  <a:cubicBezTo>
                    <a:pt x="12682" y="22716"/>
                    <a:pt x="12858" y="22866"/>
                    <a:pt x="13058" y="23017"/>
                  </a:cubicBezTo>
                  <a:cubicBezTo>
                    <a:pt x="12607" y="24019"/>
                    <a:pt x="12206" y="24997"/>
                    <a:pt x="11454" y="25799"/>
                  </a:cubicBezTo>
                  <a:cubicBezTo>
                    <a:pt x="9725" y="27678"/>
                    <a:pt x="8045" y="29608"/>
                    <a:pt x="6316" y="31488"/>
                  </a:cubicBezTo>
                  <a:cubicBezTo>
                    <a:pt x="6091" y="31738"/>
                    <a:pt x="5840" y="31964"/>
                    <a:pt x="5539" y="32265"/>
                  </a:cubicBezTo>
                  <a:cubicBezTo>
                    <a:pt x="4637" y="30335"/>
                    <a:pt x="3960" y="28455"/>
                    <a:pt x="3183" y="26601"/>
                  </a:cubicBezTo>
                  <a:cubicBezTo>
                    <a:pt x="2707" y="26475"/>
                    <a:pt x="2231" y="26375"/>
                    <a:pt x="1730" y="26275"/>
                  </a:cubicBezTo>
                  <a:cubicBezTo>
                    <a:pt x="1599" y="26244"/>
                    <a:pt x="1471" y="26230"/>
                    <a:pt x="1345" y="26230"/>
                  </a:cubicBezTo>
                  <a:cubicBezTo>
                    <a:pt x="1058" y="26230"/>
                    <a:pt x="780" y="26303"/>
                    <a:pt x="502" y="26425"/>
                  </a:cubicBezTo>
                  <a:cubicBezTo>
                    <a:pt x="76" y="26626"/>
                    <a:pt x="0" y="27027"/>
                    <a:pt x="351" y="27352"/>
                  </a:cubicBezTo>
                  <a:cubicBezTo>
                    <a:pt x="527" y="27503"/>
                    <a:pt x="777" y="27603"/>
                    <a:pt x="1003" y="27628"/>
                  </a:cubicBezTo>
                  <a:cubicBezTo>
                    <a:pt x="1061" y="27640"/>
                    <a:pt x="1122" y="27645"/>
                    <a:pt x="1185" y="27645"/>
                  </a:cubicBezTo>
                  <a:cubicBezTo>
                    <a:pt x="1392" y="27645"/>
                    <a:pt x="1618" y="27591"/>
                    <a:pt x="1830" y="27553"/>
                  </a:cubicBezTo>
                  <a:cubicBezTo>
                    <a:pt x="2156" y="27478"/>
                    <a:pt x="2482" y="27378"/>
                    <a:pt x="2832" y="27277"/>
                  </a:cubicBezTo>
                  <a:cubicBezTo>
                    <a:pt x="3334" y="28505"/>
                    <a:pt x="3810" y="29708"/>
                    <a:pt x="4286" y="30886"/>
                  </a:cubicBezTo>
                  <a:cubicBezTo>
                    <a:pt x="4487" y="31388"/>
                    <a:pt x="4712" y="31889"/>
                    <a:pt x="4963" y="32365"/>
                  </a:cubicBezTo>
                  <a:cubicBezTo>
                    <a:pt x="5108" y="32670"/>
                    <a:pt x="5270" y="32815"/>
                    <a:pt x="5468" y="32815"/>
                  </a:cubicBezTo>
                  <a:cubicBezTo>
                    <a:pt x="5612" y="32815"/>
                    <a:pt x="5775" y="32738"/>
                    <a:pt x="5965" y="32591"/>
                  </a:cubicBezTo>
                  <a:cubicBezTo>
                    <a:pt x="6291" y="32365"/>
                    <a:pt x="6567" y="32064"/>
                    <a:pt x="6842" y="31763"/>
                  </a:cubicBezTo>
                  <a:cubicBezTo>
                    <a:pt x="8271" y="30159"/>
                    <a:pt x="9700" y="28530"/>
                    <a:pt x="11153" y="26926"/>
                  </a:cubicBezTo>
                  <a:cubicBezTo>
                    <a:pt x="11228" y="26851"/>
                    <a:pt x="11329" y="26776"/>
                    <a:pt x="11529" y="26601"/>
                  </a:cubicBezTo>
                  <a:lnTo>
                    <a:pt x="11529" y="26601"/>
                  </a:lnTo>
                  <a:cubicBezTo>
                    <a:pt x="11329" y="27152"/>
                    <a:pt x="11178" y="27553"/>
                    <a:pt x="11053" y="27979"/>
                  </a:cubicBezTo>
                  <a:cubicBezTo>
                    <a:pt x="10452" y="29984"/>
                    <a:pt x="10000" y="32039"/>
                    <a:pt x="9675" y="34094"/>
                  </a:cubicBezTo>
                  <a:cubicBezTo>
                    <a:pt x="9374" y="35974"/>
                    <a:pt x="9223" y="37854"/>
                    <a:pt x="9299" y="39759"/>
                  </a:cubicBezTo>
                  <a:cubicBezTo>
                    <a:pt x="9299" y="39884"/>
                    <a:pt x="9274" y="40009"/>
                    <a:pt x="9324" y="40109"/>
                  </a:cubicBezTo>
                  <a:cubicBezTo>
                    <a:pt x="9374" y="40210"/>
                    <a:pt x="9499" y="40335"/>
                    <a:pt x="9574" y="40335"/>
                  </a:cubicBezTo>
                  <a:cubicBezTo>
                    <a:pt x="9675" y="40310"/>
                    <a:pt x="9800" y="40210"/>
                    <a:pt x="9850" y="40109"/>
                  </a:cubicBezTo>
                  <a:cubicBezTo>
                    <a:pt x="9900" y="39959"/>
                    <a:pt x="9875" y="39784"/>
                    <a:pt x="9875" y="39633"/>
                  </a:cubicBezTo>
                  <a:cubicBezTo>
                    <a:pt x="9875" y="38881"/>
                    <a:pt x="9825" y="38129"/>
                    <a:pt x="9875" y="37378"/>
                  </a:cubicBezTo>
                  <a:cubicBezTo>
                    <a:pt x="9950" y="36325"/>
                    <a:pt x="10126" y="35272"/>
                    <a:pt x="10251" y="34220"/>
                  </a:cubicBezTo>
                  <a:cubicBezTo>
                    <a:pt x="10652" y="31012"/>
                    <a:pt x="11554" y="27954"/>
                    <a:pt x="12782" y="24971"/>
                  </a:cubicBezTo>
                  <a:cubicBezTo>
                    <a:pt x="13008" y="24420"/>
                    <a:pt x="13284" y="23894"/>
                    <a:pt x="13509" y="23367"/>
                  </a:cubicBezTo>
                  <a:cubicBezTo>
                    <a:pt x="15758" y="24487"/>
                    <a:pt x="17908" y="25029"/>
                    <a:pt x="19969" y="25029"/>
                  </a:cubicBezTo>
                  <a:cubicBezTo>
                    <a:pt x="23306" y="25029"/>
                    <a:pt x="26411" y="23607"/>
                    <a:pt x="29324" y="20911"/>
                  </a:cubicBezTo>
                  <a:cubicBezTo>
                    <a:pt x="30577" y="23217"/>
                    <a:pt x="31454" y="25673"/>
                    <a:pt x="32256" y="28154"/>
                  </a:cubicBezTo>
                  <a:cubicBezTo>
                    <a:pt x="33509" y="31964"/>
                    <a:pt x="33760" y="35849"/>
                    <a:pt x="33384" y="39809"/>
                  </a:cubicBezTo>
                  <a:cubicBezTo>
                    <a:pt x="33359" y="39984"/>
                    <a:pt x="33334" y="40160"/>
                    <a:pt x="33384" y="40335"/>
                  </a:cubicBezTo>
                  <a:cubicBezTo>
                    <a:pt x="33384" y="40435"/>
                    <a:pt x="33509" y="40561"/>
                    <a:pt x="33610" y="40561"/>
                  </a:cubicBezTo>
                  <a:cubicBezTo>
                    <a:pt x="33617" y="40563"/>
                    <a:pt x="33626" y="40564"/>
                    <a:pt x="33635" y="40564"/>
                  </a:cubicBezTo>
                  <a:cubicBezTo>
                    <a:pt x="33710" y="40564"/>
                    <a:pt x="33815" y="40475"/>
                    <a:pt x="33860" y="40385"/>
                  </a:cubicBezTo>
                  <a:cubicBezTo>
                    <a:pt x="33910" y="40335"/>
                    <a:pt x="33935" y="40210"/>
                    <a:pt x="33935" y="40109"/>
                  </a:cubicBezTo>
                  <a:cubicBezTo>
                    <a:pt x="34186" y="37728"/>
                    <a:pt x="34161" y="35373"/>
                    <a:pt x="33910" y="32992"/>
                  </a:cubicBezTo>
                  <a:cubicBezTo>
                    <a:pt x="33685" y="31012"/>
                    <a:pt x="33183" y="29082"/>
                    <a:pt x="32557" y="27177"/>
                  </a:cubicBezTo>
                  <a:cubicBezTo>
                    <a:pt x="32482" y="26976"/>
                    <a:pt x="32432" y="26751"/>
                    <a:pt x="32356" y="26525"/>
                  </a:cubicBezTo>
                  <a:lnTo>
                    <a:pt x="32356" y="26525"/>
                  </a:lnTo>
                  <a:cubicBezTo>
                    <a:pt x="32582" y="26726"/>
                    <a:pt x="32732" y="26951"/>
                    <a:pt x="32883" y="27152"/>
                  </a:cubicBezTo>
                  <a:cubicBezTo>
                    <a:pt x="33885" y="28706"/>
                    <a:pt x="34913" y="30260"/>
                    <a:pt x="35965" y="31789"/>
                  </a:cubicBezTo>
                  <a:cubicBezTo>
                    <a:pt x="36242" y="32197"/>
                    <a:pt x="36478" y="32404"/>
                    <a:pt x="36693" y="32404"/>
                  </a:cubicBezTo>
                  <a:cubicBezTo>
                    <a:pt x="36926" y="32404"/>
                    <a:pt x="37135" y="32159"/>
                    <a:pt x="37344" y="31663"/>
                  </a:cubicBezTo>
                  <a:cubicBezTo>
                    <a:pt x="37795" y="30661"/>
                    <a:pt x="38146" y="29608"/>
                    <a:pt x="38522" y="28581"/>
                  </a:cubicBezTo>
                  <a:cubicBezTo>
                    <a:pt x="38798" y="27879"/>
                    <a:pt x="39023" y="27177"/>
                    <a:pt x="39274" y="26450"/>
                  </a:cubicBezTo>
                  <a:cubicBezTo>
                    <a:pt x="39491" y="26450"/>
                    <a:pt x="39675" y="26472"/>
                    <a:pt x="39855" y="26472"/>
                  </a:cubicBezTo>
                  <a:cubicBezTo>
                    <a:pt x="39945" y="26472"/>
                    <a:pt x="40034" y="26467"/>
                    <a:pt x="40126" y="26450"/>
                  </a:cubicBezTo>
                  <a:cubicBezTo>
                    <a:pt x="40427" y="26400"/>
                    <a:pt x="40752" y="26350"/>
                    <a:pt x="41053" y="26225"/>
                  </a:cubicBezTo>
                  <a:cubicBezTo>
                    <a:pt x="41429" y="26049"/>
                    <a:pt x="41605" y="25673"/>
                    <a:pt x="41479" y="25322"/>
                  </a:cubicBezTo>
                  <a:cubicBezTo>
                    <a:pt x="41382" y="25109"/>
                    <a:pt x="41195" y="24955"/>
                    <a:pt x="40917" y="24955"/>
                  </a:cubicBezTo>
                  <a:cubicBezTo>
                    <a:pt x="40836" y="24955"/>
                    <a:pt x="40748" y="24968"/>
                    <a:pt x="40652" y="24997"/>
                  </a:cubicBezTo>
                  <a:cubicBezTo>
                    <a:pt x="39750" y="25222"/>
                    <a:pt x="38948" y="25573"/>
                    <a:pt x="38622" y="26575"/>
                  </a:cubicBezTo>
                  <a:cubicBezTo>
                    <a:pt x="38146" y="27979"/>
                    <a:pt x="37620" y="29383"/>
                    <a:pt x="37118" y="30786"/>
                  </a:cubicBezTo>
                  <a:cubicBezTo>
                    <a:pt x="36993" y="31087"/>
                    <a:pt x="36843" y="31388"/>
                    <a:pt x="36667" y="31738"/>
                  </a:cubicBezTo>
                  <a:cubicBezTo>
                    <a:pt x="36492" y="31513"/>
                    <a:pt x="36366" y="31388"/>
                    <a:pt x="36266" y="31237"/>
                  </a:cubicBezTo>
                  <a:cubicBezTo>
                    <a:pt x="35539" y="30159"/>
                    <a:pt x="34813" y="29082"/>
                    <a:pt x="34086" y="28004"/>
                  </a:cubicBezTo>
                  <a:cubicBezTo>
                    <a:pt x="33334" y="26901"/>
                    <a:pt x="32607" y="25824"/>
                    <a:pt x="31880" y="24746"/>
                  </a:cubicBezTo>
                  <a:cubicBezTo>
                    <a:pt x="31605" y="24320"/>
                    <a:pt x="31379" y="23869"/>
                    <a:pt x="31153" y="23418"/>
                  </a:cubicBezTo>
                  <a:cubicBezTo>
                    <a:pt x="30752" y="22666"/>
                    <a:pt x="30401" y="21864"/>
                    <a:pt x="30000" y="21112"/>
                  </a:cubicBezTo>
                  <a:cubicBezTo>
                    <a:pt x="29900" y="20911"/>
                    <a:pt x="29750" y="20761"/>
                    <a:pt x="29574" y="20535"/>
                  </a:cubicBezTo>
                  <a:cubicBezTo>
                    <a:pt x="29775" y="20310"/>
                    <a:pt x="29975" y="20059"/>
                    <a:pt x="30151" y="19809"/>
                  </a:cubicBezTo>
                  <a:cubicBezTo>
                    <a:pt x="32432" y="16701"/>
                    <a:pt x="33334" y="13267"/>
                    <a:pt x="32557" y="9483"/>
                  </a:cubicBezTo>
                  <a:cubicBezTo>
                    <a:pt x="31403" y="3782"/>
                    <a:pt x="26533" y="0"/>
                    <a:pt x="20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4"/>
            <p:cNvSpPr/>
            <p:nvPr/>
          </p:nvSpPr>
          <p:spPr>
            <a:xfrm>
              <a:off x="5787125" y="2204100"/>
              <a:ext cx="215575" cy="346150"/>
            </a:xfrm>
            <a:custGeom>
              <a:rect b="b" l="l" r="r" t="t"/>
              <a:pathLst>
                <a:path extrusionOk="0" h="13846" w="8623">
                  <a:moveTo>
                    <a:pt x="3179" y="552"/>
                  </a:moveTo>
                  <a:cubicBezTo>
                    <a:pt x="3825" y="552"/>
                    <a:pt x="4450" y="658"/>
                    <a:pt x="5063" y="885"/>
                  </a:cubicBezTo>
                  <a:cubicBezTo>
                    <a:pt x="7043" y="1587"/>
                    <a:pt x="7920" y="3642"/>
                    <a:pt x="7118" y="5547"/>
                  </a:cubicBezTo>
                  <a:cubicBezTo>
                    <a:pt x="6717" y="6474"/>
                    <a:pt x="6091" y="7201"/>
                    <a:pt x="5289" y="7778"/>
                  </a:cubicBezTo>
                  <a:cubicBezTo>
                    <a:pt x="4888" y="8078"/>
                    <a:pt x="4487" y="8379"/>
                    <a:pt x="4036" y="8605"/>
                  </a:cubicBezTo>
                  <a:cubicBezTo>
                    <a:pt x="3434" y="8930"/>
                    <a:pt x="3184" y="9432"/>
                    <a:pt x="3108" y="10058"/>
                  </a:cubicBezTo>
                  <a:cubicBezTo>
                    <a:pt x="3033" y="10960"/>
                    <a:pt x="2983" y="11863"/>
                    <a:pt x="2933" y="12765"/>
                  </a:cubicBezTo>
                  <a:cubicBezTo>
                    <a:pt x="2908" y="12915"/>
                    <a:pt x="2933" y="13041"/>
                    <a:pt x="2933" y="13266"/>
                  </a:cubicBezTo>
                  <a:cubicBezTo>
                    <a:pt x="2632" y="13266"/>
                    <a:pt x="2432" y="13291"/>
                    <a:pt x="2131" y="13291"/>
                  </a:cubicBezTo>
                  <a:cubicBezTo>
                    <a:pt x="2131" y="13041"/>
                    <a:pt x="2106" y="12815"/>
                    <a:pt x="2131" y="12615"/>
                  </a:cubicBezTo>
                  <a:cubicBezTo>
                    <a:pt x="2206" y="11612"/>
                    <a:pt x="2306" y="10635"/>
                    <a:pt x="2407" y="9657"/>
                  </a:cubicBezTo>
                  <a:cubicBezTo>
                    <a:pt x="2482" y="8880"/>
                    <a:pt x="2808" y="8254"/>
                    <a:pt x="3484" y="7803"/>
                  </a:cubicBezTo>
                  <a:cubicBezTo>
                    <a:pt x="4011" y="7452"/>
                    <a:pt x="4512" y="7076"/>
                    <a:pt x="5038" y="6725"/>
                  </a:cubicBezTo>
                  <a:cubicBezTo>
                    <a:pt x="5540" y="6374"/>
                    <a:pt x="5890" y="5898"/>
                    <a:pt x="6141" y="5321"/>
                  </a:cubicBezTo>
                  <a:cubicBezTo>
                    <a:pt x="6692" y="4018"/>
                    <a:pt x="6316" y="2765"/>
                    <a:pt x="5139" y="1938"/>
                  </a:cubicBezTo>
                  <a:cubicBezTo>
                    <a:pt x="4461" y="1470"/>
                    <a:pt x="3752" y="1293"/>
                    <a:pt x="3019" y="1293"/>
                  </a:cubicBezTo>
                  <a:cubicBezTo>
                    <a:pt x="2613" y="1293"/>
                    <a:pt x="2200" y="1347"/>
                    <a:pt x="1780" y="1437"/>
                  </a:cubicBezTo>
                  <a:cubicBezTo>
                    <a:pt x="1479" y="1487"/>
                    <a:pt x="1179" y="1562"/>
                    <a:pt x="828" y="1637"/>
                  </a:cubicBezTo>
                  <a:cubicBezTo>
                    <a:pt x="778" y="1437"/>
                    <a:pt x="702" y="1261"/>
                    <a:pt x="627" y="1086"/>
                  </a:cubicBezTo>
                  <a:cubicBezTo>
                    <a:pt x="1179" y="735"/>
                    <a:pt x="1755" y="685"/>
                    <a:pt x="2331" y="610"/>
                  </a:cubicBezTo>
                  <a:cubicBezTo>
                    <a:pt x="2618" y="572"/>
                    <a:pt x="2901" y="552"/>
                    <a:pt x="3179" y="552"/>
                  </a:cubicBezTo>
                  <a:close/>
                  <a:moveTo>
                    <a:pt x="3202" y="0"/>
                  </a:moveTo>
                  <a:cubicBezTo>
                    <a:pt x="2789" y="0"/>
                    <a:pt x="2374" y="38"/>
                    <a:pt x="1956" y="108"/>
                  </a:cubicBezTo>
                  <a:cubicBezTo>
                    <a:pt x="1454" y="209"/>
                    <a:pt x="953" y="359"/>
                    <a:pt x="452" y="559"/>
                  </a:cubicBezTo>
                  <a:cubicBezTo>
                    <a:pt x="51" y="710"/>
                    <a:pt x="1" y="885"/>
                    <a:pt x="151" y="1311"/>
                  </a:cubicBezTo>
                  <a:cubicBezTo>
                    <a:pt x="251" y="1612"/>
                    <a:pt x="377" y="1888"/>
                    <a:pt x="527" y="2264"/>
                  </a:cubicBezTo>
                  <a:cubicBezTo>
                    <a:pt x="803" y="2214"/>
                    <a:pt x="978" y="2138"/>
                    <a:pt x="1179" y="2113"/>
                  </a:cubicBezTo>
                  <a:cubicBezTo>
                    <a:pt x="1830" y="2013"/>
                    <a:pt x="2482" y="1888"/>
                    <a:pt x="3159" y="1863"/>
                  </a:cubicBezTo>
                  <a:cubicBezTo>
                    <a:pt x="3183" y="1862"/>
                    <a:pt x="3207" y="1862"/>
                    <a:pt x="3232" y="1862"/>
                  </a:cubicBezTo>
                  <a:cubicBezTo>
                    <a:pt x="4078" y="1862"/>
                    <a:pt x="4804" y="2283"/>
                    <a:pt x="5364" y="2940"/>
                  </a:cubicBezTo>
                  <a:cubicBezTo>
                    <a:pt x="5665" y="3266"/>
                    <a:pt x="5815" y="3642"/>
                    <a:pt x="5790" y="4093"/>
                  </a:cubicBezTo>
                  <a:cubicBezTo>
                    <a:pt x="5790" y="4996"/>
                    <a:pt x="5414" y="5722"/>
                    <a:pt x="4687" y="6274"/>
                  </a:cubicBezTo>
                  <a:cubicBezTo>
                    <a:pt x="4136" y="6675"/>
                    <a:pt x="3535" y="7076"/>
                    <a:pt x="2958" y="7477"/>
                  </a:cubicBezTo>
                  <a:cubicBezTo>
                    <a:pt x="2357" y="7928"/>
                    <a:pt x="2006" y="8504"/>
                    <a:pt x="1905" y="9256"/>
                  </a:cubicBezTo>
                  <a:cubicBezTo>
                    <a:pt x="1780" y="10234"/>
                    <a:pt x="1680" y="11211"/>
                    <a:pt x="1580" y="12189"/>
                  </a:cubicBezTo>
                  <a:cubicBezTo>
                    <a:pt x="1529" y="12615"/>
                    <a:pt x="1555" y="13041"/>
                    <a:pt x="1555" y="13442"/>
                  </a:cubicBezTo>
                  <a:cubicBezTo>
                    <a:pt x="1531" y="13697"/>
                    <a:pt x="1637" y="13845"/>
                    <a:pt x="1893" y="13845"/>
                  </a:cubicBezTo>
                  <a:cubicBezTo>
                    <a:pt x="1913" y="13845"/>
                    <a:pt x="1934" y="13845"/>
                    <a:pt x="1956" y="13843"/>
                  </a:cubicBezTo>
                  <a:cubicBezTo>
                    <a:pt x="2256" y="13818"/>
                    <a:pt x="2582" y="13818"/>
                    <a:pt x="2908" y="13818"/>
                  </a:cubicBezTo>
                  <a:cubicBezTo>
                    <a:pt x="3334" y="13793"/>
                    <a:pt x="3434" y="13692"/>
                    <a:pt x="3484" y="13291"/>
                  </a:cubicBezTo>
                  <a:cubicBezTo>
                    <a:pt x="3509" y="13116"/>
                    <a:pt x="3484" y="12966"/>
                    <a:pt x="3484" y="12790"/>
                  </a:cubicBezTo>
                  <a:cubicBezTo>
                    <a:pt x="3535" y="11963"/>
                    <a:pt x="3585" y="11111"/>
                    <a:pt x="3610" y="10259"/>
                  </a:cubicBezTo>
                  <a:cubicBezTo>
                    <a:pt x="3635" y="9757"/>
                    <a:pt x="3835" y="9356"/>
                    <a:pt x="4337" y="9106"/>
                  </a:cubicBezTo>
                  <a:cubicBezTo>
                    <a:pt x="4788" y="8880"/>
                    <a:pt x="5189" y="8580"/>
                    <a:pt x="5590" y="8279"/>
                  </a:cubicBezTo>
                  <a:cubicBezTo>
                    <a:pt x="6492" y="7652"/>
                    <a:pt x="7169" y="6850"/>
                    <a:pt x="7620" y="5848"/>
                  </a:cubicBezTo>
                  <a:cubicBezTo>
                    <a:pt x="8622" y="3517"/>
                    <a:pt x="7494" y="1036"/>
                    <a:pt x="5063" y="284"/>
                  </a:cubicBezTo>
                  <a:cubicBezTo>
                    <a:pt x="4445" y="88"/>
                    <a:pt x="3826" y="0"/>
                    <a:pt x="3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4"/>
            <p:cNvSpPr/>
            <p:nvPr/>
          </p:nvSpPr>
          <p:spPr>
            <a:xfrm>
              <a:off x="4689375" y="2317675"/>
              <a:ext cx="224350" cy="340425"/>
            </a:xfrm>
            <a:custGeom>
              <a:rect b="b" l="l" r="r" t="t"/>
              <a:pathLst>
                <a:path extrusionOk="0" h="13617" w="8974">
                  <a:moveTo>
                    <a:pt x="7545" y="553"/>
                  </a:moveTo>
                  <a:cubicBezTo>
                    <a:pt x="7795" y="603"/>
                    <a:pt x="8021" y="628"/>
                    <a:pt x="8296" y="678"/>
                  </a:cubicBezTo>
                  <a:cubicBezTo>
                    <a:pt x="8246" y="904"/>
                    <a:pt x="8246" y="1104"/>
                    <a:pt x="8196" y="1280"/>
                  </a:cubicBezTo>
                  <a:cubicBezTo>
                    <a:pt x="7895" y="2282"/>
                    <a:pt x="7595" y="3285"/>
                    <a:pt x="7294" y="4287"/>
                  </a:cubicBezTo>
                  <a:cubicBezTo>
                    <a:pt x="7068" y="4989"/>
                    <a:pt x="6642" y="5490"/>
                    <a:pt x="5966" y="5766"/>
                  </a:cubicBezTo>
                  <a:cubicBezTo>
                    <a:pt x="5364" y="6042"/>
                    <a:pt x="4738" y="6292"/>
                    <a:pt x="4136" y="6568"/>
                  </a:cubicBezTo>
                  <a:cubicBezTo>
                    <a:pt x="3184" y="7019"/>
                    <a:pt x="2607" y="7771"/>
                    <a:pt x="2357" y="8798"/>
                  </a:cubicBezTo>
                  <a:cubicBezTo>
                    <a:pt x="2231" y="9400"/>
                    <a:pt x="2306" y="9976"/>
                    <a:pt x="2607" y="10503"/>
                  </a:cubicBezTo>
                  <a:cubicBezTo>
                    <a:pt x="3209" y="11530"/>
                    <a:pt x="4086" y="12132"/>
                    <a:pt x="5264" y="12282"/>
                  </a:cubicBezTo>
                  <a:cubicBezTo>
                    <a:pt x="5765" y="12357"/>
                    <a:pt x="6266" y="12332"/>
                    <a:pt x="6768" y="12357"/>
                  </a:cubicBezTo>
                  <a:lnTo>
                    <a:pt x="7294" y="12357"/>
                  </a:lnTo>
                  <a:cubicBezTo>
                    <a:pt x="7344" y="12558"/>
                    <a:pt x="7369" y="12733"/>
                    <a:pt x="7394" y="12959"/>
                  </a:cubicBezTo>
                  <a:cubicBezTo>
                    <a:pt x="7194" y="13009"/>
                    <a:pt x="7043" y="13059"/>
                    <a:pt x="6893" y="13084"/>
                  </a:cubicBezTo>
                  <a:cubicBezTo>
                    <a:pt x="6656" y="13106"/>
                    <a:pt x="6420" y="13117"/>
                    <a:pt x="6186" y="13117"/>
                  </a:cubicBezTo>
                  <a:cubicBezTo>
                    <a:pt x="5061" y="13117"/>
                    <a:pt x="3979" y="12859"/>
                    <a:pt x="2983" y="12257"/>
                  </a:cubicBezTo>
                  <a:cubicBezTo>
                    <a:pt x="1204" y="11179"/>
                    <a:pt x="753" y="8999"/>
                    <a:pt x="1930" y="7295"/>
                  </a:cubicBezTo>
                  <a:cubicBezTo>
                    <a:pt x="2482" y="6468"/>
                    <a:pt x="3234" y="5866"/>
                    <a:pt x="4136" y="5465"/>
                  </a:cubicBezTo>
                  <a:cubicBezTo>
                    <a:pt x="4612" y="5240"/>
                    <a:pt x="5113" y="5014"/>
                    <a:pt x="5640" y="4864"/>
                  </a:cubicBezTo>
                  <a:cubicBezTo>
                    <a:pt x="6141" y="4713"/>
                    <a:pt x="6442" y="4362"/>
                    <a:pt x="6592" y="3936"/>
                  </a:cubicBezTo>
                  <a:cubicBezTo>
                    <a:pt x="6818" y="3385"/>
                    <a:pt x="6968" y="2834"/>
                    <a:pt x="7144" y="2257"/>
                  </a:cubicBezTo>
                  <a:cubicBezTo>
                    <a:pt x="7269" y="1731"/>
                    <a:pt x="7394" y="1179"/>
                    <a:pt x="7545" y="553"/>
                  </a:cubicBezTo>
                  <a:close/>
                  <a:moveTo>
                    <a:pt x="7403" y="1"/>
                  </a:moveTo>
                  <a:cubicBezTo>
                    <a:pt x="7163" y="1"/>
                    <a:pt x="7066" y="115"/>
                    <a:pt x="6968" y="427"/>
                  </a:cubicBezTo>
                  <a:cubicBezTo>
                    <a:pt x="6918" y="578"/>
                    <a:pt x="6918" y="703"/>
                    <a:pt x="6893" y="854"/>
                  </a:cubicBezTo>
                  <a:cubicBezTo>
                    <a:pt x="6642" y="1731"/>
                    <a:pt x="6417" y="2633"/>
                    <a:pt x="6191" y="3535"/>
                  </a:cubicBezTo>
                  <a:cubicBezTo>
                    <a:pt x="6091" y="3936"/>
                    <a:pt x="5840" y="4187"/>
                    <a:pt x="5439" y="4312"/>
                  </a:cubicBezTo>
                  <a:cubicBezTo>
                    <a:pt x="4913" y="4488"/>
                    <a:pt x="4412" y="4688"/>
                    <a:pt x="3910" y="4914"/>
                  </a:cubicBezTo>
                  <a:cubicBezTo>
                    <a:pt x="2958" y="5365"/>
                    <a:pt x="2156" y="5991"/>
                    <a:pt x="1529" y="6818"/>
                  </a:cubicBezTo>
                  <a:cubicBezTo>
                    <a:pt x="1" y="8949"/>
                    <a:pt x="627" y="11681"/>
                    <a:pt x="2958" y="12909"/>
                  </a:cubicBezTo>
                  <a:cubicBezTo>
                    <a:pt x="3735" y="13310"/>
                    <a:pt x="4562" y="13560"/>
                    <a:pt x="5439" y="13611"/>
                  </a:cubicBezTo>
                  <a:cubicBezTo>
                    <a:pt x="5555" y="13615"/>
                    <a:pt x="5671" y="13617"/>
                    <a:pt x="5788" y="13617"/>
                  </a:cubicBezTo>
                  <a:cubicBezTo>
                    <a:pt x="6348" y="13617"/>
                    <a:pt x="6909" y="13568"/>
                    <a:pt x="7469" y="13485"/>
                  </a:cubicBezTo>
                  <a:cubicBezTo>
                    <a:pt x="7920" y="13435"/>
                    <a:pt x="7996" y="13260"/>
                    <a:pt x="7920" y="12808"/>
                  </a:cubicBezTo>
                  <a:cubicBezTo>
                    <a:pt x="7870" y="12508"/>
                    <a:pt x="7795" y="12182"/>
                    <a:pt x="7720" y="11806"/>
                  </a:cubicBezTo>
                  <a:cubicBezTo>
                    <a:pt x="7269" y="11806"/>
                    <a:pt x="6851" y="11817"/>
                    <a:pt x="6445" y="11817"/>
                  </a:cubicBezTo>
                  <a:cubicBezTo>
                    <a:pt x="6241" y="11817"/>
                    <a:pt x="6041" y="11814"/>
                    <a:pt x="5840" y="11806"/>
                  </a:cubicBezTo>
                  <a:cubicBezTo>
                    <a:pt x="5063" y="11781"/>
                    <a:pt x="4362" y="11555"/>
                    <a:pt x="3785" y="11029"/>
                  </a:cubicBezTo>
                  <a:cubicBezTo>
                    <a:pt x="2507" y="9926"/>
                    <a:pt x="2607" y="8247"/>
                    <a:pt x="4011" y="7295"/>
                  </a:cubicBezTo>
                  <a:cubicBezTo>
                    <a:pt x="4236" y="7144"/>
                    <a:pt x="4487" y="7044"/>
                    <a:pt x="4712" y="6944"/>
                  </a:cubicBezTo>
                  <a:cubicBezTo>
                    <a:pt x="5139" y="6743"/>
                    <a:pt x="5565" y="6568"/>
                    <a:pt x="5991" y="6392"/>
                  </a:cubicBezTo>
                  <a:cubicBezTo>
                    <a:pt x="6993" y="6016"/>
                    <a:pt x="7595" y="5290"/>
                    <a:pt x="7895" y="4287"/>
                  </a:cubicBezTo>
                  <a:cubicBezTo>
                    <a:pt x="8121" y="3485"/>
                    <a:pt x="8397" y="2708"/>
                    <a:pt x="8622" y="1906"/>
                  </a:cubicBezTo>
                  <a:cubicBezTo>
                    <a:pt x="8748" y="1505"/>
                    <a:pt x="8848" y="1104"/>
                    <a:pt x="8923" y="678"/>
                  </a:cubicBezTo>
                  <a:cubicBezTo>
                    <a:pt x="8973" y="302"/>
                    <a:pt x="8923" y="252"/>
                    <a:pt x="8522" y="177"/>
                  </a:cubicBezTo>
                  <a:cubicBezTo>
                    <a:pt x="8221" y="127"/>
                    <a:pt x="7920" y="77"/>
                    <a:pt x="7645" y="26"/>
                  </a:cubicBezTo>
                  <a:cubicBezTo>
                    <a:pt x="7550" y="10"/>
                    <a:pt x="7471" y="1"/>
                    <a:pt x="7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4"/>
            <p:cNvSpPr/>
            <p:nvPr/>
          </p:nvSpPr>
          <p:spPr>
            <a:xfrm>
              <a:off x="4866700" y="2216825"/>
              <a:ext cx="73950" cy="72100"/>
            </a:xfrm>
            <a:custGeom>
              <a:rect b="b" l="l" r="r" t="t"/>
              <a:pathLst>
                <a:path extrusionOk="0" h="2884" w="2958">
                  <a:moveTo>
                    <a:pt x="1529" y="577"/>
                  </a:moveTo>
                  <a:cubicBezTo>
                    <a:pt x="2005" y="602"/>
                    <a:pt x="2381" y="953"/>
                    <a:pt x="2356" y="1429"/>
                  </a:cubicBezTo>
                  <a:cubicBezTo>
                    <a:pt x="2356" y="1905"/>
                    <a:pt x="1930" y="2306"/>
                    <a:pt x="1454" y="2306"/>
                  </a:cubicBezTo>
                  <a:cubicBezTo>
                    <a:pt x="978" y="2306"/>
                    <a:pt x="602" y="1930"/>
                    <a:pt x="577" y="1479"/>
                  </a:cubicBezTo>
                  <a:cubicBezTo>
                    <a:pt x="577" y="1003"/>
                    <a:pt x="1003" y="577"/>
                    <a:pt x="1529" y="577"/>
                  </a:cubicBezTo>
                  <a:close/>
                  <a:moveTo>
                    <a:pt x="1454" y="0"/>
                  </a:moveTo>
                  <a:cubicBezTo>
                    <a:pt x="652" y="25"/>
                    <a:pt x="25" y="677"/>
                    <a:pt x="25" y="1479"/>
                  </a:cubicBezTo>
                  <a:cubicBezTo>
                    <a:pt x="0" y="2256"/>
                    <a:pt x="627" y="2883"/>
                    <a:pt x="1429" y="2883"/>
                  </a:cubicBezTo>
                  <a:cubicBezTo>
                    <a:pt x="1444" y="2883"/>
                    <a:pt x="1459" y="2883"/>
                    <a:pt x="1473" y="2883"/>
                  </a:cubicBezTo>
                  <a:cubicBezTo>
                    <a:pt x="2281" y="2883"/>
                    <a:pt x="2958" y="2216"/>
                    <a:pt x="2958" y="1429"/>
                  </a:cubicBezTo>
                  <a:cubicBezTo>
                    <a:pt x="2933" y="602"/>
                    <a:pt x="2281" y="0"/>
                    <a:pt x="1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4"/>
            <p:cNvSpPr/>
            <p:nvPr/>
          </p:nvSpPr>
          <p:spPr>
            <a:xfrm>
              <a:off x="5812825" y="2582100"/>
              <a:ext cx="73950" cy="71475"/>
            </a:xfrm>
            <a:custGeom>
              <a:rect b="b" l="l" r="r" t="t"/>
              <a:pathLst>
                <a:path extrusionOk="0" h="2859" w="2958">
                  <a:moveTo>
                    <a:pt x="1514" y="551"/>
                  </a:moveTo>
                  <a:cubicBezTo>
                    <a:pt x="1527" y="551"/>
                    <a:pt x="1541" y="552"/>
                    <a:pt x="1554" y="552"/>
                  </a:cubicBezTo>
                  <a:cubicBezTo>
                    <a:pt x="2005" y="577"/>
                    <a:pt x="2381" y="953"/>
                    <a:pt x="2356" y="1429"/>
                  </a:cubicBezTo>
                  <a:cubicBezTo>
                    <a:pt x="2332" y="1892"/>
                    <a:pt x="1929" y="2308"/>
                    <a:pt x="1446" y="2308"/>
                  </a:cubicBezTo>
                  <a:cubicBezTo>
                    <a:pt x="1432" y="2308"/>
                    <a:pt x="1418" y="2307"/>
                    <a:pt x="1404" y="2307"/>
                  </a:cubicBezTo>
                  <a:cubicBezTo>
                    <a:pt x="953" y="2282"/>
                    <a:pt x="577" y="1881"/>
                    <a:pt x="577" y="1429"/>
                  </a:cubicBezTo>
                  <a:cubicBezTo>
                    <a:pt x="601" y="967"/>
                    <a:pt x="1051" y="551"/>
                    <a:pt x="1514" y="551"/>
                  </a:cubicBezTo>
                  <a:close/>
                  <a:moveTo>
                    <a:pt x="1552" y="0"/>
                  </a:moveTo>
                  <a:cubicBezTo>
                    <a:pt x="1536" y="0"/>
                    <a:pt x="1520" y="0"/>
                    <a:pt x="1504" y="1"/>
                  </a:cubicBezTo>
                  <a:cubicBezTo>
                    <a:pt x="652" y="1"/>
                    <a:pt x="0" y="653"/>
                    <a:pt x="25" y="1480"/>
                  </a:cubicBezTo>
                  <a:cubicBezTo>
                    <a:pt x="25" y="2265"/>
                    <a:pt x="627" y="2859"/>
                    <a:pt x="1406" y="2859"/>
                  </a:cubicBezTo>
                  <a:cubicBezTo>
                    <a:pt x="1422" y="2859"/>
                    <a:pt x="1438" y="2859"/>
                    <a:pt x="1454" y="2858"/>
                  </a:cubicBezTo>
                  <a:cubicBezTo>
                    <a:pt x="2281" y="2858"/>
                    <a:pt x="2958" y="2181"/>
                    <a:pt x="2933" y="1354"/>
                  </a:cubicBezTo>
                  <a:cubicBezTo>
                    <a:pt x="2933" y="593"/>
                    <a:pt x="2331" y="0"/>
                    <a:pt x="15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4"/>
            <p:cNvSpPr/>
            <p:nvPr/>
          </p:nvSpPr>
          <p:spPr>
            <a:xfrm>
              <a:off x="5279600" y="2450525"/>
              <a:ext cx="132875" cy="75050"/>
            </a:xfrm>
            <a:custGeom>
              <a:rect b="b" l="l" r="r" t="t"/>
              <a:pathLst>
                <a:path extrusionOk="0" h="3002" w="5315">
                  <a:moveTo>
                    <a:pt x="1992" y="0"/>
                  </a:moveTo>
                  <a:cubicBezTo>
                    <a:pt x="1972" y="0"/>
                    <a:pt x="1951" y="0"/>
                    <a:pt x="1931" y="1"/>
                  </a:cubicBezTo>
                  <a:cubicBezTo>
                    <a:pt x="1580" y="1"/>
                    <a:pt x="1003" y="176"/>
                    <a:pt x="502" y="527"/>
                  </a:cubicBezTo>
                  <a:cubicBezTo>
                    <a:pt x="302" y="652"/>
                    <a:pt x="1" y="778"/>
                    <a:pt x="201" y="1078"/>
                  </a:cubicBezTo>
                  <a:cubicBezTo>
                    <a:pt x="268" y="1179"/>
                    <a:pt x="338" y="1215"/>
                    <a:pt x="407" y="1215"/>
                  </a:cubicBezTo>
                  <a:cubicBezTo>
                    <a:pt x="547" y="1215"/>
                    <a:pt x="686" y="1070"/>
                    <a:pt x="803" y="1003"/>
                  </a:cubicBezTo>
                  <a:cubicBezTo>
                    <a:pt x="1283" y="714"/>
                    <a:pt x="1779" y="577"/>
                    <a:pt x="2250" y="577"/>
                  </a:cubicBezTo>
                  <a:cubicBezTo>
                    <a:pt x="3328" y="577"/>
                    <a:pt x="4273" y="1294"/>
                    <a:pt x="4587" y="2532"/>
                  </a:cubicBezTo>
                  <a:cubicBezTo>
                    <a:pt x="4631" y="2729"/>
                    <a:pt x="4637" y="3002"/>
                    <a:pt x="4870" y="3002"/>
                  </a:cubicBezTo>
                  <a:cubicBezTo>
                    <a:pt x="4904" y="3002"/>
                    <a:pt x="4943" y="2996"/>
                    <a:pt x="4988" y="2983"/>
                  </a:cubicBezTo>
                  <a:cubicBezTo>
                    <a:pt x="5314" y="2908"/>
                    <a:pt x="5189" y="2582"/>
                    <a:pt x="5139" y="2357"/>
                  </a:cubicBezTo>
                  <a:cubicBezTo>
                    <a:pt x="4866" y="995"/>
                    <a:pt x="3640" y="0"/>
                    <a:pt x="19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4"/>
            <p:cNvSpPr/>
            <p:nvPr/>
          </p:nvSpPr>
          <p:spPr>
            <a:xfrm>
              <a:off x="5215075" y="2371575"/>
              <a:ext cx="33225" cy="36375"/>
            </a:xfrm>
            <a:custGeom>
              <a:rect b="b" l="l" r="r" t="t"/>
              <a:pathLst>
                <a:path extrusionOk="0" h="1455" w="1329">
                  <a:moveTo>
                    <a:pt x="652" y="1"/>
                  </a:moveTo>
                  <a:cubicBezTo>
                    <a:pt x="276" y="1"/>
                    <a:pt x="0" y="352"/>
                    <a:pt x="0" y="803"/>
                  </a:cubicBezTo>
                  <a:cubicBezTo>
                    <a:pt x="0" y="1204"/>
                    <a:pt x="251" y="1454"/>
                    <a:pt x="627" y="1454"/>
                  </a:cubicBezTo>
                  <a:cubicBezTo>
                    <a:pt x="1003" y="1429"/>
                    <a:pt x="1329" y="1104"/>
                    <a:pt x="1329" y="703"/>
                  </a:cubicBezTo>
                  <a:cubicBezTo>
                    <a:pt x="1329" y="352"/>
                    <a:pt x="1003" y="1"/>
                    <a:pt x="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4"/>
            <p:cNvSpPr/>
            <p:nvPr/>
          </p:nvSpPr>
          <p:spPr>
            <a:xfrm>
              <a:off x="5453800" y="2349650"/>
              <a:ext cx="31350" cy="34500"/>
            </a:xfrm>
            <a:custGeom>
              <a:rect b="b" l="l" r="r" t="t"/>
              <a:pathLst>
                <a:path extrusionOk="0" h="1380" w="1254">
                  <a:moveTo>
                    <a:pt x="627" y="1"/>
                  </a:moveTo>
                  <a:cubicBezTo>
                    <a:pt x="251" y="1"/>
                    <a:pt x="0" y="351"/>
                    <a:pt x="25" y="803"/>
                  </a:cubicBezTo>
                  <a:cubicBezTo>
                    <a:pt x="25" y="1204"/>
                    <a:pt x="226" y="1379"/>
                    <a:pt x="627" y="1379"/>
                  </a:cubicBezTo>
                  <a:cubicBezTo>
                    <a:pt x="1003" y="1379"/>
                    <a:pt x="1253" y="1078"/>
                    <a:pt x="1253" y="677"/>
                  </a:cubicBezTo>
                  <a:cubicBezTo>
                    <a:pt x="1253" y="276"/>
                    <a:pt x="978"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sp>
        <p:nvSpPr>
          <p:cNvPr id="2131" name="Google Shape;2131;p45"/>
          <p:cNvSpPr/>
          <p:nvPr/>
        </p:nvSpPr>
        <p:spPr>
          <a:xfrm>
            <a:off x="1265719" y="1584325"/>
            <a:ext cx="1106100" cy="1391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txBox="1"/>
          <p:nvPr>
            <p:ph type="title"/>
          </p:nvPr>
        </p:nvSpPr>
        <p:spPr>
          <a:xfrm>
            <a:off x="923119" y="3052225"/>
            <a:ext cx="1791300" cy="59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2133" name="Google Shape;2133;p45"/>
          <p:cNvSpPr txBox="1"/>
          <p:nvPr>
            <p:ph idx="3" type="title"/>
          </p:nvPr>
        </p:nvSpPr>
        <p:spPr>
          <a:xfrm>
            <a:off x="2835121" y="3052225"/>
            <a:ext cx="1791300" cy="59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134" name="Google Shape;2134;p45"/>
          <p:cNvSpPr txBox="1"/>
          <p:nvPr>
            <p:ph idx="5" type="title"/>
          </p:nvPr>
        </p:nvSpPr>
        <p:spPr>
          <a:xfrm>
            <a:off x="4747122" y="3052225"/>
            <a:ext cx="1791300" cy="59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2135" name="Google Shape;2135;p45"/>
          <p:cNvSpPr txBox="1"/>
          <p:nvPr>
            <p:ph idx="1" type="subTitle"/>
          </p:nvPr>
        </p:nvSpPr>
        <p:spPr>
          <a:xfrm>
            <a:off x="923119" y="3957975"/>
            <a:ext cx="1791300" cy="5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2136" name="Google Shape;2136;p45"/>
          <p:cNvSpPr txBox="1"/>
          <p:nvPr>
            <p:ph idx="2" type="subTitle"/>
          </p:nvPr>
        </p:nvSpPr>
        <p:spPr>
          <a:xfrm>
            <a:off x="2835121" y="3957960"/>
            <a:ext cx="1791300" cy="5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very beautiful name</a:t>
            </a:r>
            <a:endParaRPr/>
          </a:p>
        </p:txBody>
      </p:sp>
      <p:sp>
        <p:nvSpPr>
          <p:cNvPr id="2137" name="Google Shape;2137;p45"/>
          <p:cNvSpPr txBox="1"/>
          <p:nvPr>
            <p:ph idx="6" type="subTitle"/>
          </p:nvPr>
        </p:nvSpPr>
        <p:spPr>
          <a:xfrm>
            <a:off x="923119" y="3623545"/>
            <a:ext cx="1791300" cy="4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38" name="Google Shape;2138;p45"/>
          <p:cNvSpPr txBox="1"/>
          <p:nvPr>
            <p:ph idx="4" type="subTitle"/>
          </p:nvPr>
        </p:nvSpPr>
        <p:spPr>
          <a:xfrm>
            <a:off x="4747122" y="3957975"/>
            <a:ext cx="1791300" cy="5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full of iron oxide dust</a:t>
            </a:r>
            <a:endParaRPr/>
          </a:p>
        </p:txBody>
      </p:sp>
      <p:sp>
        <p:nvSpPr>
          <p:cNvPr id="2139" name="Google Shape;2139;p45"/>
          <p:cNvSpPr txBox="1"/>
          <p:nvPr>
            <p:ph idx="7" type="subTitle"/>
          </p:nvPr>
        </p:nvSpPr>
        <p:spPr>
          <a:xfrm>
            <a:off x="2835121" y="3622722"/>
            <a:ext cx="1791300" cy="4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40" name="Google Shape;2140;p45"/>
          <p:cNvSpPr txBox="1"/>
          <p:nvPr>
            <p:ph idx="8" type="subTitle"/>
          </p:nvPr>
        </p:nvSpPr>
        <p:spPr>
          <a:xfrm>
            <a:off x="4747122" y="3623546"/>
            <a:ext cx="1791300" cy="45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41" name="Google Shape;2141;p45"/>
          <p:cNvSpPr txBox="1"/>
          <p:nvPr>
            <p:ph idx="9" type="ctrTitle"/>
          </p:nvPr>
        </p:nvSpPr>
        <p:spPr>
          <a:xfrm>
            <a:off x="713250" y="446075"/>
            <a:ext cx="7717500" cy="537000"/>
          </a:xfrm>
          <a:prstGeom prst="rect">
            <a:avLst/>
          </a:prstGeom>
          <a:solidFill>
            <a:schemeClr val="dk2"/>
          </a:solidFill>
          <a:effectLst>
            <a:outerShdw blurRad="57150" rotWithShape="0" algn="bl" dir="5400000" dist="381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t>Some percentages</a:t>
            </a:r>
            <a:endParaRPr/>
          </a:p>
        </p:txBody>
      </p:sp>
      <p:sp>
        <p:nvSpPr>
          <p:cNvPr id="2142" name="Google Shape;2142;p45"/>
          <p:cNvSpPr/>
          <p:nvPr/>
        </p:nvSpPr>
        <p:spPr>
          <a:xfrm>
            <a:off x="6652800" y="2443500"/>
            <a:ext cx="1985400" cy="2498700"/>
          </a:xfrm>
          <a:prstGeom prst="rect">
            <a:avLst/>
          </a:pr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flipH="1">
            <a:off x="3177721" y="1584325"/>
            <a:ext cx="1106100" cy="1391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5089722" y="1584325"/>
            <a:ext cx="1106100" cy="1391700"/>
          </a:xfrm>
          <a:prstGeom prst="rect">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1265719" y="2596200"/>
            <a:ext cx="1106100" cy="3798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3177721" y="2255700"/>
            <a:ext cx="1106100" cy="7203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5089722" y="1899425"/>
            <a:ext cx="1106100" cy="10767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8" name="Google Shape;2148;p45"/>
          <p:cNvGrpSpPr/>
          <p:nvPr/>
        </p:nvGrpSpPr>
        <p:grpSpPr>
          <a:xfrm>
            <a:off x="6811525" y="2745613"/>
            <a:ext cx="1716914" cy="1894469"/>
            <a:chOff x="6811525" y="2745613"/>
            <a:chExt cx="1716914" cy="1894469"/>
          </a:xfrm>
        </p:grpSpPr>
        <p:sp>
          <p:nvSpPr>
            <p:cNvPr id="2149" name="Google Shape;2149;p45"/>
            <p:cNvSpPr/>
            <p:nvPr/>
          </p:nvSpPr>
          <p:spPr>
            <a:xfrm>
              <a:off x="6955778" y="3969502"/>
              <a:ext cx="864848" cy="670579"/>
            </a:xfrm>
            <a:custGeom>
              <a:rect b="b" l="l" r="r" t="t"/>
              <a:pathLst>
                <a:path extrusionOk="0" h="19803" w="2554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6811525" y="3210328"/>
              <a:ext cx="1361306" cy="1401332"/>
            </a:xfrm>
            <a:custGeom>
              <a:rect b="b" l="l" r="r" t="t"/>
              <a:pathLst>
                <a:path extrusionOk="0" h="41383" w="40201">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7857320" y="2998727"/>
              <a:ext cx="617652" cy="569567"/>
            </a:xfrm>
            <a:custGeom>
              <a:rect b="b" l="l" r="r" t="t"/>
              <a:pathLst>
                <a:path extrusionOk="0" h="16820" w="18240">
                  <a:moveTo>
                    <a:pt x="921" y="1"/>
                  </a:moveTo>
                  <a:cubicBezTo>
                    <a:pt x="670" y="1"/>
                    <a:pt x="645" y="201"/>
                    <a:pt x="645" y="402"/>
                  </a:cubicBezTo>
                  <a:cubicBezTo>
                    <a:pt x="670" y="727"/>
                    <a:pt x="670" y="1078"/>
                    <a:pt x="695" y="1429"/>
                  </a:cubicBezTo>
                  <a:cubicBezTo>
                    <a:pt x="871" y="3735"/>
                    <a:pt x="1071" y="6041"/>
                    <a:pt x="1247" y="8346"/>
                  </a:cubicBezTo>
                  <a:cubicBezTo>
                    <a:pt x="1372" y="9850"/>
                    <a:pt x="1472" y="11354"/>
                    <a:pt x="1573" y="12858"/>
                  </a:cubicBezTo>
                  <a:cubicBezTo>
                    <a:pt x="1598" y="13334"/>
                    <a:pt x="1673" y="13810"/>
                    <a:pt x="1598" y="14311"/>
                  </a:cubicBezTo>
                  <a:cubicBezTo>
                    <a:pt x="1447" y="14311"/>
                    <a:pt x="1347" y="14336"/>
                    <a:pt x="1272" y="14336"/>
                  </a:cubicBezTo>
                  <a:cubicBezTo>
                    <a:pt x="996" y="14362"/>
                    <a:pt x="746" y="14362"/>
                    <a:pt x="470" y="14362"/>
                  </a:cubicBezTo>
                  <a:cubicBezTo>
                    <a:pt x="269" y="14387"/>
                    <a:pt x="19" y="14336"/>
                    <a:pt x="19" y="14612"/>
                  </a:cubicBezTo>
                  <a:cubicBezTo>
                    <a:pt x="1" y="14865"/>
                    <a:pt x="152" y="14884"/>
                    <a:pt x="322" y="14884"/>
                  </a:cubicBezTo>
                  <a:cubicBezTo>
                    <a:pt x="351" y="14884"/>
                    <a:pt x="381" y="14883"/>
                    <a:pt x="410" y="14883"/>
                  </a:cubicBezTo>
                  <a:cubicBezTo>
                    <a:pt x="448" y="14883"/>
                    <a:pt x="485" y="14884"/>
                    <a:pt x="520" y="14888"/>
                  </a:cubicBezTo>
                  <a:cubicBezTo>
                    <a:pt x="695" y="14888"/>
                    <a:pt x="871" y="14888"/>
                    <a:pt x="1046" y="14863"/>
                  </a:cubicBezTo>
                  <a:lnTo>
                    <a:pt x="1673" y="14863"/>
                  </a:lnTo>
                  <a:cubicBezTo>
                    <a:pt x="1723" y="15389"/>
                    <a:pt x="1773" y="15865"/>
                    <a:pt x="1798" y="16342"/>
                  </a:cubicBezTo>
                  <a:cubicBezTo>
                    <a:pt x="1822" y="16557"/>
                    <a:pt x="1800" y="16819"/>
                    <a:pt x="2084" y="16819"/>
                  </a:cubicBezTo>
                  <a:cubicBezTo>
                    <a:pt x="2097" y="16819"/>
                    <a:pt x="2110" y="16819"/>
                    <a:pt x="2124" y="16818"/>
                  </a:cubicBezTo>
                  <a:cubicBezTo>
                    <a:pt x="2450" y="16793"/>
                    <a:pt x="2375" y="16517"/>
                    <a:pt x="2350" y="16291"/>
                  </a:cubicBezTo>
                  <a:cubicBezTo>
                    <a:pt x="2350" y="15815"/>
                    <a:pt x="2324" y="15364"/>
                    <a:pt x="2299" y="14863"/>
                  </a:cubicBezTo>
                  <a:cubicBezTo>
                    <a:pt x="2525" y="14838"/>
                    <a:pt x="2700" y="14813"/>
                    <a:pt x="2851" y="14813"/>
                  </a:cubicBezTo>
                  <a:cubicBezTo>
                    <a:pt x="5081" y="14763"/>
                    <a:pt x="7312" y="14662"/>
                    <a:pt x="9543" y="14637"/>
                  </a:cubicBezTo>
                  <a:cubicBezTo>
                    <a:pt x="12124" y="14612"/>
                    <a:pt x="14680" y="14612"/>
                    <a:pt x="17237" y="14612"/>
                  </a:cubicBezTo>
                  <a:cubicBezTo>
                    <a:pt x="17462" y="14612"/>
                    <a:pt x="17713" y="14612"/>
                    <a:pt x="17939" y="14587"/>
                  </a:cubicBezTo>
                  <a:cubicBezTo>
                    <a:pt x="18064" y="14562"/>
                    <a:pt x="18139" y="14412"/>
                    <a:pt x="18239" y="14311"/>
                  </a:cubicBezTo>
                  <a:cubicBezTo>
                    <a:pt x="18114" y="14211"/>
                    <a:pt x="18014" y="14061"/>
                    <a:pt x="17888" y="14036"/>
                  </a:cubicBezTo>
                  <a:cubicBezTo>
                    <a:pt x="17822" y="14019"/>
                    <a:pt x="17752" y="14013"/>
                    <a:pt x="17681" y="14013"/>
                  </a:cubicBezTo>
                  <a:cubicBezTo>
                    <a:pt x="17538" y="14013"/>
                    <a:pt x="17387" y="14036"/>
                    <a:pt x="17237" y="14036"/>
                  </a:cubicBezTo>
                  <a:cubicBezTo>
                    <a:pt x="16154" y="14013"/>
                    <a:pt x="15071" y="14002"/>
                    <a:pt x="13989" y="14002"/>
                  </a:cubicBezTo>
                  <a:cubicBezTo>
                    <a:pt x="11465" y="14002"/>
                    <a:pt x="8944" y="14063"/>
                    <a:pt x="6435" y="14186"/>
                  </a:cubicBezTo>
                  <a:cubicBezTo>
                    <a:pt x="5844" y="14218"/>
                    <a:pt x="5258" y="14228"/>
                    <a:pt x="4668" y="14228"/>
                  </a:cubicBezTo>
                  <a:cubicBezTo>
                    <a:pt x="3882" y="14228"/>
                    <a:pt x="3091" y="14211"/>
                    <a:pt x="2274" y="14211"/>
                  </a:cubicBezTo>
                  <a:cubicBezTo>
                    <a:pt x="2249" y="14111"/>
                    <a:pt x="2224" y="14036"/>
                    <a:pt x="2224" y="13961"/>
                  </a:cubicBezTo>
                  <a:cubicBezTo>
                    <a:pt x="2049" y="11780"/>
                    <a:pt x="1923" y="9625"/>
                    <a:pt x="1748" y="7444"/>
                  </a:cubicBezTo>
                  <a:cubicBezTo>
                    <a:pt x="1573" y="5088"/>
                    <a:pt x="1347" y="2732"/>
                    <a:pt x="1147" y="351"/>
                  </a:cubicBezTo>
                  <a:cubicBezTo>
                    <a:pt x="1147" y="201"/>
                    <a:pt x="1147" y="1"/>
                    <a:pt x="9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8362034" y="2963003"/>
              <a:ext cx="126510" cy="483861"/>
            </a:xfrm>
            <a:custGeom>
              <a:rect b="b" l="l" r="r" t="t"/>
              <a:pathLst>
                <a:path extrusionOk="0" h="14289" w="3736">
                  <a:moveTo>
                    <a:pt x="3184" y="504"/>
                  </a:moveTo>
                  <a:lnTo>
                    <a:pt x="3184" y="504"/>
                  </a:lnTo>
                  <a:cubicBezTo>
                    <a:pt x="2808" y="4865"/>
                    <a:pt x="2858" y="9126"/>
                    <a:pt x="2933" y="13462"/>
                  </a:cubicBezTo>
                  <a:cubicBezTo>
                    <a:pt x="2356" y="13577"/>
                    <a:pt x="1779" y="13737"/>
                    <a:pt x="1145" y="13737"/>
                  </a:cubicBezTo>
                  <a:cubicBezTo>
                    <a:pt x="953" y="13737"/>
                    <a:pt x="756" y="13722"/>
                    <a:pt x="552" y="13687"/>
                  </a:cubicBezTo>
                  <a:cubicBezTo>
                    <a:pt x="427" y="11532"/>
                    <a:pt x="577" y="9376"/>
                    <a:pt x="552" y="7246"/>
                  </a:cubicBezTo>
                  <a:cubicBezTo>
                    <a:pt x="527" y="5116"/>
                    <a:pt x="603" y="2985"/>
                    <a:pt x="628" y="705"/>
                  </a:cubicBezTo>
                  <a:cubicBezTo>
                    <a:pt x="1455" y="655"/>
                    <a:pt x="2282" y="579"/>
                    <a:pt x="3184" y="504"/>
                  </a:cubicBezTo>
                  <a:close/>
                  <a:moveTo>
                    <a:pt x="3181" y="1"/>
                  </a:moveTo>
                  <a:cubicBezTo>
                    <a:pt x="3158" y="1"/>
                    <a:pt x="3134" y="1"/>
                    <a:pt x="3109" y="3"/>
                  </a:cubicBezTo>
                  <a:cubicBezTo>
                    <a:pt x="2307" y="53"/>
                    <a:pt x="1505" y="128"/>
                    <a:pt x="703" y="203"/>
                  </a:cubicBezTo>
                  <a:cubicBezTo>
                    <a:pt x="577" y="228"/>
                    <a:pt x="377" y="304"/>
                    <a:pt x="352" y="404"/>
                  </a:cubicBezTo>
                  <a:cubicBezTo>
                    <a:pt x="227" y="730"/>
                    <a:pt x="51" y="1106"/>
                    <a:pt x="51" y="1457"/>
                  </a:cubicBezTo>
                  <a:cubicBezTo>
                    <a:pt x="26" y="3462"/>
                    <a:pt x="51" y="5467"/>
                    <a:pt x="51" y="7472"/>
                  </a:cubicBezTo>
                  <a:lnTo>
                    <a:pt x="1" y="7472"/>
                  </a:lnTo>
                  <a:cubicBezTo>
                    <a:pt x="1" y="9502"/>
                    <a:pt x="1" y="11507"/>
                    <a:pt x="1" y="13512"/>
                  </a:cubicBezTo>
                  <a:cubicBezTo>
                    <a:pt x="1" y="13988"/>
                    <a:pt x="26" y="14038"/>
                    <a:pt x="452" y="14188"/>
                  </a:cubicBezTo>
                  <a:cubicBezTo>
                    <a:pt x="603" y="14239"/>
                    <a:pt x="753" y="14289"/>
                    <a:pt x="903" y="14289"/>
                  </a:cubicBezTo>
                  <a:cubicBezTo>
                    <a:pt x="1680" y="14188"/>
                    <a:pt x="2432" y="14088"/>
                    <a:pt x="3184" y="13963"/>
                  </a:cubicBezTo>
                  <a:cubicBezTo>
                    <a:pt x="3284" y="13938"/>
                    <a:pt x="3435" y="13813"/>
                    <a:pt x="3435" y="13712"/>
                  </a:cubicBezTo>
                  <a:cubicBezTo>
                    <a:pt x="3510" y="13412"/>
                    <a:pt x="3510" y="13111"/>
                    <a:pt x="3510" y="12810"/>
                  </a:cubicBezTo>
                  <a:cubicBezTo>
                    <a:pt x="3510" y="10354"/>
                    <a:pt x="3485" y="7898"/>
                    <a:pt x="3510" y="5442"/>
                  </a:cubicBezTo>
                  <a:cubicBezTo>
                    <a:pt x="3535" y="4013"/>
                    <a:pt x="3635" y="2559"/>
                    <a:pt x="3710" y="1106"/>
                  </a:cubicBezTo>
                  <a:cubicBezTo>
                    <a:pt x="3735" y="930"/>
                    <a:pt x="3735" y="755"/>
                    <a:pt x="3735" y="579"/>
                  </a:cubicBezTo>
                  <a:cubicBezTo>
                    <a:pt x="3688" y="180"/>
                    <a:pt x="3531" y="1"/>
                    <a:pt x="3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7973365" y="2745613"/>
              <a:ext cx="555074" cy="306456"/>
            </a:xfrm>
            <a:custGeom>
              <a:rect b="b" l="l" r="r" t="t"/>
              <a:pathLst>
                <a:path extrusionOk="0" h="9050" w="16392">
                  <a:moveTo>
                    <a:pt x="15947" y="0"/>
                  </a:moveTo>
                  <a:cubicBezTo>
                    <a:pt x="15804" y="0"/>
                    <a:pt x="15663" y="45"/>
                    <a:pt x="15539" y="107"/>
                  </a:cubicBezTo>
                  <a:cubicBezTo>
                    <a:pt x="15263" y="207"/>
                    <a:pt x="15038" y="383"/>
                    <a:pt x="14787" y="508"/>
                  </a:cubicBezTo>
                  <a:cubicBezTo>
                    <a:pt x="14035" y="934"/>
                    <a:pt x="14010" y="959"/>
                    <a:pt x="14562" y="1636"/>
                  </a:cubicBezTo>
                  <a:cubicBezTo>
                    <a:pt x="14587" y="1661"/>
                    <a:pt x="14587" y="1711"/>
                    <a:pt x="14612" y="1786"/>
                  </a:cubicBezTo>
                  <a:cubicBezTo>
                    <a:pt x="14136" y="2613"/>
                    <a:pt x="13634" y="3466"/>
                    <a:pt x="13083" y="4368"/>
                  </a:cubicBezTo>
                  <a:cubicBezTo>
                    <a:pt x="12958" y="4242"/>
                    <a:pt x="12908" y="4192"/>
                    <a:pt x="12857" y="4142"/>
                  </a:cubicBezTo>
                  <a:cubicBezTo>
                    <a:pt x="12431" y="3466"/>
                    <a:pt x="12005" y="2814"/>
                    <a:pt x="11579" y="2162"/>
                  </a:cubicBezTo>
                  <a:cubicBezTo>
                    <a:pt x="11402" y="1876"/>
                    <a:pt x="11261" y="1730"/>
                    <a:pt x="11098" y="1730"/>
                  </a:cubicBezTo>
                  <a:cubicBezTo>
                    <a:pt x="10961" y="1730"/>
                    <a:pt x="10807" y="1832"/>
                    <a:pt x="10602" y="2037"/>
                  </a:cubicBezTo>
                  <a:cubicBezTo>
                    <a:pt x="10376" y="2288"/>
                    <a:pt x="10176" y="2563"/>
                    <a:pt x="9975" y="2864"/>
                  </a:cubicBezTo>
                  <a:cubicBezTo>
                    <a:pt x="9349" y="3816"/>
                    <a:pt x="8747" y="4794"/>
                    <a:pt x="8121" y="5746"/>
                  </a:cubicBezTo>
                  <a:cubicBezTo>
                    <a:pt x="8020" y="5897"/>
                    <a:pt x="7895" y="6022"/>
                    <a:pt x="7770" y="6197"/>
                  </a:cubicBezTo>
                  <a:cubicBezTo>
                    <a:pt x="7644" y="6022"/>
                    <a:pt x="7544" y="5897"/>
                    <a:pt x="7469" y="5746"/>
                  </a:cubicBezTo>
                  <a:cubicBezTo>
                    <a:pt x="7068" y="5195"/>
                    <a:pt x="6692" y="4618"/>
                    <a:pt x="6266" y="4067"/>
                  </a:cubicBezTo>
                  <a:cubicBezTo>
                    <a:pt x="6063" y="3801"/>
                    <a:pt x="5892" y="3669"/>
                    <a:pt x="5721" y="3669"/>
                  </a:cubicBezTo>
                  <a:cubicBezTo>
                    <a:pt x="5554" y="3669"/>
                    <a:pt x="5386" y="3794"/>
                    <a:pt x="5188" y="4042"/>
                  </a:cubicBezTo>
                  <a:cubicBezTo>
                    <a:pt x="4111" y="5345"/>
                    <a:pt x="3058" y="6648"/>
                    <a:pt x="2005" y="7927"/>
                  </a:cubicBezTo>
                  <a:cubicBezTo>
                    <a:pt x="1830" y="8127"/>
                    <a:pt x="1654" y="8303"/>
                    <a:pt x="1429" y="8528"/>
                  </a:cubicBezTo>
                  <a:cubicBezTo>
                    <a:pt x="1203" y="8253"/>
                    <a:pt x="1053" y="8027"/>
                    <a:pt x="902" y="7801"/>
                  </a:cubicBezTo>
                  <a:cubicBezTo>
                    <a:pt x="727" y="7601"/>
                    <a:pt x="552" y="7400"/>
                    <a:pt x="376" y="7225"/>
                  </a:cubicBezTo>
                  <a:cubicBezTo>
                    <a:pt x="350" y="7207"/>
                    <a:pt x="307" y="7199"/>
                    <a:pt x="261" y="7199"/>
                  </a:cubicBezTo>
                  <a:cubicBezTo>
                    <a:pt x="178" y="7199"/>
                    <a:pt x="83" y="7227"/>
                    <a:pt x="50" y="7275"/>
                  </a:cubicBezTo>
                  <a:cubicBezTo>
                    <a:pt x="0" y="7325"/>
                    <a:pt x="0" y="7501"/>
                    <a:pt x="50" y="7576"/>
                  </a:cubicBezTo>
                  <a:cubicBezTo>
                    <a:pt x="201" y="7826"/>
                    <a:pt x="401" y="8027"/>
                    <a:pt x="552" y="8253"/>
                  </a:cubicBezTo>
                  <a:cubicBezTo>
                    <a:pt x="890" y="8786"/>
                    <a:pt x="1161" y="9049"/>
                    <a:pt x="1448" y="9049"/>
                  </a:cubicBezTo>
                  <a:cubicBezTo>
                    <a:pt x="1714" y="9049"/>
                    <a:pt x="1995" y="8824"/>
                    <a:pt x="2356" y="8378"/>
                  </a:cubicBezTo>
                  <a:cubicBezTo>
                    <a:pt x="3258" y="7300"/>
                    <a:pt x="4136" y="6222"/>
                    <a:pt x="5038" y="5145"/>
                  </a:cubicBezTo>
                  <a:cubicBezTo>
                    <a:pt x="5263" y="4869"/>
                    <a:pt x="5489" y="4593"/>
                    <a:pt x="5765" y="4268"/>
                  </a:cubicBezTo>
                  <a:cubicBezTo>
                    <a:pt x="5965" y="4568"/>
                    <a:pt x="6166" y="4819"/>
                    <a:pt x="6341" y="5070"/>
                  </a:cubicBezTo>
                  <a:cubicBezTo>
                    <a:pt x="6692" y="5571"/>
                    <a:pt x="6993" y="6097"/>
                    <a:pt x="7344" y="6573"/>
                  </a:cubicBezTo>
                  <a:cubicBezTo>
                    <a:pt x="7490" y="6780"/>
                    <a:pt x="7630" y="6881"/>
                    <a:pt x="7767" y="6881"/>
                  </a:cubicBezTo>
                  <a:cubicBezTo>
                    <a:pt x="7912" y="6881"/>
                    <a:pt x="8054" y="6768"/>
                    <a:pt x="8196" y="6548"/>
                  </a:cubicBezTo>
                  <a:cubicBezTo>
                    <a:pt x="8797" y="5646"/>
                    <a:pt x="9399" y="4744"/>
                    <a:pt x="10025" y="3841"/>
                  </a:cubicBezTo>
                  <a:cubicBezTo>
                    <a:pt x="10351" y="3365"/>
                    <a:pt x="10677" y="2889"/>
                    <a:pt x="11028" y="2363"/>
                  </a:cubicBezTo>
                  <a:cubicBezTo>
                    <a:pt x="11153" y="2538"/>
                    <a:pt x="11253" y="2664"/>
                    <a:pt x="11329" y="2764"/>
                  </a:cubicBezTo>
                  <a:cubicBezTo>
                    <a:pt x="11755" y="3440"/>
                    <a:pt x="12181" y="4142"/>
                    <a:pt x="12632" y="4794"/>
                  </a:cubicBezTo>
                  <a:cubicBezTo>
                    <a:pt x="12780" y="5016"/>
                    <a:pt x="12910" y="5123"/>
                    <a:pt x="13040" y="5123"/>
                  </a:cubicBezTo>
                  <a:cubicBezTo>
                    <a:pt x="13173" y="5123"/>
                    <a:pt x="13306" y="5010"/>
                    <a:pt x="13459" y="4794"/>
                  </a:cubicBezTo>
                  <a:cubicBezTo>
                    <a:pt x="13910" y="4042"/>
                    <a:pt x="14361" y="3265"/>
                    <a:pt x="14837" y="2513"/>
                  </a:cubicBezTo>
                  <a:cubicBezTo>
                    <a:pt x="14913" y="2388"/>
                    <a:pt x="15013" y="2288"/>
                    <a:pt x="15088" y="2187"/>
                  </a:cubicBezTo>
                  <a:cubicBezTo>
                    <a:pt x="15389" y="2338"/>
                    <a:pt x="15639" y="2488"/>
                    <a:pt x="15890" y="2638"/>
                  </a:cubicBezTo>
                  <a:cubicBezTo>
                    <a:pt x="15990" y="2488"/>
                    <a:pt x="16065" y="2413"/>
                    <a:pt x="16091" y="2313"/>
                  </a:cubicBezTo>
                  <a:cubicBezTo>
                    <a:pt x="16191" y="1661"/>
                    <a:pt x="16291" y="1009"/>
                    <a:pt x="16366" y="358"/>
                  </a:cubicBezTo>
                  <a:cubicBezTo>
                    <a:pt x="16391" y="132"/>
                    <a:pt x="16241" y="7"/>
                    <a:pt x="16040" y="7"/>
                  </a:cubicBezTo>
                  <a:cubicBezTo>
                    <a:pt x="16009" y="2"/>
                    <a:pt x="15978" y="0"/>
                    <a:pt x="159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8161774" y="3042002"/>
              <a:ext cx="137516" cy="417965"/>
            </a:xfrm>
            <a:custGeom>
              <a:rect b="b" l="l" r="r" t="t"/>
              <a:pathLst>
                <a:path extrusionOk="0" h="12343" w="4061">
                  <a:moveTo>
                    <a:pt x="602" y="502"/>
                  </a:moveTo>
                  <a:lnTo>
                    <a:pt x="602" y="502"/>
                  </a:lnTo>
                  <a:cubicBezTo>
                    <a:pt x="1454" y="552"/>
                    <a:pt x="2256" y="602"/>
                    <a:pt x="3033" y="652"/>
                  </a:cubicBezTo>
                  <a:cubicBezTo>
                    <a:pt x="3158" y="4261"/>
                    <a:pt x="3283" y="7845"/>
                    <a:pt x="3409" y="11505"/>
                  </a:cubicBezTo>
                  <a:cubicBezTo>
                    <a:pt x="2859" y="11709"/>
                    <a:pt x="2309" y="11805"/>
                    <a:pt x="1741" y="11805"/>
                  </a:cubicBezTo>
                  <a:cubicBezTo>
                    <a:pt x="1403" y="11805"/>
                    <a:pt x="1058" y="11771"/>
                    <a:pt x="702" y="11705"/>
                  </a:cubicBezTo>
                  <a:cubicBezTo>
                    <a:pt x="727" y="7996"/>
                    <a:pt x="501" y="4287"/>
                    <a:pt x="602" y="502"/>
                  </a:cubicBezTo>
                  <a:close/>
                  <a:moveTo>
                    <a:pt x="727" y="1"/>
                  </a:moveTo>
                  <a:cubicBezTo>
                    <a:pt x="276" y="1"/>
                    <a:pt x="50" y="201"/>
                    <a:pt x="25" y="652"/>
                  </a:cubicBezTo>
                  <a:cubicBezTo>
                    <a:pt x="0" y="953"/>
                    <a:pt x="0" y="1254"/>
                    <a:pt x="0" y="1555"/>
                  </a:cubicBezTo>
                  <a:cubicBezTo>
                    <a:pt x="25" y="3585"/>
                    <a:pt x="75" y="5615"/>
                    <a:pt x="100" y="7645"/>
                  </a:cubicBezTo>
                  <a:cubicBezTo>
                    <a:pt x="100" y="8923"/>
                    <a:pt x="125" y="10176"/>
                    <a:pt x="125" y="11454"/>
                  </a:cubicBezTo>
                  <a:cubicBezTo>
                    <a:pt x="151" y="11881"/>
                    <a:pt x="351" y="12181"/>
                    <a:pt x="777" y="12256"/>
                  </a:cubicBezTo>
                  <a:cubicBezTo>
                    <a:pt x="1111" y="12315"/>
                    <a:pt x="1440" y="12343"/>
                    <a:pt x="1765" y="12343"/>
                  </a:cubicBezTo>
                  <a:cubicBezTo>
                    <a:pt x="2415" y="12343"/>
                    <a:pt x="3049" y="12231"/>
                    <a:pt x="3684" y="12031"/>
                  </a:cubicBezTo>
                  <a:cubicBezTo>
                    <a:pt x="3960" y="11931"/>
                    <a:pt x="4060" y="11780"/>
                    <a:pt x="4035" y="11480"/>
                  </a:cubicBezTo>
                  <a:cubicBezTo>
                    <a:pt x="3960" y="10652"/>
                    <a:pt x="3910" y="9800"/>
                    <a:pt x="3885" y="8948"/>
                  </a:cubicBezTo>
                  <a:cubicBezTo>
                    <a:pt x="3835" y="8121"/>
                    <a:pt x="3835" y="7269"/>
                    <a:pt x="3785" y="6417"/>
                  </a:cubicBezTo>
                  <a:cubicBezTo>
                    <a:pt x="3735" y="5063"/>
                    <a:pt x="3659" y="3685"/>
                    <a:pt x="3584" y="2332"/>
                  </a:cubicBezTo>
                  <a:lnTo>
                    <a:pt x="3634" y="2332"/>
                  </a:lnTo>
                  <a:cubicBezTo>
                    <a:pt x="3634" y="1755"/>
                    <a:pt x="3634" y="1204"/>
                    <a:pt x="3634" y="627"/>
                  </a:cubicBezTo>
                  <a:cubicBezTo>
                    <a:pt x="3634" y="201"/>
                    <a:pt x="3534" y="51"/>
                    <a:pt x="3133" y="51"/>
                  </a:cubicBezTo>
                  <a:cubicBezTo>
                    <a:pt x="2331" y="26"/>
                    <a:pt x="1529" y="1"/>
                    <a:pt x="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7981831" y="3133665"/>
              <a:ext cx="123971" cy="321897"/>
            </a:xfrm>
            <a:custGeom>
              <a:rect b="b" l="l" r="r" t="t"/>
              <a:pathLst>
                <a:path extrusionOk="0" h="9506" w="3661">
                  <a:moveTo>
                    <a:pt x="2808" y="627"/>
                  </a:moveTo>
                  <a:cubicBezTo>
                    <a:pt x="2908" y="3359"/>
                    <a:pt x="2983" y="6066"/>
                    <a:pt x="3084" y="8848"/>
                  </a:cubicBezTo>
                  <a:cubicBezTo>
                    <a:pt x="2677" y="8939"/>
                    <a:pt x="2292" y="8976"/>
                    <a:pt x="1905" y="8976"/>
                  </a:cubicBezTo>
                  <a:cubicBezTo>
                    <a:pt x="1552" y="8976"/>
                    <a:pt x="1199" y="8946"/>
                    <a:pt x="828" y="8898"/>
                  </a:cubicBezTo>
                  <a:cubicBezTo>
                    <a:pt x="728" y="6166"/>
                    <a:pt x="652" y="3409"/>
                    <a:pt x="552" y="627"/>
                  </a:cubicBezTo>
                  <a:close/>
                  <a:moveTo>
                    <a:pt x="602" y="1"/>
                  </a:moveTo>
                  <a:cubicBezTo>
                    <a:pt x="352" y="1"/>
                    <a:pt x="176" y="101"/>
                    <a:pt x="101" y="326"/>
                  </a:cubicBezTo>
                  <a:cubicBezTo>
                    <a:pt x="26" y="527"/>
                    <a:pt x="1" y="727"/>
                    <a:pt x="1" y="903"/>
                  </a:cubicBezTo>
                  <a:cubicBezTo>
                    <a:pt x="26" y="2206"/>
                    <a:pt x="76" y="3484"/>
                    <a:pt x="101" y="4762"/>
                  </a:cubicBezTo>
                  <a:lnTo>
                    <a:pt x="151" y="4762"/>
                  </a:lnTo>
                  <a:cubicBezTo>
                    <a:pt x="176" y="6116"/>
                    <a:pt x="226" y="7469"/>
                    <a:pt x="251" y="8798"/>
                  </a:cubicBezTo>
                  <a:cubicBezTo>
                    <a:pt x="251" y="9274"/>
                    <a:pt x="352" y="9374"/>
                    <a:pt x="803" y="9424"/>
                  </a:cubicBezTo>
                  <a:cubicBezTo>
                    <a:pt x="1191" y="9474"/>
                    <a:pt x="1580" y="9506"/>
                    <a:pt x="1968" y="9506"/>
                  </a:cubicBezTo>
                  <a:cubicBezTo>
                    <a:pt x="2357" y="9506"/>
                    <a:pt x="2745" y="9474"/>
                    <a:pt x="3134" y="9399"/>
                  </a:cubicBezTo>
                  <a:cubicBezTo>
                    <a:pt x="3635" y="9324"/>
                    <a:pt x="3660" y="9324"/>
                    <a:pt x="3635" y="8798"/>
                  </a:cubicBezTo>
                  <a:cubicBezTo>
                    <a:pt x="3585" y="6768"/>
                    <a:pt x="3510" y="4762"/>
                    <a:pt x="3460" y="2757"/>
                  </a:cubicBezTo>
                  <a:cubicBezTo>
                    <a:pt x="3434" y="2006"/>
                    <a:pt x="3409" y="1229"/>
                    <a:pt x="3359" y="477"/>
                  </a:cubicBezTo>
                  <a:cubicBezTo>
                    <a:pt x="3334" y="101"/>
                    <a:pt x="3234" y="1"/>
                    <a:pt x="2883" y="1"/>
                  </a:cubicBezTo>
                  <a:cubicBezTo>
                    <a:pt x="2382" y="1"/>
                    <a:pt x="1869" y="12"/>
                    <a:pt x="1361" y="12"/>
                  </a:cubicBezTo>
                  <a:cubicBezTo>
                    <a:pt x="1106" y="12"/>
                    <a:pt x="853" y="9"/>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7257928" y="3625774"/>
              <a:ext cx="315734" cy="174121"/>
            </a:xfrm>
            <a:custGeom>
              <a:rect b="b" l="l" r="r" t="t"/>
              <a:pathLst>
                <a:path extrusionOk="0" h="5142" w="9324">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7195114" y="3591066"/>
              <a:ext cx="46730" cy="45884"/>
            </a:xfrm>
            <a:custGeom>
              <a:rect b="b" l="l" r="r" t="t"/>
              <a:pathLst>
                <a:path extrusionOk="0" h="1355" w="138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7524423" y="3533400"/>
              <a:ext cx="40770" cy="42464"/>
            </a:xfrm>
            <a:custGeom>
              <a:rect b="b" l="l" r="r" t="t"/>
              <a:pathLst>
                <a:path extrusionOk="0" h="1254" w="1204">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ducational Workshop: Learning Situation by Slidesgo">
  <a:themeElements>
    <a:clrScheme name="Simple Light">
      <a:dk1>
        <a:srgbClr val="575757"/>
      </a:dk1>
      <a:lt1>
        <a:srgbClr val="FFF7EE"/>
      </a:lt1>
      <a:dk2>
        <a:srgbClr val="FDEFC2"/>
      </a:dk2>
      <a:lt2>
        <a:srgbClr val="ECF2FF"/>
      </a:lt2>
      <a:accent1>
        <a:srgbClr val="E3DFFD"/>
      </a:accent1>
      <a:accent2>
        <a:srgbClr val="F8F1FF"/>
      </a:accent2>
      <a:accent3>
        <a:srgbClr val="FFFFFF"/>
      </a:accent3>
      <a:accent4>
        <a:srgbClr val="FFFFFF"/>
      </a:accent4>
      <a:accent5>
        <a:srgbClr val="FFFFFF"/>
      </a:accent5>
      <a:accent6>
        <a:srgbClr val="FFFFFF"/>
      </a:accent6>
      <a:hlink>
        <a:srgbClr val="5757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